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theme/themeOverride6.xml" ContentType="application/vnd.openxmlformats-officedocument.themeOverrid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theme/themeOverride7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6"/>
  </p:notesMasterIdLst>
  <p:handoutMasterIdLst>
    <p:handoutMasterId r:id="rId27"/>
  </p:handoutMasterIdLst>
  <p:sldIdLst>
    <p:sldId id="315" r:id="rId2"/>
    <p:sldId id="257" r:id="rId3"/>
    <p:sldId id="288" r:id="rId4"/>
    <p:sldId id="289" r:id="rId5"/>
    <p:sldId id="260" r:id="rId6"/>
    <p:sldId id="259" r:id="rId7"/>
    <p:sldId id="290" r:id="rId8"/>
    <p:sldId id="358" r:id="rId9"/>
    <p:sldId id="330" r:id="rId10"/>
    <p:sldId id="346" r:id="rId11"/>
    <p:sldId id="352" r:id="rId12"/>
    <p:sldId id="343" r:id="rId13"/>
    <p:sldId id="341" r:id="rId14"/>
    <p:sldId id="294" r:id="rId15"/>
    <p:sldId id="342" r:id="rId16"/>
    <p:sldId id="286" r:id="rId17"/>
    <p:sldId id="287" r:id="rId18"/>
    <p:sldId id="320" r:id="rId19"/>
    <p:sldId id="340" r:id="rId20"/>
    <p:sldId id="349" r:id="rId21"/>
    <p:sldId id="262" r:id="rId22"/>
    <p:sldId id="350" r:id="rId23"/>
    <p:sldId id="316" r:id="rId24"/>
    <p:sldId id="33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2127"/>
    <a:srgbClr val="00AE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526" autoAdjust="0"/>
  </p:normalViewPr>
  <p:slideViewPr>
    <p:cSldViewPr>
      <p:cViewPr>
        <p:scale>
          <a:sx n="70" d="100"/>
          <a:sy n="70" d="100"/>
        </p:scale>
        <p:origin x="-1733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brooks.tagg\My%20Documents\Consult\Economic%20Indicators%20Project\April%202010\Job%20losses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brooks.tagg\My%20Documents\Consult\Economic%20Indicators%20Project\April%202010\fed_individual_rate_history-20091231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brooks.tagg\My%20Documents\Consult\Economic%20Indicators%20Project\April%202010\fed_individual_rate_history-20091231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brooks.tagg\My%20Documents\Consult\Economic%20Indicators%20Project\April%202010\Budget%20Deficit%20Forecast-1.xlsm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Documents%20and%20Settings\brooks.tagg\My%20Documents\Consult\Economic%20Indicators%20Project\April%202010\historical_recessions_data_04_05_2010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Documents%20and%20Settings\brooks.tagg\My%20Documents\Consult\Economic%20Indicators%20Project\April%202010\historical_recessions_data_04_05_2010.xlsx" TargetMode="External"/><Relationship Id="rId1" Type="http://schemas.openxmlformats.org/officeDocument/2006/relationships/themeOverride" Target="../theme/themeOverride4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Documents%20and%20Settings\brooks.tagg\My%20Documents\Consult\Economic%20Indicators%20Project\April%202010\Unemployment%20by%20duration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Documents%20and%20Settings\brooks.tagg\My%20Documents\Consult\Economic%20Indicators%20Project\April%202010\Unemployment%20by%20duration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brooks.tagg\My%20Documents\Consult\Economic%20Indicators%20Project\April%202010\UEMPMED%20duration.xlsx" TargetMode="External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brooks.tagg\My%20Documents\Consult\Economic%20Indicators%20Project\confidence%20index\Spring%2010\Health%20sub%20questions.xlsx" TargetMode="External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brooks.tagg\My%20Documents\Classes\ECO%20471\data\health%20data%20GDP%20per%20cap%20and%20health%20per%20cap.xlsx" TargetMode="External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800" baseline="0" dirty="0" smtClean="0"/>
              <a:t>Net Job Changes as % of Employment in Sector</a:t>
            </a:r>
            <a:endParaRPr lang="en-US" sz="1800" dirty="0"/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6.6592674805772023E-2"/>
          <c:y val="0.15953710869118712"/>
          <c:w val="0.86681465038846184"/>
          <c:h val="0.77839415299268733"/>
        </c:manualLayout>
      </c:layout>
      <c:barChart>
        <c:barDir val="bar"/>
        <c:grouping val="clustered"/>
        <c:ser>
          <c:idx val="2"/>
          <c:order val="0"/>
          <c:tx>
            <c:strRef>
              <c:f>Sheet4!$D$1</c:f>
              <c:strCache>
                <c:ptCount val="1"/>
                <c:pt idx="0">
                  <c:v>percent of industry</c:v>
                </c:pt>
              </c:strCache>
            </c:strRef>
          </c:tx>
          <c:spPr>
            <a:solidFill>
              <a:srgbClr val="00AEEF"/>
            </a:solidFill>
            <a:ln w="25400">
              <a:noFill/>
            </a:ln>
          </c:spPr>
          <c:dPt>
            <c:idx val="11"/>
            <c:spPr>
              <a:solidFill>
                <a:srgbClr val="C62127"/>
              </a:solidFill>
              <a:ln w="25400">
                <a:noFill/>
              </a:ln>
            </c:spPr>
          </c:dPt>
          <c:dPt>
            <c:idx val="12"/>
            <c:spPr>
              <a:solidFill>
                <a:srgbClr val="C62127"/>
              </a:solidFill>
              <a:ln w="25400">
                <a:noFill/>
              </a:ln>
            </c:spPr>
          </c:dPt>
          <c:dPt>
            <c:idx val="13"/>
            <c:spPr>
              <a:solidFill>
                <a:srgbClr val="C62127"/>
              </a:solidFill>
              <a:ln w="25400">
                <a:noFill/>
              </a:ln>
            </c:spPr>
          </c:dPt>
          <c:cat>
            <c:strRef>
              <c:f>Sheet4!$A$2:$A$15</c:f>
              <c:strCache>
                <c:ptCount val="14"/>
                <c:pt idx="0">
                  <c:v>Construction</c:v>
                </c:pt>
                <c:pt idx="1">
                  <c:v>Manufacturing</c:v>
                </c:pt>
                <c:pt idx="2">
                  <c:v>Information</c:v>
                </c:pt>
                <c:pt idx="3">
                  <c:v>Business Services</c:v>
                </c:pt>
                <c:pt idx="4">
                  <c:v>Wholesale</c:v>
                </c:pt>
                <c:pt idx="5">
                  <c:v>Transportation and Utilities</c:v>
                </c:pt>
                <c:pt idx="6">
                  <c:v>Mining</c:v>
                </c:pt>
                <c:pt idx="7">
                  <c:v>Retail</c:v>
                </c:pt>
                <c:pt idx="8">
                  <c:v>Finance</c:v>
                </c:pt>
                <c:pt idx="9">
                  <c:v>Leisure</c:v>
                </c:pt>
                <c:pt idx="10">
                  <c:v>Other</c:v>
                </c:pt>
                <c:pt idx="11">
                  <c:v>Government</c:v>
                </c:pt>
                <c:pt idx="12">
                  <c:v>Education</c:v>
                </c:pt>
                <c:pt idx="13">
                  <c:v>Heath care</c:v>
                </c:pt>
              </c:strCache>
            </c:strRef>
          </c:cat>
          <c:val>
            <c:numRef>
              <c:f>Sheet4!$D$2:$D$15</c:f>
              <c:numCache>
                <c:formatCode>0.0%</c:formatCode>
                <c:ptCount val="14"/>
                <c:pt idx="0">
                  <c:v>-0.33173333333333327</c:v>
                </c:pt>
                <c:pt idx="1">
                  <c:v>-0.18942807625649996</c:v>
                </c:pt>
                <c:pt idx="2">
                  <c:v>-9.8074827460951766E-2</c:v>
                </c:pt>
                <c:pt idx="3">
                  <c:v>-9.2014519056261346E-2</c:v>
                </c:pt>
                <c:pt idx="4">
                  <c:v>-8.8320115356885762E-2</c:v>
                </c:pt>
                <c:pt idx="5">
                  <c:v>-8.7308347529812882E-2</c:v>
                </c:pt>
                <c:pt idx="6">
                  <c:v>-8.5168869309838954E-2</c:v>
                </c:pt>
                <c:pt idx="7">
                  <c:v>-8.1116744218348483E-2</c:v>
                </c:pt>
                <c:pt idx="8">
                  <c:v>-7.6409786732958312E-2</c:v>
                </c:pt>
                <c:pt idx="9">
                  <c:v>-4.3642532192150446E-2</c:v>
                </c:pt>
                <c:pt idx="10">
                  <c:v>-3.7050968591311059E-2</c:v>
                </c:pt>
                <c:pt idx="11">
                  <c:v>4.2274830900676423E-3</c:v>
                </c:pt>
                <c:pt idx="12">
                  <c:v>3.7815126050420318E-2</c:v>
                </c:pt>
                <c:pt idx="13">
                  <c:v>4.1758917589175902E-2</c:v>
                </c:pt>
              </c:numCache>
            </c:numRef>
          </c:val>
        </c:ser>
        <c:gapWidth val="88"/>
        <c:axId val="90410368"/>
        <c:axId val="90141824"/>
      </c:barChart>
      <c:catAx>
        <c:axId val="90410368"/>
        <c:scaling>
          <c:orientation val="maxMin"/>
        </c:scaling>
        <c:axPos val="l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Gill Sans MT"/>
                <a:ea typeface="Gill Sans MT"/>
                <a:cs typeface="Gill Sans MT"/>
              </a:defRPr>
            </a:pPr>
            <a:endParaRPr lang="en-US"/>
          </a:p>
        </c:txPr>
        <c:crossAx val="90141824"/>
        <c:crosses val="autoZero"/>
        <c:auto val="1"/>
        <c:lblAlgn val="ctr"/>
        <c:lblOffset val="100"/>
        <c:tickLblSkip val="1"/>
        <c:tickMarkSkip val="1"/>
      </c:catAx>
      <c:valAx>
        <c:axId val="90141824"/>
        <c:scaling>
          <c:orientation val="minMax"/>
        </c:scaling>
        <c:axPos val="t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numFmt formatCode="0%" sourceLinked="0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Gill Sans MT"/>
                <a:ea typeface="Gill Sans MT"/>
                <a:cs typeface="Gill Sans MT"/>
              </a:defRPr>
            </a:pPr>
            <a:endParaRPr lang="en-US"/>
          </a:p>
        </c:txPr>
        <c:crossAx val="90410368"/>
        <c:crosses val="autoZero"/>
        <c:crossBetween val="between"/>
        <c:majorUnit val="0.1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Gill Sans MT"/>
          <a:ea typeface="Gill Sans MT"/>
          <a:cs typeface="Gill Sans MT"/>
        </a:defRPr>
      </a:pPr>
      <a:endParaRPr lang="en-US"/>
    </a:p>
  </c:tx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>
                <a:latin typeface="Gill Sans MT" pitchFamily="34" charset="0"/>
              </a:rPr>
              <a:t>Top Marginal Tax Rate</a:t>
            </a:r>
          </a:p>
        </c:rich>
      </c:tx>
      <c:layout/>
    </c:title>
    <c:plotArea>
      <c:layout/>
      <c:lineChart>
        <c:grouping val="standard"/>
        <c:ser>
          <c:idx val="1"/>
          <c:order val="0"/>
          <c:tx>
            <c:strRef>
              <c:f>topmargrate!$B$1</c:f>
              <c:strCache>
                <c:ptCount val="1"/>
                <c:pt idx="0">
                  <c:v>Democrats</c:v>
                </c:pt>
              </c:strCache>
            </c:strRef>
          </c:tx>
          <c:spPr>
            <a:ln>
              <a:solidFill>
                <a:srgbClr val="00AEEF"/>
              </a:solidFill>
            </a:ln>
          </c:spPr>
          <c:marker>
            <c:symbol val="none"/>
          </c:marker>
          <c:cat>
            <c:numRef>
              <c:f>topmargrate!$A$2:$A$103</c:f>
              <c:numCache>
                <c:formatCode>General</c:formatCode>
                <c:ptCount val="102"/>
                <c:pt idx="0">
                  <c:v>1913</c:v>
                </c:pt>
                <c:pt idx="1">
                  <c:v>1914</c:v>
                </c:pt>
                <c:pt idx="2">
                  <c:v>1915</c:v>
                </c:pt>
                <c:pt idx="3">
                  <c:v>1916</c:v>
                </c:pt>
                <c:pt idx="4">
                  <c:v>1917</c:v>
                </c:pt>
                <c:pt idx="5">
                  <c:v>1918</c:v>
                </c:pt>
                <c:pt idx="6">
                  <c:v>1919</c:v>
                </c:pt>
                <c:pt idx="7">
                  <c:v>1920</c:v>
                </c:pt>
                <c:pt idx="8">
                  <c:v>1921</c:v>
                </c:pt>
                <c:pt idx="9">
                  <c:v>1922</c:v>
                </c:pt>
                <c:pt idx="10">
                  <c:v>1923</c:v>
                </c:pt>
                <c:pt idx="11">
                  <c:v>1924</c:v>
                </c:pt>
                <c:pt idx="12">
                  <c:v>1925</c:v>
                </c:pt>
                <c:pt idx="13">
                  <c:v>1926</c:v>
                </c:pt>
                <c:pt idx="14">
                  <c:v>1927</c:v>
                </c:pt>
                <c:pt idx="15">
                  <c:v>1928</c:v>
                </c:pt>
                <c:pt idx="16">
                  <c:v>1929</c:v>
                </c:pt>
                <c:pt idx="17">
                  <c:v>1930</c:v>
                </c:pt>
                <c:pt idx="18">
                  <c:v>1931</c:v>
                </c:pt>
                <c:pt idx="19">
                  <c:v>1932</c:v>
                </c:pt>
                <c:pt idx="20">
                  <c:v>1933</c:v>
                </c:pt>
                <c:pt idx="21">
                  <c:v>1934</c:v>
                </c:pt>
                <c:pt idx="22">
                  <c:v>1935</c:v>
                </c:pt>
                <c:pt idx="23">
                  <c:v>1936</c:v>
                </c:pt>
                <c:pt idx="24">
                  <c:v>1937</c:v>
                </c:pt>
                <c:pt idx="25">
                  <c:v>1938</c:v>
                </c:pt>
                <c:pt idx="26">
                  <c:v>1939</c:v>
                </c:pt>
                <c:pt idx="27">
                  <c:v>1940</c:v>
                </c:pt>
                <c:pt idx="28">
                  <c:v>1941</c:v>
                </c:pt>
                <c:pt idx="29">
                  <c:v>1942</c:v>
                </c:pt>
                <c:pt idx="30">
                  <c:v>1943</c:v>
                </c:pt>
                <c:pt idx="31">
                  <c:v>1944</c:v>
                </c:pt>
                <c:pt idx="32">
                  <c:v>1945</c:v>
                </c:pt>
                <c:pt idx="33">
                  <c:v>1946</c:v>
                </c:pt>
                <c:pt idx="34">
                  <c:v>1947</c:v>
                </c:pt>
                <c:pt idx="35">
                  <c:v>1948</c:v>
                </c:pt>
                <c:pt idx="36">
                  <c:v>1949</c:v>
                </c:pt>
                <c:pt idx="37">
                  <c:v>1950</c:v>
                </c:pt>
                <c:pt idx="38">
                  <c:v>1951</c:v>
                </c:pt>
                <c:pt idx="39">
                  <c:v>1952</c:v>
                </c:pt>
                <c:pt idx="40">
                  <c:v>1953</c:v>
                </c:pt>
                <c:pt idx="41">
                  <c:v>1954</c:v>
                </c:pt>
                <c:pt idx="42">
                  <c:v>1955</c:v>
                </c:pt>
                <c:pt idx="43">
                  <c:v>1956</c:v>
                </c:pt>
                <c:pt idx="44">
                  <c:v>1957</c:v>
                </c:pt>
                <c:pt idx="45">
                  <c:v>1958</c:v>
                </c:pt>
                <c:pt idx="46">
                  <c:v>1959</c:v>
                </c:pt>
                <c:pt idx="47">
                  <c:v>1960</c:v>
                </c:pt>
                <c:pt idx="48">
                  <c:v>1961</c:v>
                </c:pt>
                <c:pt idx="49">
                  <c:v>1962</c:v>
                </c:pt>
                <c:pt idx="50">
                  <c:v>1963</c:v>
                </c:pt>
                <c:pt idx="51">
                  <c:v>1964</c:v>
                </c:pt>
                <c:pt idx="52">
                  <c:v>1965</c:v>
                </c:pt>
                <c:pt idx="53">
                  <c:v>1966</c:v>
                </c:pt>
                <c:pt idx="54">
                  <c:v>1967</c:v>
                </c:pt>
                <c:pt idx="55">
                  <c:v>1968</c:v>
                </c:pt>
                <c:pt idx="56">
                  <c:v>1969</c:v>
                </c:pt>
                <c:pt idx="57">
                  <c:v>1970</c:v>
                </c:pt>
                <c:pt idx="58">
                  <c:v>1971</c:v>
                </c:pt>
                <c:pt idx="59">
                  <c:v>1972</c:v>
                </c:pt>
                <c:pt idx="60">
                  <c:v>1973</c:v>
                </c:pt>
                <c:pt idx="61">
                  <c:v>1974</c:v>
                </c:pt>
                <c:pt idx="62">
                  <c:v>1975</c:v>
                </c:pt>
                <c:pt idx="63">
                  <c:v>1976</c:v>
                </c:pt>
                <c:pt idx="64">
                  <c:v>1977</c:v>
                </c:pt>
                <c:pt idx="65">
                  <c:v>1978</c:v>
                </c:pt>
                <c:pt idx="66">
                  <c:v>1979</c:v>
                </c:pt>
                <c:pt idx="67">
                  <c:v>1980</c:v>
                </c:pt>
                <c:pt idx="68">
                  <c:v>1981</c:v>
                </c:pt>
                <c:pt idx="69">
                  <c:v>1982</c:v>
                </c:pt>
                <c:pt idx="70">
                  <c:v>1983</c:v>
                </c:pt>
                <c:pt idx="71">
                  <c:v>1984</c:v>
                </c:pt>
                <c:pt idx="72">
                  <c:v>1985</c:v>
                </c:pt>
                <c:pt idx="73">
                  <c:v>1986</c:v>
                </c:pt>
                <c:pt idx="74">
                  <c:v>1987</c:v>
                </c:pt>
                <c:pt idx="75">
                  <c:v>1988</c:v>
                </c:pt>
                <c:pt idx="76">
                  <c:v>1989</c:v>
                </c:pt>
                <c:pt idx="77">
                  <c:v>1990</c:v>
                </c:pt>
                <c:pt idx="78">
                  <c:v>1991</c:v>
                </c:pt>
                <c:pt idx="79">
                  <c:v>1992</c:v>
                </c:pt>
                <c:pt idx="80">
                  <c:v>1993</c:v>
                </c:pt>
                <c:pt idx="81">
                  <c:v>1994</c:v>
                </c:pt>
                <c:pt idx="82">
                  <c:v>1995</c:v>
                </c:pt>
                <c:pt idx="83">
                  <c:v>1996</c:v>
                </c:pt>
                <c:pt idx="84">
                  <c:v>1997</c:v>
                </c:pt>
                <c:pt idx="85">
                  <c:v>1998</c:v>
                </c:pt>
                <c:pt idx="86">
                  <c:v>1999</c:v>
                </c:pt>
                <c:pt idx="87">
                  <c:v>2000</c:v>
                </c:pt>
                <c:pt idx="88">
                  <c:v>2001</c:v>
                </c:pt>
                <c:pt idx="89">
                  <c:v>2002</c:v>
                </c:pt>
                <c:pt idx="90">
                  <c:v>2003</c:v>
                </c:pt>
                <c:pt idx="91">
                  <c:v>2004</c:v>
                </c:pt>
                <c:pt idx="92">
                  <c:v>2005</c:v>
                </c:pt>
                <c:pt idx="93">
                  <c:v>2006</c:v>
                </c:pt>
                <c:pt idx="94">
                  <c:v>2007</c:v>
                </c:pt>
                <c:pt idx="95">
                  <c:v>2008</c:v>
                </c:pt>
                <c:pt idx="96">
                  <c:v>2009</c:v>
                </c:pt>
                <c:pt idx="97">
                  <c:v>2010</c:v>
                </c:pt>
                <c:pt idx="98">
                  <c:v>2011</c:v>
                </c:pt>
                <c:pt idx="99">
                  <c:v>2012</c:v>
                </c:pt>
                <c:pt idx="100">
                  <c:v>2013</c:v>
                </c:pt>
                <c:pt idx="101">
                  <c:v>2014</c:v>
                </c:pt>
              </c:numCache>
            </c:numRef>
          </c:cat>
          <c:val>
            <c:numRef>
              <c:f>topmargrate!$B$2:$B$103</c:f>
              <c:numCache>
                <c:formatCode>General</c:formatCode>
                <c:ptCount val="102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15</c:v>
                </c:pt>
                <c:pt idx="4">
                  <c:v>67</c:v>
                </c:pt>
                <c:pt idx="5">
                  <c:v>77</c:v>
                </c:pt>
                <c:pt idx="6">
                  <c:v>73</c:v>
                </c:pt>
                <c:pt idx="7">
                  <c:v>73</c:v>
                </c:pt>
                <c:pt idx="8">
                  <c:v>73</c:v>
                </c:pt>
                <c:pt idx="9">
                  <c:v>58</c:v>
                </c:pt>
                <c:pt idx="10">
                  <c:v>50</c:v>
                </c:pt>
                <c:pt idx="11">
                  <c:v>46</c:v>
                </c:pt>
                <c:pt idx="12">
                  <c:v>25</c:v>
                </c:pt>
                <c:pt idx="13">
                  <c:v>25</c:v>
                </c:pt>
                <c:pt idx="14">
                  <c:v>25</c:v>
                </c:pt>
                <c:pt idx="15">
                  <c:v>25</c:v>
                </c:pt>
                <c:pt idx="16">
                  <c:v>25</c:v>
                </c:pt>
                <c:pt idx="17">
                  <c:v>25</c:v>
                </c:pt>
                <c:pt idx="18">
                  <c:v>25</c:v>
                </c:pt>
                <c:pt idx="19">
                  <c:v>63</c:v>
                </c:pt>
                <c:pt idx="20">
                  <c:v>63</c:v>
                </c:pt>
                <c:pt idx="21">
                  <c:v>63</c:v>
                </c:pt>
                <c:pt idx="22">
                  <c:v>63</c:v>
                </c:pt>
                <c:pt idx="23">
                  <c:v>79</c:v>
                </c:pt>
                <c:pt idx="24">
                  <c:v>79</c:v>
                </c:pt>
                <c:pt idx="25">
                  <c:v>79</c:v>
                </c:pt>
                <c:pt idx="26">
                  <c:v>79</c:v>
                </c:pt>
                <c:pt idx="27">
                  <c:v>79</c:v>
                </c:pt>
                <c:pt idx="28">
                  <c:v>81</c:v>
                </c:pt>
                <c:pt idx="29">
                  <c:v>88</c:v>
                </c:pt>
                <c:pt idx="30">
                  <c:v>88</c:v>
                </c:pt>
                <c:pt idx="31">
                  <c:v>94</c:v>
                </c:pt>
                <c:pt idx="32">
                  <c:v>94</c:v>
                </c:pt>
                <c:pt idx="33">
                  <c:v>91</c:v>
                </c:pt>
                <c:pt idx="34">
                  <c:v>91</c:v>
                </c:pt>
                <c:pt idx="35">
                  <c:v>91</c:v>
                </c:pt>
                <c:pt idx="36">
                  <c:v>91</c:v>
                </c:pt>
                <c:pt idx="37">
                  <c:v>91</c:v>
                </c:pt>
                <c:pt idx="38">
                  <c:v>91</c:v>
                </c:pt>
                <c:pt idx="39">
                  <c:v>92</c:v>
                </c:pt>
                <c:pt idx="40">
                  <c:v>92</c:v>
                </c:pt>
                <c:pt idx="41">
                  <c:v>91</c:v>
                </c:pt>
                <c:pt idx="42">
                  <c:v>91</c:v>
                </c:pt>
                <c:pt idx="43">
                  <c:v>91</c:v>
                </c:pt>
                <c:pt idx="44">
                  <c:v>91</c:v>
                </c:pt>
                <c:pt idx="45">
                  <c:v>91</c:v>
                </c:pt>
                <c:pt idx="46">
                  <c:v>91</c:v>
                </c:pt>
                <c:pt idx="47">
                  <c:v>91</c:v>
                </c:pt>
                <c:pt idx="48">
                  <c:v>91</c:v>
                </c:pt>
                <c:pt idx="49">
                  <c:v>91</c:v>
                </c:pt>
                <c:pt idx="50">
                  <c:v>91</c:v>
                </c:pt>
                <c:pt idx="51">
                  <c:v>77</c:v>
                </c:pt>
                <c:pt idx="52">
                  <c:v>70</c:v>
                </c:pt>
                <c:pt idx="53">
                  <c:v>70</c:v>
                </c:pt>
                <c:pt idx="54">
                  <c:v>70</c:v>
                </c:pt>
                <c:pt idx="55">
                  <c:v>70</c:v>
                </c:pt>
                <c:pt idx="56">
                  <c:v>70</c:v>
                </c:pt>
                <c:pt idx="57">
                  <c:v>70</c:v>
                </c:pt>
                <c:pt idx="58">
                  <c:v>70</c:v>
                </c:pt>
                <c:pt idx="59">
                  <c:v>70</c:v>
                </c:pt>
                <c:pt idx="60">
                  <c:v>70</c:v>
                </c:pt>
                <c:pt idx="61">
                  <c:v>70</c:v>
                </c:pt>
                <c:pt idx="62">
                  <c:v>70</c:v>
                </c:pt>
                <c:pt idx="63">
                  <c:v>70</c:v>
                </c:pt>
                <c:pt idx="64">
                  <c:v>70</c:v>
                </c:pt>
                <c:pt idx="65">
                  <c:v>70</c:v>
                </c:pt>
                <c:pt idx="66">
                  <c:v>70</c:v>
                </c:pt>
                <c:pt idx="67">
                  <c:v>70</c:v>
                </c:pt>
                <c:pt idx="68">
                  <c:v>70</c:v>
                </c:pt>
                <c:pt idx="69">
                  <c:v>50</c:v>
                </c:pt>
                <c:pt idx="70">
                  <c:v>50</c:v>
                </c:pt>
                <c:pt idx="71">
                  <c:v>50</c:v>
                </c:pt>
                <c:pt idx="72">
                  <c:v>50</c:v>
                </c:pt>
                <c:pt idx="73">
                  <c:v>50</c:v>
                </c:pt>
                <c:pt idx="74">
                  <c:v>38.5</c:v>
                </c:pt>
                <c:pt idx="75">
                  <c:v>28</c:v>
                </c:pt>
                <c:pt idx="76">
                  <c:v>28</c:v>
                </c:pt>
                <c:pt idx="77">
                  <c:v>28</c:v>
                </c:pt>
                <c:pt idx="78">
                  <c:v>31</c:v>
                </c:pt>
                <c:pt idx="79">
                  <c:v>31</c:v>
                </c:pt>
                <c:pt idx="80">
                  <c:v>39.6</c:v>
                </c:pt>
                <c:pt idx="81">
                  <c:v>39.6</c:v>
                </c:pt>
                <c:pt idx="82">
                  <c:v>39.6</c:v>
                </c:pt>
                <c:pt idx="83">
                  <c:v>39.6</c:v>
                </c:pt>
                <c:pt idx="84">
                  <c:v>39.6</c:v>
                </c:pt>
                <c:pt idx="85">
                  <c:v>39.6</c:v>
                </c:pt>
                <c:pt idx="86">
                  <c:v>39.6</c:v>
                </c:pt>
                <c:pt idx="87">
                  <c:v>39.6</c:v>
                </c:pt>
                <c:pt idx="88">
                  <c:v>39.1</c:v>
                </c:pt>
                <c:pt idx="89">
                  <c:v>38.6</c:v>
                </c:pt>
                <c:pt idx="90">
                  <c:v>35</c:v>
                </c:pt>
                <c:pt idx="91">
                  <c:v>35</c:v>
                </c:pt>
                <c:pt idx="92">
                  <c:v>35</c:v>
                </c:pt>
                <c:pt idx="93">
                  <c:v>35</c:v>
                </c:pt>
                <c:pt idx="94">
                  <c:v>35</c:v>
                </c:pt>
                <c:pt idx="95">
                  <c:v>35</c:v>
                </c:pt>
                <c:pt idx="96">
                  <c:v>35</c:v>
                </c:pt>
                <c:pt idx="97">
                  <c:v>35</c:v>
                </c:pt>
                <c:pt idx="98">
                  <c:v>39.6</c:v>
                </c:pt>
                <c:pt idx="99">
                  <c:v>39.6</c:v>
                </c:pt>
                <c:pt idx="100">
                  <c:v>39.6</c:v>
                </c:pt>
              </c:numCache>
            </c:numRef>
          </c:val>
        </c:ser>
        <c:ser>
          <c:idx val="0"/>
          <c:order val="1"/>
          <c:tx>
            <c:strRef>
              <c:f>topmargrate!$C$1</c:f>
              <c:strCache>
                <c:ptCount val="1"/>
                <c:pt idx="0">
                  <c:v>Republicans </c:v>
                </c:pt>
              </c:strCache>
            </c:strRef>
          </c:tx>
          <c:spPr>
            <a:ln>
              <a:solidFill>
                <a:srgbClr val="C62127"/>
              </a:solidFill>
            </a:ln>
          </c:spPr>
          <c:marker>
            <c:symbol val="none"/>
          </c:marker>
          <c:cat>
            <c:numRef>
              <c:f>topmargrate!$A$2:$A$103</c:f>
              <c:numCache>
                <c:formatCode>General</c:formatCode>
                <c:ptCount val="102"/>
                <c:pt idx="0">
                  <c:v>1913</c:v>
                </c:pt>
                <c:pt idx="1">
                  <c:v>1914</c:v>
                </c:pt>
                <c:pt idx="2">
                  <c:v>1915</c:v>
                </c:pt>
                <c:pt idx="3">
                  <c:v>1916</c:v>
                </c:pt>
                <c:pt idx="4">
                  <c:v>1917</c:v>
                </c:pt>
                <c:pt idx="5">
                  <c:v>1918</c:v>
                </c:pt>
                <c:pt idx="6">
                  <c:v>1919</c:v>
                </c:pt>
                <c:pt idx="7">
                  <c:v>1920</c:v>
                </c:pt>
                <c:pt idx="8">
                  <c:v>1921</c:v>
                </c:pt>
                <c:pt idx="9">
                  <c:v>1922</c:v>
                </c:pt>
                <c:pt idx="10">
                  <c:v>1923</c:v>
                </c:pt>
                <c:pt idx="11">
                  <c:v>1924</c:v>
                </c:pt>
                <c:pt idx="12">
                  <c:v>1925</c:v>
                </c:pt>
                <c:pt idx="13">
                  <c:v>1926</c:v>
                </c:pt>
                <c:pt idx="14">
                  <c:v>1927</c:v>
                </c:pt>
                <c:pt idx="15">
                  <c:v>1928</c:v>
                </c:pt>
                <c:pt idx="16">
                  <c:v>1929</c:v>
                </c:pt>
                <c:pt idx="17">
                  <c:v>1930</c:v>
                </c:pt>
                <c:pt idx="18">
                  <c:v>1931</c:v>
                </c:pt>
                <c:pt idx="19">
                  <c:v>1932</c:v>
                </c:pt>
                <c:pt idx="20">
                  <c:v>1933</c:v>
                </c:pt>
                <c:pt idx="21">
                  <c:v>1934</c:v>
                </c:pt>
                <c:pt idx="22">
                  <c:v>1935</c:v>
                </c:pt>
                <c:pt idx="23">
                  <c:v>1936</c:v>
                </c:pt>
                <c:pt idx="24">
                  <c:v>1937</c:v>
                </c:pt>
                <c:pt idx="25">
                  <c:v>1938</c:v>
                </c:pt>
                <c:pt idx="26">
                  <c:v>1939</c:v>
                </c:pt>
                <c:pt idx="27">
                  <c:v>1940</c:v>
                </c:pt>
                <c:pt idx="28">
                  <c:v>1941</c:v>
                </c:pt>
                <c:pt idx="29">
                  <c:v>1942</c:v>
                </c:pt>
                <c:pt idx="30">
                  <c:v>1943</c:v>
                </c:pt>
                <c:pt idx="31">
                  <c:v>1944</c:v>
                </c:pt>
                <c:pt idx="32">
                  <c:v>1945</c:v>
                </c:pt>
                <c:pt idx="33">
                  <c:v>1946</c:v>
                </c:pt>
                <c:pt idx="34">
                  <c:v>1947</c:v>
                </c:pt>
                <c:pt idx="35">
                  <c:v>1948</c:v>
                </c:pt>
                <c:pt idx="36">
                  <c:v>1949</c:v>
                </c:pt>
                <c:pt idx="37">
                  <c:v>1950</c:v>
                </c:pt>
                <c:pt idx="38">
                  <c:v>1951</c:v>
                </c:pt>
                <c:pt idx="39">
                  <c:v>1952</c:v>
                </c:pt>
                <c:pt idx="40">
                  <c:v>1953</c:v>
                </c:pt>
                <c:pt idx="41">
                  <c:v>1954</c:v>
                </c:pt>
                <c:pt idx="42">
                  <c:v>1955</c:v>
                </c:pt>
                <c:pt idx="43">
                  <c:v>1956</c:v>
                </c:pt>
                <c:pt idx="44">
                  <c:v>1957</c:v>
                </c:pt>
                <c:pt idx="45">
                  <c:v>1958</c:v>
                </c:pt>
                <c:pt idx="46">
                  <c:v>1959</c:v>
                </c:pt>
                <c:pt idx="47">
                  <c:v>1960</c:v>
                </c:pt>
                <c:pt idx="48">
                  <c:v>1961</c:v>
                </c:pt>
                <c:pt idx="49">
                  <c:v>1962</c:v>
                </c:pt>
                <c:pt idx="50">
                  <c:v>1963</c:v>
                </c:pt>
                <c:pt idx="51">
                  <c:v>1964</c:v>
                </c:pt>
                <c:pt idx="52">
                  <c:v>1965</c:v>
                </c:pt>
                <c:pt idx="53">
                  <c:v>1966</c:v>
                </c:pt>
                <c:pt idx="54">
                  <c:v>1967</c:v>
                </c:pt>
                <c:pt idx="55">
                  <c:v>1968</c:v>
                </c:pt>
                <c:pt idx="56">
                  <c:v>1969</c:v>
                </c:pt>
                <c:pt idx="57">
                  <c:v>1970</c:v>
                </c:pt>
                <c:pt idx="58">
                  <c:v>1971</c:v>
                </c:pt>
                <c:pt idx="59">
                  <c:v>1972</c:v>
                </c:pt>
                <c:pt idx="60">
                  <c:v>1973</c:v>
                </c:pt>
                <c:pt idx="61">
                  <c:v>1974</c:v>
                </c:pt>
                <c:pt idx="62">
                  <c:v>1975</c:v>
                </c:pt>
                <c:pt idx="63">
                  <c:v>1976</c:v>
                </c:pt>
                <c:pt idx="64">
                  <c:v>1977</c:v>
                </c:pt>
                <c:pt idx="65">
                  <c:v>1978</c:v>
                </c:pt>
                <c:pt idx="66">
                  <c:v>1979</c:v>
                </c:pt>
                <c:pt idx="67">
                  <c:v>1980</c:v>
                </c:pt>
                <c:pt idx="68">
                  <c:v>1981</c:v>
                </c:pt>
                <c:pt idx="69">
                  <c:v>1982</c:v>
                </c:pt>
                <c:pt idx="70">
                  <c:v>1983</c:v>
                </c:pt>
                <c:pt idx="71">
                  <c:v>1984</c:v>
                </c:pt>
                <c:pt idx="72">
                  <c:v>1985</c:v>
                </c:pt>
                <c:pt idx="73">
                  <c:v>1986</c:v>
                </c:pt>
                <c:pt idx="74">
                  <c:v>1987</c:v>
                </c:pt>
                <c:pt idx="75">
                  <c:v>1988</c:v>
                </c:pt>
                <c:pt idx="76">
                  <c:v>1989</c:v>
                </c:pt>
                <c:pt idx="77">
                  <c:v>1990</c:v>
                </c:pt>
                <c:pt idx="78">
                  <c:v>1991</c:v>
                </c:pt>
                <c:pt idx="79">
                  <c:v>1992</c:v>
                </c:pt>
                <c:pt idx="80">
                  <c:v>1993</c:v>
                </c:pt>
                <c:pt idx="81">
                  <c:v>1994</c:v>
                </c:pt>
                <c:pt idx="82">
                  <c:v>1995</c:v>
                </c:pt>
                <c:pt idx="83">
                  <c:v>1996</c:v>
                </c:pt>
                <c:pt idx="84">
                  <c:v>1997</c:v>
                </c:pt>
                <c:pt idx="85">
                  <c:v>1998</c:v>
                </c:pt>
                <c:pt idx="86">
                  <c:v>1999</c:v>
                </c:pt>
                <c:pt idx="87">
                  <c:v>2000</c:v>
                </c:pt>
                <c:pt idx="88">
                  <c:v>2001</c:v>
                </c:pt>
                <c:pt idx="89">
                  <c:v>2002</c:v>
                </c:pt>
                <c:pt idx="90">
                  <c:v>2003</c:v>
                </c:pt>
                <c:pt idx="91">
                  <c:v>2004</c:v>
                </c:pt>
                <c:pt idx="92">
                  <c:v>2005</c:v>
                </c:pt>
                <c:pt idx="93">
                  <c:v>2006</c:v>
                </c:pt>
                <c:pt idx="94">
                  <c:v>2007</c:v>
                </c:pt>
                <c:pt idx="95">
                  <c:v>2008</c:v>
                </c:pt>
                <c:pt idx="96">
                  <c:v>2009</c:v>
                </c:pt>
                <c:pt idx="97">
                  <c:v>2010</c:v>
                </c:pt>
                <c:pt idx="98">
                  <c:v>2011</c:v>
                </c:pt>
                <c:pt idx="99">
                  <c:v>2012</c:v>
                </c:pt>
                <c:pt idx="100">
                  <c:v>2013</c:v>
                </c:pt>
                <c:pt idx="101">
                  <c:v>2014</c:v>
                </c:pt>
              </c:numCache>
            </c:numRef>
          </c:cat>
          <c:val>
            <c:numRef>
              <c:f>topmargrate!$C$2:$C$102</c:f>
              <c:numCache>
                <c:formatCode>General</c:formatCode>
                <c:ptCount val="101"/>
                <c:pt idx="8">
                  <c:v>73</c:v>
                </c:pt>
                <c:pt idx="9">
                  <c:v>58</c:v>
                </c:pt>
                <c:pt idx="10">
                  <c:v>50</c:v>
                </c:pt>
                <c:pt idx="11">
                  <c:v>46</c:v>
                </c:pt>
                <c:pt idx="12">
                  <c:v>25</c:v>
                </c:pt>
                <c:pt idx="13">
                  <c:v>25</c:v>
                </c:pt>
                <c:pt idx="14">
                  <c:v>25</c:v>
                </c:pt>
                <c:pt idx="15">
                  <c:v>25</c:v>
                </c:pt>
                <c:pt idx="16">
                  <c:v>25</c:v>
                </c:pt>
                <c:pt idx="17">
                  <c:v>25</c:v>
                </c:pt>
                <c:pt idx="18">
                  <c:v>25</c:v>
                </c:pt>
                <c:pt idx="19">
                  <c:v>63</c:v>
                </c:pt>
                <c:pt idx="20">
                  <c:v>63</c:v>
                </c:pt>
                <c:pt idx="40">
                  <c:v>92</c:v>
                </c:pt>
                <c:pt idx="41">
                  <c:v>91</c:v>
                </c:pt>
                <c:pt idx="42">
                  <c:v>91</c:v>
                </c:pt>
                <c:pt idx="43">
                  <c:v>91</c:v>
                </c:pt>
                <c:pt idx="44">
                  <c:v>91</c:v>
                </c:pt>
                <c:pt idx="45">
                  <c:v>91</c:v>
                </c:pt>
                <c:pt idx="46">
                  <c:v>91</c:v>
                </c:pt>
                <c:pt idx="47">
                  <c:v>91</c:v>
                </c:pt>
                <c:pt idx="56">
                  <c:v>70</c:v>
                </c:pt>
                <c:pt idx="57">
                  <c:v>70</c:v>
                </c:pt>
                <c:pt idx="58">
                  <c:v>70</c:v>
                </c:pt>
                <c:pt idx="59">
                  <c:v>70</c:v>
                </c:pt>
                <c:pt idx="60">
                  <c:v>70</c:v>
                </c:pt>
                <c:pt idx="61">
                  <c:v>70</c:v>
                </c:pt>
                <c:pt idx="62">
                  <c:v>70</c:v>
                </c:pt>
                <c:pt idx="63">
                  <c:v>70</c:v>
                </c:pt>
                <c:pt idx="68">
                  <c:v>70</c:v>
                </c:pt>
                <c:pt idx="69">
                  <c:v>50</c:v>
                </c:pt>
                <c:pt idx="70">
                  <c:v>50</c:v>
                </c:pt>
                <c:pt idx="71">
                  <c:v>50</c:v>
                </c:pt>
                <c:pt idx="72">
                  <c:v>50</c:v>
                </c:pt>
                <c:pt idx="73">
                  <c:v>50</c:v>
                </c:pt>
                <c:pt idx="74">
                  <c:v>38.5</c:v>
                </c:pt>
                <c:pt idx="75">
                  <c:v>28</c:v>
                </c:pt>
                <c:pt idx="76">
                  <c:v>28</c:v>
                </c:pt>
                <c:pt idx="77">
                  <c:v>28</c:v>
                </c:pt>
                <c:pt idx="78">
                  <c:v>31</c:v>
                </c:pt>
                <c:pt idx="79">
                  <c:v>31</c:v>
                </c:pt>
                <c:pt idx="88">
                  <c:v>39.1</c:v>
                </c:pt>
                <c:pt idx="89">
                  <c:v>38.6</c:v>
                </c:pt>
                <c:pt idx="90">
                  <c:v>35</c:v>
                </c:pt>
                <c:pt idx="91">
                  <c:v>35</c:v>
                </c:pt>
                <c:pt idx="92">
                  <c:v>35</c:v>
                </c:pt>
                <c:pt idx="93">
                  <c:v>35</c:v>
                </c:pt>
                <c:pt idx="94">
                  <c:v>35</c:v>
                </c:pt>
                <c:pt idx="95">
                  <c:v>35</c:v>
                </c:pt>
              </c:numCache>
            </c:numRef>
          </c:val>
        </c:ser>
        <c:marker val="1"/>
        <c:axId val="91254144"/>
        <c:axId val="91280512"/>
      </c:lineChart>
      <c:catAx>
        <c:axId val="91254144"/>
        <c:scaling>
          <c:orientation val="minMax"/>
        </c:scaling>
        <c:axPos val="b"/>
        <c:numFmt formatCode="General" sourceLinked="1"/>
        <c:tickLblPos val="nextTo"/>
        <c:spPr>
          <a:ln>
            <a:noFill/>
          </a:ln>
        </c:spPr>
        <c:txPr>
          <a:bodyPr/>
          <a:lstStyle/>
          <a:p>
            <a:pPr>
              <a:defRPr sz="1400">
                <a:latin typeface="Gill Sans MT" pitchFamily="34" charset="0"/>
              </a:defRPr>
            </a:pPr>
            <a:endParaRPr lang="en-US"/>
          </a:p>
        </c:txPr>
        <c:crossAx val="91280512"/>
        <c:crosses val="autoZero"/>
        <c:auto val="1"/>
        <c:lblAlgn val="ctr"/>
        <c:lblOffset val="100"/>
        <c:tickLblSkip val="10"/>
      </c:catAx>
      <c:valAx>
        <c:axId val="91280512"/>
        <c:scaling>
          <c:orientation val="minMax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General" sourceLinked="1"/>
        <c:tickLblPos val="nextTo"/>
        <c:spPr>
          <a:ln>
            <a:noFill/>
          </a:ln>
        </c:spPr>
        <c:txPr>
          <a:bodyPr/>
          <a:lstStyle/>
          <a:p>
            <a:pPr>
              <a:defRPr sz="1400">
                <a:latin typeface="Gill Sans MT" pitchFamily="34" charset="0"/>
              </a:defRPr>
            </a:pPr>
            <a:endParaRPr lang="en-US"/>
          </a:p>
        </c:txPr>
        <c:crossAx val="91254144"/>
        <c:crosses val="autoZero"/>
        <c:crossBetween val="between"/>
        <c:majorUnit val="25"/>
      </c:valAx>
    </c:plotArea>
    <c:legend>
      <c:legendPos val="r"/>
      <c:layout>
        <c:manualLayout>
          <c:xMode val="edge"/>
          <c:yMode val="edge"/>
          <c:x val="0.75400892619700299"/>
          <c:y val="0.15579341312591188"/>
          <c:w val="0.11811266433105549"/>
          <c:h val="7.0720716411056164E-2"/>
        </c:manualLayout>
      </c:layout>
      <c:overlay val="1"/>
      <c:txPr>
        <a:bodyPr/>
        <a:lstStyle/>
        <a:p>
          <a:pPr>
            <a:defRPr>
              <a:latin typeface="Gill Sans MT" pitchFamily="34" charset="0"/>
            </a:defRPr>
          </a:pPr>
          <a:endParaRPr lang="en-US"/>
        </a:p>
      </c:txPr>
    </c:legend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sz="2400" dirty="0" smtClean="0"/>
              <a:t>Budge</a:t>
            </a:r>
            <a:r>
              <a:rPr sz="2400" baseline="0" dirty="0" smtClean="0"/>
              <a:t>t Balance</a:t>
            </a:r>
            <a:r>
              <a:rPr sz="2400" dirty="0" smtClean="0"/>
              <a:t> as Percentage of GDP</a:t>
            </a:r>
            <a:endParaRPr sz="2400" dirty="0"/>
          </a:p>
        </c:rich>
      </c:tx>
      <c:layout>
        <c:manualLayout>
          <c:xMode val="edge"/>
          <c:yMode val="edge"/>
          <c:x val="0.24473120898588296"/>
          <c:y val="1.4161099793381761E-2"/>
        </c:manualLayout>
      </c:layout>
      <c:overlay val="1"/>
    </c:title>
    <c:plotArea>
      <c:layout>
        <c:manualLayout>
          <c:layoutTarget val="inner"/>
          <c:xMode val="edge"/>
          <c:yMode val="edge"/>
          <c:x val="8.4981909130383504E-2"/>
          <c:y val="8.7550959649467519E-2"/>
          <c:w val="0.8815559326428527"/>
          <c:h val="0.82386634343040455"/>
        </c:manualLayout>
      </c:layout>
      <c:lineChart>
        <c:grouping val="standard"/>
        <c:ser>
          <c:idx val="0"/>
          <c:order val="0"/>
          <c:tx>
            <c:strRef>
              <c:f>Sheet2!$B$1:$B$2</c:f>
              <c:strCache>
                <c:ptCount val="1"/>
                <c:pt idx="0">
                  <c:v>Year Democrats</c:v>
                </c:pt>
              </c:strCache>
            </c:strRef>
          </c:tx>
          <c:marker>
            <c:symbol val="none"/>
          </c:marker>
          <c:cat>
            <c:strRef>
              <c:f>Sheet2!$A$3:$A$82</c:f>
              <c:strCache>
                <c:ptCount val="80"/>
                <c:pt idx="0">
                  <c:v>1930</c:v>
                </c:pt>
                <c:pt idx="1">
                  <c:v>1931</c:v>
                </c:pt>
                <c:pt idx="2">
                  <c:v>1932</c:v>
                </c:pt>
                <c:pt idx="3">
                  <c:v>1933</c:v>
                </c:pt>
                <c:pt idx="4">
                  <c:v>1934</c:v>
                </c:pt>
                <c:pt idx="5">
                  <c:v>1935</c:v>
                </c:pt>
                <c:pt idx="6">
                  <c:v>1936</c:v>
                </c:pt>
                <c:pt idx="7">
                  <c:v>1937</c:v>
                </c:pt>
                <c:pt idx="8">
                  <c:v>1938</c:v>
                </c:pt>
                <c:pt idx="9">
                  <c:v>1939</c:v>
                </c:pt>
                <c:pt idx="10">
                  <c:v>1940</c:v>
                </c:pt>
                <c:pt idx="11">
                  <c:v>1941</c:v>
                </c:pt>
                <c:pt idx="12">
                  <c:v>1942</c:v>
                </c:pt>
                <c:pt idx="13">
                  <c:v>1943</c:v>
                </c:pt>
                <c:pt idx="14">
                  <c:v>1944</c:v>
                </c:pt>
                <c:pt idx="15">
                  <c:v>1945</c:v>
                </c:pt>
                <c:pt idx="16">
                  <c:v>1946</c:v>
                </c:pt>
                <c:pt idx="17">
                  <c:v>1947</c:v>
                </c:pt>
                <c:pt idx="18">
                  <c:v>1948</c:v>
                </c:pt>
                <c:pt idx="19">
                  <c:v>1949</c:v>
                </c:pt>
                <c:pt idx="20">
                  <c:v>1950</c:v>
                </c:pt>
                <c:pt idx="21">
                  <c:v>1951</c:v>
                </c:pt>
                <c:pt idx="22">
                  <c:v>1952</c:v>
                </c:pt>
                <c:pt idx="23">
                  <c:v>1953</c:v>
                </c:pt>
                <c:pt idx="24">
                  <c:v>1954</c:v>
                </c:pt>
                <c:pt idx="25">
                  <c:v>1955</c:v>
                </c:pt>
                <c:pt idx="26">
                  <c:v>1956</c:v>
                </c:pt>
                <c:pt idx="27">
                  <c:v>1957</c:v>
                </c:pt>
                <c:pt idx="28">
                  <c:v>1958</c:v>
                </c:pt>
                <c:pt idx="29">
                  <c:v>1959</c:v>
                </c:pt>
                <c:pt idx="30">
                  <c:v>1960</c:v>
                </c:pt>
                <c:pt idx="31">
                  <c:v>1961</c:v>
                </c:pt>
                <c:pt idx="32">
                  <c:v>1962</c:v>
                </c:pt>
                <c:pt idx="33">
                  <c:v>1963</c:v>
                </c:pt>
                <c:pt idx="34">
                  <c:v>1964</c:v>
                </c:pt>
                <c:pt idx="35">
                  <c:v>1965</c:v>
                </c:pt>
                <c:pt idx="36">
                  <c:v>1966</c:v>
                </c:pt>
                <c:pt idx="37">
                  <c:v>1967</c:v>
                </c:pt>
                <c:pt idx="38">
                  <c:v>1968</c:v>
                </c:pt>
                <c:pt idx="39">
                  <c:v>1969</c:v>
                </c:pt>
                <c:pt idx="40">
                  <c:v>1970</c:v>
                </c:pt>
                <c:pt idx="41">
                  <c:v>1971</c:v>
                </c:pt>
                <c:pt idx="42">
                  <c:v>1972</c:v>
                </c:pt>
                <c:pt idx="43">
                  <c:v>1973</c:v>
                </c:pt>
                <c:pt idx="44">
                  <c:v>1974</c:v>
                </c:pt>
                <c:pt idx="45">
                  <c:v>1975</c:v>
                </c:pt>
                <c:pt idx="46">
                  <c:v>1976</c:v>
                </c:pt>
                <c:pt idx="47">
                  <c:v>1977</c:v>
                </c:pt>
                <c:pt idx="48">
                  <c:v>1978</c:v>
                </c:pt>
                <c:pt idx="49">
                  <c:v>1979</c:v>
                </c:pt>
                <c:pt idx="50">
                  <c:v>1980</c:v>
                </c:pt>
                <c:pt idx="51">
                  <c:v>1981</c:v>
                </c:pt>
                <c:pt idx="52">
                  <c:v>1982</c:v>
                </c:pt>
                <c:pt idx="53">
                  <c:v>1983</c:v>
                </c:pt>
                <c:pt idx="54">
                  <c:v>1984</c:v>
                </c:pt>
                <c:pt idx="55">
                  <c:v>1985</c:v>
                </c:pt>
                <c:pt idx="56">
                  <c:v>1986</c:v>
                </c:pt>
                <c:pt idx="57">
                  <c:v>1987</c:v>
                </c:pt>
                <c:pt idx="58">
                  <c:v>1988</c:v>
                </c:pt>
                <c:pt idx="59">
                  <c:v>1989</c:v>
                </c:pt>
                <c:pt idx="60">
                  <c:v>1990</c:v>
                </c:pt>
                <c:pt idx="61">
                  <c:v>1991</c:v>
                </c:pt>
                <c:pt idx="62">
                  <c:v>1992</c:v>
                </c:pt>
                <c:pt idx="63">
                  <c:v>1993</c:v>
                </c:pt>
                <c:pt idx="64">
                  <c:v>1994</c:v>
                </c:pt>
                <c:pt idx="65">
                  <c:v>1995</c:v>
                </c:pt>
                <c:pt idx="66">
                  <c:v>1996</c:v>
                </c:pt>
                <c:pt idx="67">
                  <c:v>1997</c:v>
                </c:pt>
                <c:pt idx="68">
                  <c:v>1998</c:v>
                </c:pt>
                <c:pt idx="69">
                  <c:v>1999</c:v>
                </c:pt>
                <c:pt idx="70">
                  <c:v>2000</c:v>
                </c:pt>
                <c:pt idx="71">
                  <c:v>2001</c:v>
                </c:pt>
                <c:pt idx="72">
                  <c:v>2002</c:v>
                </c:pt>
                <c:pt idx="73">
                  <c:v>2003</c:v>
                </c:pt>
                <c:pt idx="74">
                  <c:v>2004</c:v>
                </c:pt>
                <c:pt idx="75">
                  <c:v>2005</c:v>
                </c:pt>
                <c:pt idx="76">
                  <c:v>2006</c:v>
                </c:pt>
                <c:pt idx="77">
                  <c:v>2007</c:v>
                </c:pt>
                <c:pt idx="78">
                  <c:v>2008</c:v>
                </c:pt>
                <c:pt idx="79">
                  <c:v>2009</c:v>
                </c:pt>
              </c:strCache>
            </c:strRef>
          </c:cat>
          <c:val>
            <c:numRef>
              <c:f>Sheet2!$B$3:$B$82</c:f>
              <c:numCache>
                <c:formatCode>#,##0.0</c:formatCode>
                <c:ptCount val="80"/>
                <c:pt idx="0">
                  <c:v>0.8</c:v>
                </c:pt>
                <c:pt idx="1">
                  <c:v>-0.60000000000000064</c:v>
                </c:pt>
                <c:pt idx="2">
                  <c:v>-4</c:v>
                </c:pt>
                <c:pt idx="3">
                  <c:v>-4.5</c:v>
                </c:pt>
                <c:pt idx="4">
                  <c:v>-5.9</c:v>
                </c:pt>
                <c:pt idx="5">
                  <c:v>-4</c:v>
                </c:pt>
                <c:pt idx="6">
                  <c:v>-5.5</c:v>
                </c:pt>
                <c:pt idx="7">
                  <c:v>-2.5</c:v>
                </c:pt>
                <c:pt idx="8">
                  <c:v>-0.1</c:v>
                </c:pt>
                <c:pt idx="9">
                  <c:v>-3.2</c:v>
                </c:pt>
                <c:pt idx="10">
                  <c:v>-3</c:v>
                </c:pt>
                <c:pt idx="11">
                  <c:v>-4.3</c:v>
                </c:pt>
                <c:pt idx="12">
                  <c:v>-14.2</c:v>
                </c:pt>
                <c:pt idx="13">
                  <c:v>-30.3</c:v>
                </c:pt>
                <c:pt idx="14">
                  <c:v>-22.7</c:v>
                </c:pt>
                <c:pt idx="15">
                  <c:v>-21.5</c:v>
                </c:pt>
                <c:pt idx="16">
                  <c:v>-7.2</c:v>
                </c:pt>
                <c:pt idx="17">
                  <c:v>1.7</c:v>
                </c:pt>
                <c:pt idx="18">
                  <c:v>4.5999999999999996</c:v>
                </c:pt>
                <c:pt idx="19">
                  <c:v>0.2</c:v>
                </c:pt>
                <c:pt idx="20">
                  <c:v>-1.1000000000000001</c:v>
                </c:pt>
                <c:pt idx="21">
                  <c:v>1.9000000000000001</c:v>
                </c:pt>
                <c:pt idx="22">
                  <c:v>-0.4</c:v>
                </c:pt>
                <c:pt idx="23">
                  <c:v>-1.7</c:v>
                </c:pt>
                <c:pt idx="24">
                  <c:v>-0.30000000000000032</c:v>
                </c:pt>
                <c:pt idx="25">
                  <c:v>-0.8</c:v>
                </c:pt>
                <c:pt idx="26">
                  <c:v>0.9</c:v>
                </c:pt>
                <c:pt idx="27">
                  <c:v>0.8</c:v>
                </c:pt>
                <c:pt idx="28">
                  <c:v>-0.60000000000000064</c:v>
                </c:pt>
                <c:pt idx="29">
                  <c:v>-2.6</c:v>
                </c:pt>
                <c:pt idx="30">
                  <c:v>0.1</c:v>
                </c:pt>
                <c:pt idx="31">
                  <c:v>-0.60000000000000064</c:v>
                </c:pt>
                <c:pt idx="32">
                  <c:v>-1.3</c:v>
                </c:pt>
                <c:pt idx="33">
                  <c:v>-0.8</c:v>
                </c:pt>
                <c:pt idx="34">
                  <c:v>-0.9</c:v>
                </c:pt>
                <c:pt idx="35">
                  <c:v>-0.2</c:v>
                </c:pt>
                <c:pt idx="36">
                  <c:v>-0.5</c:v>
                </c:pt>
                <c:pt idx="37">
                  <c:v>-1.1000000000000001</c:v>
                </c:pt>
                <c:pt idx="38">
                  <c:v>-2.9</c:v>
                </c:pt>
                <c:pt idx="39">
                  <c:v>0.30000000000000032</c:v>
                </c:pt>
                <c:pt idx="40">
                  <c:v>-0.30000000000000032</c:v>
                </c:pt>
                <c:pt idx="41">
                  <c:v>-2.1</c:v>
                </c:pt>
                <c:pt idx="42">
                  <c:v>-2</c:v>
                </c:pt>
                <c:pt idx="43">
                  <c:v>-1.1000000000000001</c:v>
                </c:pt>
                <c:pt idx="44">
                  <c:v>-0.4</c:v>
                </c:pt>
                <c:pt idx="45">
                  <c:v>-3.4</c:v>
                </c:pt>
                <c:pt idx="46">
                  <c:v>-4.2</c:v>
                </c:pt>
                <c:pt idx="47">
                  <c:v>-2.7</c:v>
                </c:pt>
                <c:pt idx="48">
                  <c:v>-2.7</c:v>
                </c:pt>
                <c:pt idx="49">
                  <c:v>-1.6</c:v>
                </c:pt>
                <c:pt idx="50">
                  <c:v>-2.7</c:v>
                </c:pt>
                <c:pt idx="51">
                  <c:v>-2.6</c:v>
                </c:pt>
                <c:pt idx="52">
                  <c:v>-4</c:v>
                </c:pt>
                <c:pt idx="53">
                  <c:v>-6</c:v>
                </c:pt>
                <c:pt idx="54">
                  <c:v>-4.8</c:v>
                </c:pt>
                <c:pt idx="55">
                  <c:v>-5.0999999999999996</c:v>
                </c:pt>
                <c:pt idx="56">
                  <c:v>-5</c:v>
                </c:pt>
                <c:pt idx="57">
                  <c:v>-3.2</c:v>
                </c:pt>
                <c:pt idx="58">
                  <c:v>-3.1</c:v>
                </c:pt>
                <c:pt idx="59">
                  <c:v>-2.8</c:v>
                </c:pt>
                <c:pt idx="60">
                  <c:v>-3.9</c:v>
                </c:pt>
                <c:pt idx="61">
                  <c:v>-4.5</c:v>
                </c:pt>
                <c:pt idx="62">
                  <c:v>-4.7</c:v>
                </c:pt>
                <c:pt idx="63">
                  <c:v>-3.9</c:v>
                </c:pt>
                <c:pt idx="64">
                  <c:v>-2.9</c:v>
                </c:pt>
                <c:pt idx="65">
                  <c:v>-2.2000000000000002</c:v>
                </c:pt>
                <c:pt idx="66">
                  <c:v>-1.4</c:v>
                </c:pt>
                <c:pt idx="67">
                  <c:v>-0.30000000000000032</c:v>
                </c:pt>
                <c:pt idx="68">
                  <c:v>0.8</c:v>
                </c:pt>
                <c:pt idx="69">
                  <c:v>1.4</c:v>
                </c:pt>
                <c:pt idx="70">
                  <c:v>2.4</c:v>
                </c:pt>
                <c:pt idx="71">
                  <c:v>1.3</c:v>
                </c:pt>
                <c:pt idx="72">
                  <c:v>-1.5</c:v>
                </c:pt>
                <c:pt idx="73">
                  <c:v>-3.4</c:v>
                </c:pt>
                <c:pt idx="74">
                  <c:v>-3.5</c:v>
                </c:pt>
                <c:pt idx="75">
                  <c:v>-2.6</c:v>
                </c:pt>
                <c:pt idx="76">
                  <c:v>-1.9000000000000001</c:v>
                </c:pt>
                <c:pt idx="77">
                  <c:v>-1.2</c:v>
                </c:pt>
                <c:pt idx="78">
                  <c:v>-3.2</c:v>
                </c:pt>
                <c:pt idx="79">
                  <c:v>-9.9</c:v>
                </c:pt>
              </c:numCache>
            </c:numRef>
          </c:val>
        </c:ser>
        <c:ser>
          <c:idx val="1"/>
          <c:order val="1"/>
          <c:tx>
            <c:strRef>
              <c:f>Sheet2!$C$1:$C$2</c:f>
              <c:strCache>
                <c:ptCount val="1"/>
                <c:pt idx="0">
                  <c:v>Year Republicans</c:v>
                </c:pt>
              </c:strCache>
            </c:strRef>
          </c:tx>
          <c:spPr>
            <a:ln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Sheet2!$A$3:$A$82</c:f>
              <c:strCache>
                <c:ptCount val="80"/>
                <c:pt idx="0">
                  <c:v>1930</c:v>
                </c:pt>
                <c:pt idx="1">
                  <c:v>1931</c:v>
                </c:pt>
                <c:pt idx="2">
                  <c:v>1932</c:v>
                </c:pt>
                <c:pt idx="3">
                  <c:v>1933</c:v>
                </c:pt>
                <c:pt idx="4">
                  <c:v>1934</c:v>
                </c:pt>
                <c:pt idx="5">
                  <c:v>1935</c:v>
                </c:pt>
                <c:pt idx="6">
                  <c:v>1936</c:v>
                </c:pt>
                <c:pt idx="7">
                  <c:v>1937</c:v>
                </c:pt>
                <c:pt idx="8">
                  <c:v>1938</c:v>
                </c:pt>
                <c:pt idx="9">
                  <c:v>1939</c:v>
                </c:pt>
                <c:pt idx="10">
                  <c:v>1940</c:v>
                </c:pt>
                <c:pt idx="11">
                  <c:v>1941</c:v>
                </c:pt>
                <c:pt idx="12">
                  <c:v>1942</c:v>
                </c:pt>
                <c:pt idx="13">
                  <c:v>1943</c:v>
                </c:pt>
                <c:pt idx="14">
                  <c:v>1944</c:v>
                </c:pt>
                <c:pt idx="15">
                  <c:v>1945</c:v>
                </c:pt>
                <c:pt idx="16">
                  <c:v>1946</c:v>
                </c:pt>
                <c:pt idx="17">
                  <c:v>1947</c:v>
                </c:pt>
                <c:pt idx="18">
                  <c:v>1948</c:v>
                </c:pt>
                <c:pt idx="19">
                  <c:v>1949</c:v>
                </c:pt>
                <c:pt idx="20">
                  <c:v>1950</c:v>
                </c:pt>
                <c:pt idx="21">
                  <c:v>1951</c:v>
                </c:pt>
                <c:pt idx="22">
                  <c:v>1952</c:v>
                </c:pt>
                <c:pt idx="23">
                  <c:v>1953</c:v>
                </c:pt>
                <c:pt idx="24">
                  <c:v>1954</c:v>
                </c:pt>
                <c:pt idx="25">
                  <c:v>1955</c:v>
                </c:pt>
                <c:pt idx="26">
                  <c:v>1956</c:v>
                </c:pt>
                <c:pt idx="27">
                  <c:v>1957</c:v>
                </c:pt>
                <c:pt idx="28">
                  <c:v>1958</c:v>
                </c:pt>
                <c:pt idx="29">
                  <c:v>1959</c:v>
                </c:pt>
                <c:pt idx="30">
                  <c:v>1960</c:v>
                </c:pt>
                <c:pt idx="31">
                  <c:v>1961</c:v>
                </c:pt>
                <c:pt idx="32">
                  <c:v>1962</c:v>
                </c:pt>
                <c:pt idx="33">
                  <c:v>1963</c:v>
                </c:pt>
                <c:pt idx="34">
                  <c:v>1964</c:v>
                </c:pt>
                <c:pt idx="35">
                  <c:v>1965</c:v>
                </c:pt>
                <c:pt idx="36">
                  <c:v>1966</c:v>
                </c:pt>
                <c:pt idx="37">
                  <c:v>1967</c:v>
                </c:pt>
                <c:pt idx="38">
                  <c:v>1968</c:v>
                </c:pt>
                <c:pt idx="39">
                  <c:v>1969</c:v>
                </c:pt>
                <c:pt idx="40">
                  <c:v>1970</c:v>
                </c:pt>
                <c:pt idx="41">
                  <c:v>1971</c:v>
                </c:pt>
                <c:pt idx="42">
                  <c:v>1972</c:v>
                </c:pt>
                <c:pt idx="43">
                  <c:v>1973</c:v>
                </c:pt>
                <c:pt idx="44">
                  <c:v>1974</c:v>
                </c:pt>
                <c:pt idx="45">
                  <c:v>1975</c:v>
                </c:pt>
                <c:pt idx="46">
                  <c:v>1976</c:v>
                </c:pt>
                <c:pt idx="47">
                  <c:v>1977</c:v>
                </c:pt>
                <c:pt idx="48">
                  <c:v>1978</c:v>
                </c:pt>
                <c:pt idx="49">
                  <c:v>1979</c:v>
                </c:pt>
                <c:pt idx="50">
                  <c:v>1980</c:v>
                </c:pt>
                <c:pt idx="51">
                  <c:v>1981</c:v>
                </c:pt>
                <c:pt idx="52">
                  <c:v>1982</c:v>
                </c:pt>
                <c:pt idx="53">
                  <c:v>1983</c:v>
                </c:pt>
                <c:pt idx="54">
                  <c:v>1984</c:v>
                </c:pt>
                <c:pt idx="55">
                  <c:v>1985</c:v>
                </c:pt>
                <c:pt idx="56">
                  <c:v>1986</c:v>
                </c:pt>
                <c:pt idx="57">
                  <c:v>1987</c:v>
                </c:pt>
                <c:pt idx="58">
                  <c:v>1988</c:v>
                </c:pt>
                <c:pt idx="59">
                  <c:v>1989</c:v>
                </c:pt>
                <c:pt idx="60">
                  <c:v>1990</c:v>
                </c:pt>
                <c:pt idx="61">
                  <c:v>1991</c:v>
                </c:pt>
                <c:pt idx="62">
                  <c:v>1992</c:v>
                </c:pt>
                <c:pt idx="63">
                  <c:v>1993</c:v>
                </c:pt>
                <c:pt idx="64">
                  <c:v>1994</c:v>
                </c:pt>
                <c:pt idx="65">
                  <c:v>1995</c:v>
                </c:pt>
                <c:pt idx="66">
                  <c:v>1996</c:v>
                </c:pt>
                <c:pt idx="67">
                  <c:v>1997</c:v>
                </c:pt>
                <c:pt idx="68">
                  <c:v>1998</c:v>
                </c:pt>
                <c:pt idx="69">
                  <c:v>1999</c:v>
                </c:pt>
                <c:pt idx="70">
                  <c:v>2000</c:v>
                </c:pt>
                <c:pt idx="71">
                  <c:v>2001</c:v>
                </c:pt>
                <c:pt idx="72">
                  <c:v>2002</c:v>
                </c:pt>
                <c:pt idx="73">
                  <c:v>2003</c:v>
                </c:pt>
                <c:pt idx="74">
                  <c:v>2004</c:v>
                </c:pt>
                <c:pt idx="75">
                  <c:v>2005</c:v>
                </c:pt>
                <c:pt idx="76">
                  <c:v>2006</c:v>
                </c:pt>
                <c:pt idx="77">
                  <c:v>2007</c:v>
                </c:pt>
                <c:pt idx="78">
                  <c:v>2008</c:v>
                </c:pt>
                <c:pt idx="79">
                  <c:v>2009</c:v>
                </c:pt>
              </c:strCache>
            </c:strRef>
          </c:cat>
          <c:val>
            <c:numRef>
              <c:f>Sheet2!$C$3:$C$82</c:f>
              <c:numCache>
                <c:formatCode>#,##0.0</c:formatCode>
                <c:ptCount val="80"/>
                <c:pt idx="0">
                  <c:v>0.8</c:v>
                </c:pt>
                <c:pt idx="1">
                  <c:v>-0.60000000000000064</c:v>
                </c:pt>
                <c:pt idx="2">
                  <c:v>-4</c:v>
                </c:pt>
                <c:pt idx="3">
                  <c:v>-4.5</c:v>
                </c:pt>
                <c:pt idx="23">
                  <c:v>-1.7</c:v>
                </c:pt>
                <c:pt idx="24">
                  <c:v>-0.30000000000000032</c:v>
                </c:pt>
                <c:pt idx="25">
                  <c:v>-0.8</c:v>
                </c:pt>
                <c:pt idx="26">
                  <c:v>0.9</c:v>
                </c:pt>
                <c:pt idx="27">
                  <c:v>0.8</c:v>
                </c:pt>
                <c:pt idx="28">
                  <c:v>-0.60000000000000064</c:v>
                </c:pt>
                <c:pt idx="29">
                  <c:v>-2.6</c:v>
                </c:pt>
                <c:pt idx="30">
                  <c:v>0.1</c:v>
                </c:pt>
                <c:pt idx="39">
                  <c:v>0.30000000000000032</c:v>
                </c:pt>
                <c:pt idx="40">
                  <c:v>-0.30000000000000032</c:v>
                </c:pt>
                <c:pt idx="41">
                  <c:v>-2.1</c:v>
                </c:pt>
                <c:pt idx="42">
                  <c:v>-2</c:v>
                </c:pt>
                <c:pt idx="43">
                  <c:v>-1.1000000000000001</c:v>
                </c:pt>
                <c:pt idx="44">
                  <c:v>-0.4</c:v>
                </c:pt>
                <c:pt idx="45">
                  <c:v>-3.4</c:v>
                </c:pt>
                <c:pt idx="46">
                  <c:v>-4.2</c:v>
                </c:pt>
                <c:pt idx="51">
                  <c:v>-2.6</c:v>
                </c:pt>
                <c:pt idx="52">
                  <c:v>-4</c:v>
                </c:pt>
                <c:pt idx="53">
                  <c:v>-6</c:v>
                </c:pt>
                <c:pt idx="54">
                  <c:v>-4.8</c:v>
                </c:pt>
                <c:pt idx="55">
                  <c:v>-5.0999999999999996</c:v>
                </c:pt>
                <c:pt idx="56">
                  <c:v>-5</c:v>
                </c:pt>
                <c:pt idx="57">
                  <c:v>-3.2</c:v>
                </c:pt>
                <c:pt idx="58">
                  <c:v>-3.1</c:v>
                </c:pt>
                <c:pt idx="59">
                  <c:v>-2.8</c:v>
                </c:pt>
                <c:pt idx="60">
                  <c:v>-3.9</c:v>
                </c:pt>
                <c:pt idx="61">
                  <c:v>-4.5</c:v>
                </c:pt>
                <c:pt idx="62">
                  <c:v>-4.7</c:v>
                </c:pt>
                <c:pt idx="71">
                  <c:v>1.3</c:v>
                </c:pt>
                <c:pt idx="72">
                  <c:v>-1.5</c:v>
                </c:pt>
                <c:pt idx="73">
                  <c:v>-3.4</c:v>
                </c:pt>
                <c:pt idx="74">
                  <c:v>-3.5</c:v>
                </c:pt>
                <c:pt idx="75">
                  <c:v>-2.6</c:v>
                </c:pt>
                <c:pt idx="76">
                  <c:v>-1.9000000000000001</c:v>
                </c:pt>
                <c:pt idx="77">
                  <c:v>-1.2</c:v>
                </c:pt>
                <c:pt idx="78">
                  <c:v>-3.2</c:v>
                </c:pt>
              </c:numCache>
            </c:numRef>
          </c:val>
        </c:ser>
        <c:marker val="1"/>
        <c:axId val="91834240"/>
        <c:axId val="91835776"/>
      </c:lineChart>
      <c:catAx>
        <c:axId val="91834240"/>
        <c:scaling>
          <c:orientation val="minMax"/>
        </c:scaling>
        <c:axPos val="b"/>
        <c:tickLblPos val="low"/>
        <c:crossAx val="91835776"/>
        <c:crosses val="autoZero"/>
        <c:auto val="1"/>
        <c:lblAlgn val="ctr"/>
        <c:lblOffset val="100"/>
        <c:tickLblSkip val="10"/>
        <c:tickMarkSkip val="10"/>
      </c:catAx>
      <c:valAx>
        <c:axId val="91835776"/>
        <c:scaling>
          <c:orientation val="minMax"/>
        </c:scaling>
        <c:axPos val="l"/>
        <c:majorGridlines/>
        <c:numFmt formatCode="#,##0.0" sourceLinked="1"/>
        <c:tickLblPos val="nextTo"/>
        <c:crossAx val="918342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284396974479162"/>
          <c:y val="0.71976107405172063"/>
          <c:w val="0.20427234309634093"/>
          <c:h val="9.8599484752605368E-2"/>
        </c:manualLayout>
      </c:layout>
      <c:overlay val="1"/>
    </c:legend>
    <c:plotVisOnly val="1"/>
  </c:chart>
  <c:txPr>
    <a:bodyPr/>
    <a:lstStyle/>
    <a:p>
      <a:pPr algn="ctr">
        <a:defRPr lang="en-US" sz="1600" b="0" i="0" u="none" strike="noStrike" kern="1200" baseline="0">
          <a:solidFill>
            <a:prstClr val="black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title>
      <c:tx>
        <c:rich>
          <a:bodyPr/>
          <a:lstStyle/>
          <a:p>
            <a:pPr>
              <a:defRPr/>
            </a:pPr>
            <a:r>
              <a:rPr lang="en-US">
                <a:latin typeface="Gill Sans MT" pitchFamily="34" charset="0"/>
              </a:rPr>
              <a:t>Actual</a:t>
            </a:r>
            <a:r>
              <a:rPr lang="en-US" baseline="0">
                <a:latin typeface="Gill Sans MT" pitchFamily="34" charset="0"/>
              </a:rPr>
              <a:t> Budget Balance with 5 Year OMB Forecasts</a:t>
            </a:r>
            <a:endParaRPr lang="en-US">
              <a:latin typeface="Gill Sans MT" pitchFamily="34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5.9454914484042436E-2"/>
          <c:y val="0.10317372706606726"/>
          <c:w val="0.9234142787188655"/>
          <c:h val="0.83271360601335465"/>
        </c:manualLayout>
      </c:layout>
      <c:lineChart>
        <c:grouping val="standard"/>
        <c:ser>
          <c:idx val="0"/>
          <c:order val="0"/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strRef>
              <c:f>Sheet1!$A$53:$A$88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strCache>
            </c:strRef>
          </c:cat>
          <c:val>
            <c:numRef>
              <c:f>Sheet1!$B$53:$B$88</c:f>
              <c:numCache>
                <c:formatCode>#,##0.0</c:formatCode>
                <c:ptCount val="36"/>
                <c:pt idx="0">
                  <c:v>-2.7</c:v>
                </c:pt>
                <c:pt idx="1">
                  <c:v>-2.6</c:v>
                </c:pt>
                <c:pt idx="2">
                  <c:v>-4</c:v>
                </c:pt>
                <c:pt idx="3">
                  <c:v>-6</c:v>
                </c:pt>
                <c:pt idx="4">
                  <c:v>-4.8</c:v>
                </c:pt>
                <c:pt idx="5">
                  <c:v>-5.0999999999999996</c:v>
                </c:pt>
                <c:pt idx="6">
                  <c:v>-5</c:v>
                </c:pt>
                <c:pt idx="7">
                  <c:v>-3.2</c:v>
                </c:pt>
                <c:pt idx="8">
                  <c:v>-3.1</c:v>
                </c:pt>
                <c:pt idx="9">
                  <c:v>-2.8</c:v>
                </c:pt>
                <c:pt idx="10">
                  <c:v>-3.9</c:v>
                </c:pt>
                <c:pt idx="11">
                  <c:v>-4.5</c:v>
                </c:pt>
                <c:pt idx="12">
                  <c:v>-4.7</c:v>
                </c:pt>
                <c:pt idx="13">
                  <c:v>-3.9</c:v>
                </c:pt>
                <c:pt idx="14">
                  <c:v>-2.9</c:v>
                </c:pt>
                <c:pt idx="15">
                  <c:v>-2.2000000000000002</c:v>
                </c:pt>
                <c:pt idx="16">
                  <c:v>-1.4</c:v>
                </c:pt>
                <c:pt idx="17">
                  <c:v>-0.30000000000000032</c:v>
                </c:pt>
                <c:pt idx="18">
                  <c:v>0.8</c:v>
                </c:pt>
                <c:pt idx="19">
                  <c:v>1.4</c:v>
                </c:pt>
                <c:pt idx="20">
                  <c:v>2.4</c:v>
                </c:pt>
                <c:pt idx="21">
                  <c:v>1.3</c:v>
                </c:pt>
                <c:pt idx="22">
                  <c:v>-1.5</c:v>
                </c:pt>
                <c:pt idx="23">
                  <c:v>-3.4</c:v>
                </c:pt>
                <c:pt idx="24">
                  <c:v>-3.5</c:v>
                </c:pt>
                <c:pt idx="25">
                  <c:v>-2.6</c:v>
                </c:pt>
                <c:pt idx="26">
                  <c:v>-1.9000000000000001</c:v>
                </c:pt>
                <c:pt idx="27">
                  <c:v>-1.2</c:v>
                </c:pt>
                <c:pt idx="28">
                  <c:v>-3.2</c:v>
                </c:pt>
                <c:pt idx="29">
                  <c:v>-9.9</c:v>
                </c:pt>
              </c:numCache>
            </c:numRef>
          </c:val>
        </c:ser>
        <c:ser>
          <c:idx val="1"/>
          <c:order val="1"/>
          <c:spPr>
            <a:ln w="28575" cap="rnd" cmpd="sng" algn="ctr">
              <a:solidFill>
                <a:srgbClr val="00AEEF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ymbol val="none"/>
          </c:marker>
          <c:cat>
            <c:strRef>
              <c:f>Sheet1!$A$53:$A$88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strCache>
            </c:strRef>
          </c:cat>
          <c:val>
            <c:numRef>
              <c:f>Sheet1!$C$53:$C$88</c:f>
              <c:numCache>
                <c:formatCode>0.00</c:formatCode>
                <c:ptCount val="36"/>
                <c:pt idx="0">
                  <c:v>-2.2445988880063616</c:v>
                </c:pt>
                <c:pt idx="1">
                  <c:v>-1.2249312689914618</c:v>
                </c:pt>
                <c:pt idx="2">
                  <c:v>-0.33012614236066523</c:v>
                </c:pt>
                <c:pt idx="3">
                  <c:v>0.33182465129519029</c:v>
                </c:pt>
              </c:numCache>
            </c:numRef>
          </c:val>
        </c:ser>
        <c:ser>
          <c:idx val="2"/>
          <c:order val="2"/>
          <c:spPr>
            <a:ln w="28575" cap="rnd" cmpd="sng" algn="ctr">
              <a:solidFill>
                <a:srgbClr val="00AEEF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ymbol val="none"/>
          </c:marker>
          <c:cat>
            <c:strRef>
              <c:f>Sheet1!$A$53:$A$88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strCache>
            </c:strRef>
          </c:cat>
          <c:val>
            <c:numRef>
              <c:f>Sheet1!$D$53:$D$88</c:f>
              <c:numCache>
                <c:formatCode>0.00</c:formatCode>
                <c:ptCount val="36"/>
                <c:pt idx="0">
                  <c:v>-2.7</c:v>
                </c:pt>
                <c:pt idx="1">
                  <c:v>-2.7574638674965763</c:v>
                </c:pt>
                <c:pt idx="2">
                  <c:v>-1.4254385964912282</c:v>
                </c:pt>
                <c:pt idx="3">
                  <c:v>-0.64694809688581512</c:v>
                </c:pt>
                <c:pt idx="4">
                  <c:v>0.42737388724035708</c:v>
                </c:pt>
              </c:numCache>
            </c:numRef>
          </c:val>
        </c:ser>
        <c:ser>
          <c:idx val="3"/>
          <c:order val="3"/>
          <c:spPr>
            <a:ln w="28575" cap="rnd" cmpd="sng" algn="ctr">
              <a:solidFill>
                <a:srgbClr val="00AEEF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ymbol val="none"/>
          </c:marker>
          <c:cat>
            <c:strRef>
              <c:f>Sheet1!$A$53:$A$88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strCache>
            </c:strRef>
          </c:cat>
          <c:val>
            <c:numRef>
              <c:f>Sheet1!$E$53:$E$88</c:f>
              <c:numCache>
                <c:formatCode>0.00</c:formatCode>
                <c:ptCount val="36"/>
                <c:pt idx="1">
                  <c:v>-2.6</c:v>
                </c:pt>
                <c:pt idx="2">
                  <c:v>-3.8368479107189146</c:v>
                </c:pt>
                <c:pt idx="3">
                  <c:v>-3.1226992078285192</c:v>
                </c:pt>
                <c:pt idx="4">
                  <c:v>-2.5634642263772802</c:v>
                </c:pt>
                <c:pt idx="5">
                  <c:v>-1.9774948961210519</c:v>
                </c:pt>
              </c:numCache>
            </c:numRef>
          </c:val>
        </c:ser>
        <c:ser>
          <c:idx val="4"/>
          <c:order val="4"/>
          <c:spPr>
            <a:ln w="28575" cap="rnd" cmpd="sng" algn="ctr">
              <a:solidFill>
                <a:srgbClr val="00AEEF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ymbol val="none"/>
          </c:marker>
          <c:cat>
            <c:strRef>
              <c:f>Sheet1!$A$53:$A$88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strCache>
            </c:strRef>
          </c:cat>
          <c:val>
            <c:numRef>
              <c:f>Sheet1!$F$53:$F$88</c:f>
              <c:numCache>
                <c:formatCode>General</c:formatCode>
                <c:ptCount val="36"/>
                <c:pt idx="2" formatCode="0.00">
                  <c:v>-4</c:v>
                </c:pt>
                <c:pt idx="3" formatCode="0.00">
                  <c:v>-7.0374174155368383</c:v>
                </c:pt>
                <c:pt idx="4" formatCode="0.00">
                  <c:v>-5.8136841803537154</c:v>
                </c:pt>
                <c:pt idx="5" formatCode="0.00">
                  <c:v>-5.3763101899282839</c:v>
                </c:pt>
                <c:pt idx="6" formatCode="0.00">
                  <c:v>-3.7914153356174287</c:v>
                </c:pt>
              </c:numCache>
            </c:numRef>
          </c:val>
        </c:ser>
        <c:ser>
          <c:idx val="5"/>
          <c:order val="5"/>
          <c:spPr>
            <a:ln w="28575" cap="rnd" cmpd="sng" algn="ctr">
              <a:solidFill>
                <a:srgbClr val="00AEEF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ymbol val="none"/>
          </c:marker>
          <c:cat>
            <c:strRef>
              <c:f>Sheet1!$A$53:$A$88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strCache>
            </c:strRef>
          </c:cat>
          <c:val>
            <c:numRef>
              <c:f>Sheet1!$G$53:$G$88</c:f>
              <c:numCache>
                <c:formatCode>General</c:formatCode>
                <c:ptCount val="36"/>
                <c:pt idx="3" formatCode="0.00">
                  <c:v>-6</c:v>
                </c:pt>
                <c:pt idx="4" formatCode="0.00">
                  <c:v>-5.616770168881895</c:v>
                </c:pt>
                <c:pt idx="5" formatCode="0.00">
                  <c:v>-5.0173260327498008</c:v>
                </c:pt>
                <c:pt idx="6" formatCode="0.00">
                  <c:v>-4.3939687566468875</c:v>
                </c:pt>
                <c:pt idx="7" formatCode="0.00">
                  <c:v>-4.0896215109058023</c:v>
                </c:pt>
                <c:pt idx="8" formatCode="0.00">
                  <c:v>-3.1560387428345562</c:v>
                </c:pt>
                <c:pt idx="9" formatCode="0.00">
                  <c:v>-2.3537373737373786</c:v>
                </c:pt>
              </c:numCache>
            </c:numRef>
          </c:val>
        </c:ser>
        <c:ser>
          <c:idx val="6"/>
          <c:order val="6"/>
          <c:spPr>
            <a:ln w="28575" cap="rnd" cmpd="sng" algn="ctr">
              <a:solidFill>
                <a:srgbClr val="00AEEF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ymbol val="none"/>
          </c:marker>
          <c:cat>
            <c:strRef>
              <c:f>Sheet1!$A$53:$A$88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strCache>
            </c:strRef>
          </c:cat>
          <c:val>
            <c:numRef>
              <c:f>Sheet1!$H$53:$H$88</c:f>
              <c:numCache>
                <c:formatCode>General</c:formatCode>
                <c:ptCount val="36"/>
                <c:pt idx="4" formatCode="0.00">
                  <c:v>-4.8</c:v>
                </c:pt>
                <c:pt idx="5" formatCode="0.00">
                  <c:v>-5.74450045237172</c:v>
                </c:pt>
                <c:pt idx="6" formatCode="0.00">
                  <c:v>-4.28715017268072</c:v>
                </c:pt>
                <c:pt idx="7" formatCode="0.00">
                  <c:v>-3.6245358061042876</c:v>
                </c:pt>
                <c:pt idx="8" formatCode="0.00">
                  <c:v>-2.9336408151654907</c:v>
                </c:pt>
                <c:pt idx="9" formatCode="0.00">
                  <c:v>-2.0259426847662128</c:v>
                </c:pt>
                <c:pt idx="10" formatCode="0.00">
                  <c:v>-1.4489013212293924</c:v>
                </c:pt>
              </c:numCache>
            </c:numRef>
          </c:val>
        </c:ser>
        <c:ser>
          <c:idx val="7"/>
          <c:order val="7"/>
          <c:spPr>
            <a:ln w="28575" cap="rnd" cmpd="sng" algn="ctr">
              <a:solidFill>
                <a:srgbClr val="00AEEF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ymbol val="none"/>
          </c:marker>
          <c:cat>
            <c:strRef>
              <c:f>Sheet1!$A$53:$A$88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strCache>
            </c:strRef>
          </c:cat>
          <c:val>
            <c:numRef>
              <c:f>Sheet1!$I$53:$I$88</c:f>
              <c:numCache>
                <c:formatCode>General</c:formatCode>
                <c:ptCount val="36"/>
                <c:pt idx="5" formatCode="0.00">
                  <c:v>-5.0999999999999996</c:v>
                </c:pt>
                <c:pt idx="6" formatCode="0.00">
                  <c:v>-4.8372930680788127</c:v>
                </c:pt>
                <c:pt idx="7" formatCode="0.00">
                  <c:v>-3.1649809391595598</c:v>
                </c:pt>
                <c:pt idx="8" formatCode="0.00">
                  <c:v>-1.9087682799975525</c:v>
                </c:pt>
                <c:pt idx="9" formatCode="0.00">
                  <c:v>-1.2811782345461102</c:v>
                </c:pt>
                <c:pt idx="10" formatCode="0.00">
                  <c:v>-0.62623927132597756</c:v>
                </c:pt>
                <c:pt idx="11" formatCode="0.00">
                  <c:v>2.191848906560636E-2</c:v>
                </c:pt>
              </c:numCache>
            </c:numRef>
          </c:val>
        </c:ser>
        <c:ser>
          <c:idx val="8"/>
          <c:order val="8"/>
          <c:spPr>
            <a:ln w="28575" cap="rnd" cmpd="sng" algn="ctr">
              <a:solidFill>
                <a:srgbClr val="00AEEF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ymbol val="none"/>
          </c:marker>
          <c:cat>
            <c:strRef>
              <c:f>Sheet1!$A$53:$A$88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strCache>
            </c:strRef>
          </c:cat>
          <c:val>
            <c:numRef>
              <c:f>Sheet1!$J$53:$J$88</c:f>
              <c:numCache>
                <c:formatCode>General</c:formatCode>
                <c:ptCount val="36"/>
                <c:pt idx="6" formatCode="0.00">
                  <c:v>-5</c:v>
                </c:pt>
                <c:pt idx="7" formatCode="0.00">
                  <c:v>-3.9191201430220186</c:v>
                </c:pt>
                <c:pt idx="8" formatCode="0.00">
                  <c:v>-2.2775617179573988</c:v>
                </c:pt>
                <c:pt idx="9" formatCode="0.00">
                  <c:v>-1.8275413711583919</c:v>
                </c:pt>
                <c:pt idx="10" formatCode="0.00">
                  <c:v>-1.0949357771153068</c:v>
                </c:pt>
                <c:pt idx="11" formatCode="0.00">
                  <c:v>-0.4</c:v>
                </c:pt>
                <c:pt idx="12" formatCode="0.00">
                  <c:v>0.2</c:v>
                </c:pt>
              </c:numCache>
            </c:numRef>
          </c:val>
        </c:ser>
        <c:ser>
          <c:idx val="9"/>
          <c:order val="9"/>
          <c:spPr>
            <a:ln w="28575" cap="rnd" cmpd="sng" algn="ctr">
              <a:solidFill>
                <a:srgbClr val="00AEEF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ymbol val="none"/>
          </c:marker>
          <c:cat>
            <c:strRef>
              <c:f>Sheet1!$A$53:$A$88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strCache>
            </c:strRef>
          </c:cat>
          <c:val>
            <c:numRef>
              <c:f>Sheet1!$K$53:$K$88</c:f>
              <c:numCache>
                <c:formatCode>General</c:formatCode>
                <c:ptCount val="36"/>
                <c:pt idx="7" formatCode="0.00">
                  <c:v>-3.2</c:v>
                </c:pt>
                <c:pt idx="8" formatCode="0.00">
                  <c:v>-3.1183008202643552</c:v>
                </c:pt>
                <c:pt idx="9" formatCode="0.00">
                  <c:v>-2.5788226862819261</c:v>
                </c:pt>
                <c:pt idx="10" formatCode="0.00">
                  <c:v>-1.9337206280856738</c:v>
                </c:pt>
                <c:pt idx="11" formatCode="0.00">
                  <c:v>-1.3765151252040444</c:v>
                </c:pt>
                <c:pt idx="12" formatCode="0.00">
                  <c:v>-0.82250684710810373</c:v>
                </c:pt>
                <c:pt idx="13" formatCode="0.00">
                  <c:v>-0.3553145998778266</c:v>
                </c:pt>
              </c:numCache>
            </c:numRef>
          </c:val>
        </c:ser>
        <c:ser>
          <c:idx val="10"/>
          <c:order val="10"/>
          <c:spPr>
            <a:ln w="28575" cap="rnd" cmpd="sng" algn="ctr">
              <a:solidFill>
                <a:srgbClr val="00AEEF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ymbol val="none"/>
          </c:marker>
          <c:cat>
            <c:strRef>
              <c:f>Sheet1!$A$53:$A$88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strCache>
            </c:strRef>
          </c:cat>
          <c:val>
            <c:numRef>
              <c:f>Sheet1!$L$53:$L$88</c:f>
              <c:numCache>
                <c:formatCode>General</c:formatCode>
                <c:ptCount val="36"/>
                <c:pt idx="8" formatCode="0.00">
                  <c:v>-3.1</c:v>
                </c:pt>
                <c:pt idx="9" formatCode="0.00">
                  <c:v>-3.1544035783346684</c:v>
                </c:pt>
                <c:pt idx="10" formatCode="0.00">
                  <c:v>-1.6894460982157533</c:v>
                </c:pt>
                <c:pt idx="11" formatCode="0.00">
                  <c:v>-1.1423831999452789</c:v>
                </c:pt>
                <c:pt idx="12" formatCode="0.00">
                  <c:v>-0.51899814770073249</c:v>
                </c:pt>
                <c:pt idx="13" formatCode="0.00">
                  <c:v>3.6856798523287215E-2</c:v>
                </c:pt>
                <c:pt idx="14" formatCode="0.00">
                  <c:v>0.48425408348457388</c:v>
                </c:pt>
              </c:numCache>
            </c:numRef>
          </c:val>
        </c:ser>
        <c:ser>
          <c:idx val="11"/>
          <c:order val="11"/>
          <c:spPr>
            <a:ln w="28575" cap="rnd" cmpd="sng" algn="ctr">
              <a:solidFill>
                <a:srgbClr val="00AEEF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ymbol val="none"/>
          </c:marker>
          <c:cat>
            <c:strRef>
              <c:f>Sheet1!$A$53:$A$88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strCache>
            </c:strRef>
          </c:cat>
          <c:val>
            <c:numRef>
              <c:f>Sheet1!$M$53:$M$88</c:f>
              <c:numCache>
                <c:formatCode>General</c:formatCode>
                <c:ptCount val="36"/>
                <c:pt idx="9" formatCode="0.00">
                  <c:v>-2.8</c:v>
                </c:pt>
                <c:pt idx="10" formatCode="0.00">
                  <c:v>-2.2554610213339648</c:v>
                </c:pt>
                <c:pt idx="11" formatCode="0.00">
                  <c:v>-1.0708709524132782</c:v>
                </c:pt>
                <c:pt idx="12" formatCode="0.00">
                  <c:v>-0.39658713856849431</c:v>
                </c:pt>
                <c:pt idx="13" formatCode="0.00">
                  <c:v>8.4194977843427068E-2</c:v>
                </c:pt>
                <c:pt idx="14" formatCode="0.00">
                  <c:v>0.14833093046467791</c:v>
                </c:pt>
                <c:pt idx="15" formatCode="0.00">
                  <c:v>0.12272822226864455</c:v>
                </c:pt>
              </c:numCache>
            </c:numRef>
          </c:val>
        </c:ser>
        <c:ser>
          <c:idx val="12"/>
          <c:order val="12"/>
          <c:spPr>
            <a:ln w="28575" cap="rnd" cmpd="sng" algn="ctr">
              <a:solidFill>
                <a:srgbClr val="00AEEF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ymbol val="none"/>
          </c:marker>
          <c:cat>
            <c:strRef>
              <c:f>Sheet1!$A$53:$A$88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strCache>
            </c:strRef>
          </c:cat>
          <c:val>
            <c:numRef>
              <c:f>Sheet1!$N$53:$N$88</c:f>
              <c:numCache>
                <c:formatCode>General</c:formatCode>
                <c:ptCount val="36"/>
                <c:pt idx="10" formatCode="0.00">
                  <c:v>-3.9</c:v>
                </c:pt>
                <c:pt idx="11" formatCode="0.00">
                  <c:v>-5.6643755119484203</c:v>
                </c:pt>
                <c:pt idx="12" formatCode="0.00">
                  <c:v>-4.6930081029153783</c:v>
                </c:pt>
                <c:pt idx="13" formatCode="0.00">
                  <c:v>-3.1366749688667497</c:v>
                </c:pt>
                <c:pt idx="14" formatCode="0.00">
                  <c:v>-0.89884372045669403</c:v>
                </c:pt>
                <c:pt idx="15" formatCode="0.00">
                  <c:v>-3.9539164223873526E-2</c:v>
                </c:pt>
                <c:pt idx="16" formatCode="0.00">
                  <c:v>0.2548406925519926</c:v>
                </c:pt>
              </c:numCache>
            </c:numRef>
          </c:val>
        </c:ser>
        <c:ser>
          <c:idx val="13"/>
          <c:order val="13"/>
          <c:spPr>
            <a:ln w="28575" cap="rnd" cmpd="sng" algn="ctr">
              <a:solidFill>
                <a:srgbClr val="00AEEF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ymbol val="none"/>
          </c:marker>
          <c:cat>
            <c:strRef>
              <c:f>Sheet1!$A$53:$A$88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strCache>
            </c:strRef>
          </c:cat>
          <c:val>
            <c:numRef>
              <c:f>Sheet1!$O$53:$O$88</c:f>
              <c:numCache>
                <c:formatCode>General</c:formatCode>
                <c:ptCount val="36"/>
                <c:pt idx="11" formatCode="0.00">
                  <c:v>-4.5</c:v>
                </c:pt>
                <c:pt idx="12" formatCode="0.00">
                  <c:v>-6.815004262574587</c:v>
                </c:pt>
                <c:pt idx="13" formatCode="0.00">
                  <c:v>-5.6149303549650007</c:v>
                </c:pt>
                <c:pt idx="14" formatCode="0.00">
                  <c:v>-3.2007598600892542</c:v>
                </c:pt>
                <c:pt idx="15" formatCode="0.00">
                  <c:v>-2.7437252873400393</c:v>
                </c:pt>
                <c:pt idx="16" formatCode="0.00">
                  <c:v>-2.4176879275627097</c:v>
                </c:pt>
                <c:pt idx="17" formatCode="0.00">
                  <c:v>-2.3593740179749858</c:v>
                </c:pt>
              </c:numCache>
            </c:numRef>
          </c:val>
        </c:ser>
        <c:ser>
          <c:idx val="14"/>
          <c:order val="14"/>
          <c:spPr>
            <a:ln w="28575" cap="rnd" cmpd="sng" algn="ctr">
              <a:solidFill>
                <a:srgbClr val="00AEEF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ymbol val="none"/>
          </c:marker>
          <c:cat>
            <c:strRef>
              <c:f>Sheet1!$A$53:$A$88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strCache>
            </c:strRef>
          </c:cat>
          <c:val>
            <c:numRef>
              <c:f>Sheet1!$P$53:$P$88</c:f>
              <c:numCache>
                <c:formatCode>General</c:formatCode>
                <c:ptCount val="36"/>
                <c:pt idx="12">
                  <c:v>-4.7</c:v>
                </c:pt>
                <c:pt idx="13">
                  <c:v>-5.2</c:v>
                </c:pt>
                <c:pt idx="14">
                  <c:v>-4.0999999999999996</c:v>
                </c:pt>
                <c:pt idx="15">
                  <c:v>-3.6</c:v>
                </c:pt>
                <c:pt idx="16">
                  <c:v>-2.9</c:v>
                </c:pt>
                <c:pt idx="17">
                  <c:v>-2.8</c:v>
                </c:pt>
                <c:pt idx="18">
                  <c:v>-3.2</c:v>
                </c:pt>
              </c:numCache>
            </c:numRef>
          </c:val>
        </c:ser>
        <c:ser>
          <c:idx val="15"/>
          <c:order val="15"/>
          <c:spPr>
            <a:ln w="28575" cap="rnd" cmpd="sng" algn="ctr">
              <a:solidFill>
                <a:srgbClr val="00AEEF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ymbol val="none"/>
          </c:marker>
          <c:cat>
            <c:strRef>
              <c:f>Sheet1!$A$53:$A$88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strCache>
            </c:strRef>
          </c:cat>
          <c:val>
            <c:numRef>
              <c:f>Sheet1!$Q$53:$Q$88</c:f>
              <c:numCache>
                <c:formatCode>General</c:formatCode>
                <c:ptCount val="36"/>
                <c:pt idx="13">
                  <c:v>-3.9</c:v>
                </c:pt>
                <c:pt idx="14">
                  <c:v>-3.5</c:v>
                </c:pt>
                <c:pt idx="15">
                  <c:v>-2.4</c:v>
                </c:pt>
                <c:pt idx="16">
                  <c:v>-2.2999999999999998</c:v>
                </c:pt>
                <c:pt idx="17">
                  <c:v>-2.4</c:v>
                </c:pt>
                <c:pt idx="18">
                  <c:v>-2.2999999999999998</c:v>
                </c:pt>
                <c:pt idx="19">
                  <c:v>-2.1</c:v>
                </c:pt>
              </c:numCache>
            </c:numRef>
          </c:val>
        </c:ser>
        <c:ser>
          <c:idx val="16"/>
          <c:order val="16"/>
          <c:spPr>
            <a:ln w="28575" cap="rnd" cmpd="sng" algn="ctr">
              <a:solidFill>
                <a:srgbClr val="00AEEF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ymbol val="none"/>
          </c:marker>
          <c:cat>
            <c:strRef>
              <c:f>Sheet1!$A$53:$A$88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strCache>
            </c:strRef>
          </c:cat>
          <c:val>
            <c:numRef>
              <c:f>Sheet1!$R$53:$R$88</c:f>
              <c:numCache>
                <c:formatCode>General</c:formatCode>
                <c:ptCount val="36"/>
                <c:pt idx="14">
                  <c:v>-2.9</c:v>
                </c:pt>
                <c:pt idx="15">
                  <c:v>-2.7</c:v>
                </c:pt>
                <c:pt idx="16">
                  <c:v>-2.7</c:v>
                </c:pt>
                <c:pt idx="17">
                  <c:v>-2.7</c:v>
                </c:pt>
                <c:pt idx="18">
                  <c:v>-2.4</c:v>
                </c:pt>
                <c:pt idx="19">
                  <c:v>-2.2999999999999998</c:v>
                </c:pt>
                <c:pt idx="20">
                  <c:v>-2.1</c:v>
                </c:pt>
              </c:numCache>
            </c:numRef>
          </c:val>
        </c:ser>
        <c:ser>
          <c:idx val="17"/>
          <c:order val="17"/>
          <c:spPr>
            <a:ln w="28575" cap="rnd" cmpd="sng" algn="ctr">
              <a:solidFill>
                <a:srgbClr val="00AEEF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ymbol val="none"/>
          </c:marker>
          <c:cat>
            <c:strRef>
              <c:f>Sheet1!$A$53:$A$88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strCache>
            </c:strRef>
          </c:cat>
          <c:val>
            <c:numRef>
              <c:f>Sheet1!$S$53:$S$88</c:f>
              <c:numCache>
                <c:formatCode>General</c:formatCode>
                <c:ptCount val="36"/>
                <c:pt idx="15">
                  <c:v>-2.2000000000000002</c:v>
                </c:pt>
                <c:pt idx="16" formatCode="0.0">
                  <c:v>-2</c:v>
                </c:pt>
                <c:pt idx="17" formatCode="0.0">
                  <c:v>-1.8</c:v>
                </c:pt>
                <c:pt idx="18" formatCode="0.0">
                  <c:v>-1.2</c:v>
                </c:pt>
                <c:pt idx="19" formatCode="0.0">
                  <c:v>-0.8</c:v>
                </c:pt>
                <c:pt idx="20" formatCode="0.0">
                  <c:v>-0.30000000000000032</c:v>
                </c:pt>
                <c:pt idx="21">
                  <c:v>0.1</c:v>
                </c:pt>
                <c:pt idx="22">
                  <c:v>0.4</c:v>
                </c:pt>
              </c:numCache>
            </c:numRef>
          </c:val>
        </c:ser>
        <c:ser>
          <c:idx val="18"/>
          <c:order val="18"/>
          <c:spPr>
            <a:ln w="28575" cap="rnd" cmpd="sng" algn="ctr">
              <a:solidFill>
                <a:srgbClr val="00AEEF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ymbol val="none"/>
          </c:marker>
          <c:cat>
            <c:strRef>
              <c:f>Sheet1!$A$53:$A$88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strCache>
            </c:strRef>
          </c:cat>
          <c:val>
            <c:numRef>
              <c:f>Sheet1!$T$53:$T$88</c:f>
              <c:numCache>
                <c:formatCode>General</c:formatCode>
                <c:ptCount val="36"/>
                <c:pt idx="16">
                  <c:v>-1.4</c:v>
                </c:pt>
                <c:pt idx="17">
                  <c:v>-1.6</c:v>
                </c:pt>
                <c:pt idx="18">
                  <c:v>-1.5</c:v>
                </c:pt>
                <c:pt idx="19">
                  <c:v>-1.4</c:v>
                </c:pt>
                <c:pt idx="20" formatCode="0.0">
                  <c:v>-1</c:v>
                </c:pt>
                <c:pt idx="21">
                  <c:v>-0.4</c:v>
                </c:pt>
                <c:pt idx="22">
                  <c:v>0.2</c:v>
                </c:pt>
              </c:numCache>
            </c:numRef>
          </c:val>
        </c:ser>
        <c:ser>
          <c:idx val="19"/>
          <c:order val="19"/>
          <c:spPr>
            <a:ln w="28575" cap="rnd" cmpd="sng" algn="ctr">
              <a:solidFill>
                <a:srgbClr val="00AEEF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ymbol val="none"/>
          </c:marker>
          <c:cat>
            <c:strRef>
              <c:f>Sheet1!$A$53:$A$88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strCache>
            </c:strRef>
          </c:cat>
          <c:val>
            <c:numRef>
              <c:f>Sheet1!$U$53:$U$88</c:f>
              <c:numCache>
                <c:formatCode>General</c:formatCode>
                <c:ptCount val="36"/>
                <c:pt idx="17">
                  <c:v>-0.30000000000000032</c:v>
                </c:pt>
                <c:pt idx="18">
                  <c:v>-0.1</c:v>
                </c:pt>
                <c:pt idx="19">
                  <c:v>0.1</c:v>
                </c:pt>
                <c:pt idx="20">
                  <c:v>0.1</c:v>
                </c:pt>
                <c:pt idx="21">
                  <c:v>0.30000000000000032</c:v>
                </c:pt>
                <c:pt idx="22">
                  <c:v>0.9</c:v>
                </c:pt>
                <c:pt idx="23">
                  <c:v>0.8</c:v>
                </c:pt>
              </c:numCache>
            </c:numRef>
          </c:val>
        </c:ser>
        <c:ser>
          <c:idx val="20"/>
          <c:order val="20"/>
          <c:spPr>
            <a:ln w="28575" cap="rnd" cmpd="sng" algn="ctr">
              <a:solidFill>
                <a:srgbClr val="00AEEF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ymbol val="none"/>
          </c:marker>
          <c:cat>
            <c:strRef>
              <c:f>Sheet1!$A$53:$A$88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strCache>
            </c:strRef>
          </c:cat>
          <c:val>
            <c:numRef>
              <c:f>Sheet1!$V$53:$V$88</c:f>
              <c:numCache>
                <c:formatCode>General</c:formatCode>
                <c:ptCount val="36"/>
                <c:pt idx="18">
                  <c:v>0.8</c:v>
                </c:pt>
                <c:pt idx="19">
                  <c:v>0.9</c:v>
                </c:pt>
                <c:pt idx="20">
                  <c:v>1.3</c:v>
                </c:pt>
                <c:pt idx="21">
                  <c:v>1.4</c:v>
                </c:pt>
                <c:pt idx="22">
                  <c:v>1.9000000000000001</c:v>
                </c:pt>
                <c:pt idx="23">
                  <c:v>1.8</c:v>
                </c:pt>
                <c:pt idx="24">
                  <c:v>1.9000000000000001</c:v>
                </c:pt>
              </c:numCache>
            </c:numRef>
          </c:val>
        </c:ser>
        <c:ser>
          <c:idx val="21"/>
          <c:order val="21"/>
          <c:spPr>
            <a:ln w="28575" cap="rnd" cmpd="sng" algn="ctr">
              <a:solidFill>
                <a:srgbClr val="00AEEF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ymbol val="none"/>
          </c:marker>
          <c:cat>
            <c:strRef>
              <c:f>Sheet1!$A$53:$A$88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strCache>
            </c:strRef>
          </c:cat>
          <c:val>
            <c:numRef>
              <c:f>Sheet1!$W$53:$W$88</c:f>
              <c:numCache>
                <c:formatCode>General</c:formatCode>
                <c:ptCount val="36"/>
                <c:pt idx="19">
                  <c:v>1.4</c:v>
                </c:pt>
                <c:pt idx="20">
                  <c:v>1.7</c:v>
                </c:pt>
                <c:pt idx="21">
                  <c:v>1.8</c:v>
                </c:pt>
                <c:pt idx="22">
                  <c:v>1.8</c:v>
                </c:pt>
                <c:pt idx="23">
                  <c:v>1.7</c:v>
                </c:pt>
                <c:pt idx="24">
                  <c:v>1.7</c:v>
                </c:pt>
                <c:pt idx="25">
                  <c:v>1.8</c:v>
                </c:pt>
              </c:numCache>
            </c:numRef>
          </c:val>
        </c:ser>
        <c:ser>
          <c:idx val="22"/>
          <c:order val="22"/>
          <c:spPr>
            <a:ln w="28575" cap="rnd" cmpd="sng" algn="ctr">
              <a:solidFill>
                <a:srgbClr val="00AEEF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ymbol val="none"/>
          </c:marker>
          <c:cat>
            <c:strRef>
              <c:f>Sheet1!$A$53:$A$88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strCache>
            </c:strRef>
          </c:cat>
          <c:val>
            <c:numRef>
              <c:f>Sheet1!$X$53:$X$88</c:f>
              <c:numCache>
                <c:formatCode>General</c:formatCode>
                <c:ptCount val="36"/>
                <c:pt idx="20">
                  <c:v>2.4</c:v>
                </c:pt>
                <c:pt idx="21">
                  <c:v>2.7</c:v>
                </c:pt>
                <c:pt idx="22">
                  <c:v>2.1</c:v>
                </c:pt>
                <c:pt idx="23">
                  <c:v>2.1</c:v>
                </c:pt>
                <c:pt idx="24">
                  <c:v>2.2000000000000002</c:v>
                </c:pt>
                <c:pt idx="25">
                  <c:v>2.1</c:v>
                </c:pt>
                <c:pt idx="26">
                  <c:v>2.2999999999999998</c:v>
                </c:pt>
              </c:numCache>
            </c:numRef>
          </c:val>
        </c:ser>
        <c:ser>
          <c:idx val="23"/>
          <c:order val="23"/>
          <c:spPr>
            <a:ln w="28575" cap="rnd" cmpd="sng" algn="ctr">
              <a:solidFill>
                <a:srgbClr val="00AEEF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ymbol val="none"/>
          </c:marker>
          <c:cat>
            <c:strRef>
              <c:f>Sheet1!$A$53:$A$88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strCache>
            </c:strRef>
          </c:cat>
          <c:val>
            <c:numRef>
              <c:f>Sheet1!$Y$53:$Y$88</c:f>
              <c:numCache>
                <c:formatCode>General</c:formatCode>
                <c:ptCount val="36"/>
                <c:pt idx="21">
                  <c:v>1.3</c:v>
                </c:pt>
                <c:pt idx="22" formatCode="0.0">
                  <c:v>-1</c:v>
                </c:pt>
                <c:pt idx="23">
                  <c:v>-0.70000000000000062</c:v>
                </c:pt>
                <c:pt idx="24">
                  <c:v>-0.1</c:v>
                </c:pt>
                <c:pt idx="25">
                  <c:v>0.5</c:v>
                </c:pt>
                <c:pt idx="26">
                  <c:v>0.70000000000000062</c:v>
                </c:pt>
                <c:pt idx="27">
                  <c:v>0.8</c:v>
                </c:pt>
              </c:numCache>
            </c:numRef>
          </c:val>
        </c:ser>
        <c:ser>
          <c:idx val="24"/>
          <c:order val="24"/>
          <c:spPr>
            <a:ln w="28575" cap="rnd" cmpd="sng" algn="ctr">
              <a:solidFill>
                <a:srgbClr val="00AEEF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ymbol val="none"/>
          </c:marker>
          <c:cat>
            <c:strRef>
              <c:f>Sheet1!$A$53:$A$88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strCache>
            </c:strRef>
          </c:cat>
          <c:val>
            <c:numRef>
              <c:f>Sheet1!$Z$53:$Z$88</c:f>
              <c:numCache>
                <c:formatCode>General</c:formatCode>
                <c:ptCount val="36"/>
                <c:pt idx="22">
                  <c:v>-1.5</c:v>
                </c:pt>
                <c:pt idx="23" formatCode="#,##0.0">
                  <c:v>-2.8</c:v>
                </c:pt>
                <c:pt idx="24" formatCode="#,##0.0">
                  <c:v>-2.7</c:v>
                </c:pt>
                <c:pt idx="25" formatCode="#,##0.0">
                  <c:v>-1.8</c:v>
                </c:pt>
                <c:pt idx="26" formatCode="#,##0.0">
                  <c:v>-1.6</c:v>
                </c:pt>
                <c:pt idx="27" formatCode="#,##0.0">
                  <c:v>-1.4</c:v>
                </c:pt>
                <c:pt idx="28" formatCode="#,##0.0">
                  <c:v>-1.4</c:v>
                </c:pt>
              </c:numCache>
            </c:numRef>
          </c:val>
        </c:ser>
        <c:ser>
          <c:idx val="25"/>
          <c:order val="25"/>
          <c:spPr>
            <a:ln w="28575" cap="rnd" cmpd="sng" algn="ctr">
              <a:solidFill>
                <a:srgbClr val="00AEEF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ymbol val="none"/>
          </c:marker>
          <c:cat>
            <c:strRef>
              <c:f>Sheet1!$A$53:$A$88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strCache>
            </c:strRef>
          </c:cat>
          <c:val>
            <c:numRef>
              <c:f>Sheet1!$AA$53:$AA$88</c:f>
              <c:numCache>
                <c:formatCode>General</c:formatCode>
                <c:ptCount val="36"/>
                <c:pt idx="23">
                  <c:v>-3.4</c:v>
                </c:pt>
                <c:pt idx="24">
                  <c:v>-4.5</c:v>
                </c:pt>
                <c:pt idx="25" formatCode="0.0">
                  <c:v>-3</c:v>
                </c:pt>
                <c:pt idx="26">
                  <c:v>-2.1</c:v>
                </c:pt>
                <c:pt idx="27">
                  <c:v>-1.8</c:v>
                </c:pt>
                <c:pt idx="28">
                  <c:v>-1.7</c:v>
                </c:pt>
                <c:pt idx="29">
                  <c:v>-1.6</c:v>
                </c:pt>
              </c:numCache>
            </c:numRef>
          </c:val>
        </c:ser>
        <c:ser>
          <c:idx val="26"/>
          <c:order val="26"/>
          <c:spPr>
            <a:ln w="28575" cap="rnd" cmpd="sng" algn="ctr">
              <a:solidFill>
                <a:srgbClr val="00AEEF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ymbol val="none"/>
          </c:marker>
          <c:cat>
            <c:strRef>
              <c:f>Sheet1!$A$53:$A$88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strCache>
            </c:strRef>
          </c:cat>
          <c:val>
            <c:numRef>
              <c:f>Sheet1!$AB$53:$AB$88</c:f>
              <c:numCache>
                <c:formatCode>General</c:formatCode>
                <c:ptCount val="36"/>
                <c:pt idx="24">
                  <c:v>-3.5</c:v>
                </c:pt>
                <c:pt idx="25">
                  <c:v>-3.5</c:v>
                </c:pt>
                <c:pt idx="26" formatCode="0.0">
                  <c:v>-3</c:v>
                </c:pt>
                <c:pt idx="27">
                  <c:v>-2.2999999999999998</c:v>
                </c:pt>
                <c:pt idx="28">
                  <c:v>-1.7</c:v>
                </c:pt>
                <c:pt idx="29">
                  <c:v>-1.5</c:v>
                </c:pt>
                <c:pt idx="30">
                  <c:v>-1.3</c:v>
                </c:pt>
              </c:numCache>
            </c:numRef>
          </c:val>
        </c:ser>
        <c:ser>
          <c:idx val="27"/>
          <c:order val="27"/>
          <c:spPr>
            <a:ln w="28575" cap="rnd" cmpd="sng" algn="ctr">
              <a:solidFill>
                <a:srgbClr val="00AEEF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ymbol val="none"/>
          </c:marker>
          <c:cat>
            <c:strRef>
              <c:f>Sheet1!$A$53:$A$88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strCache>
            </c:strRef>
          </c:cat>
          <c:val>
            <c:numRef>
              <c:f>Sheet1!$AC$53:$AC$88</c:f>
              <c:numCache>
                <c:formatCode>General</c:formatCode>
                <c:ptCount val="36"/>
                <c:pt idx="25">
                  <c:v>-2.6</c:v>
                </c:pt>
                <c:pt idx="26">
                  <c:v>-3.2</c:v>
                </c:pt>
                <c:pt idx="27">
                  <c:v>-2.6</c:v>
                </c:pt>
                <c:pt idx="28">
                  <c:v>-1.5</c:v>
                </c:pt>
                <c:pt idx="29">
                  <c:v>-1.4</c:v>
                </c:pt>
                <c:pt idx="30">
                  <c:v>-1.1000000000000001</c:v>
                </c:pt>
                <c:pt idx="31">
                  <c:v>-1.2</c:v>
                </c:pt>
              </c:numCache>
            </c:numRef>
          </c:val>
        </c:ser>
        <c:ser>
          <c:idx val="28"/>
          <c:order val="28"/>
          <c:spPr>
            <a:ln w="28575" cap="rnd" cmpd="sng" algn="ctr">
              <a:solidFill>
                <a:srgbClr val="00AEEF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ymbol val="none"/>
          </c:marker>
          <c:cat>
            <c:strRef>
              <c:f>Sheet1!$A$53:$A$88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strCache>
            </c:strRef>
          </c:cat>
          <c:val>
            <c:numRef>
              <c:f>Sheet1!$AD$53:$AD$88</c:f>
              <c:numCache>
                <c:formatCode>General</c:formatCode>
                <c:ptCount val="36"/>
                <c:pt idx="26">
                  <c:v>-1.9000000000000001</c:v>
                </c:pt>
                <c:pt idx="27">
                  <c:v>-1.8</c:v>
                </c:pt>
                <c:pt idx="28">
                  <c:v>-1.6</c:v>
                </c:pt>
                <c:pt idx="29">
                  <c:v>-1.2</c:v>
                </c:pt>
                <c:pt idx="30">
                  <c:v>-0.60000000000000064</c:v>
                </c:pt>
                <c:pt idx="31">
                  <c:v>-0.30000000000000032</c:v>
                </c:pt>
                <c:pt idx="32">
                  <c:v>0.30000000000000032</c:v>
                </c:pt>
              </c:numCache>
            </c:numRef>
          </c:val>
        </c:ser>
        <c:ser>
          <c:idx val="29"/>
          <c:order val="29"/>
          <c:spPr>
            <a:ln w="28575" cap="rnd" cmpd="sng" algn="ctr">
              <a:solidFill>
                <a:srgbClr val="00AEEF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ymbol val="none"/>
          </c:marker>
          <c:cat>
            <c:strRef>
              <c:f>Sheet1!$A$53:$A$88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strCache>
            </c:strRef>
          </c:cat>
          <c:val>
            <c:numRef>
              <c:f>Sheet1!$AE$53:$AE$88</c:f>
              <c:numCache>
                <c:formatCode>General</c:formatCode>
                <c:ptCount val="36"/>
                <c:pt idx="27">
                  <c:v>-1.2</c:v>
                </c:pt>
                <c:pt idx="28">
                  <c:v>-2.9</c:v>
                </c:pt>
                <c:pt idx="29">
                  <c:v>-2.7</c:v>
                </c:pt>
                <c:pt idx="30" formatCode="0.0">
                  <c:v>-1</c:v>
                </c:pt>
                <c:pt idx="31">
                  <c:v>-0.60000000000000064</c:v>
                </c:pt>
                <c:pt idx="32">
                  <c:v>0.30000000000000032</c:v>
                </c:pt>
                <c:pt idx="33">
                  <c:v>0.2</c:v>
                </c:pt>
              </c:numCache>
            </c:numRef>
          </c:val>
        </c:ser>
        <c:ser>
          <c:idx val="30"/>
          <c:order val="30"/>
          <c:spPr>
            <a:ln w="28575" cap="rnd" cmpd="sng" algn="ctr">
              <a:solidFill>
                <a:srgbClr val="00AEEF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ymbol val="none"/>
          </c:marker>
          <c:cat>
            <c:strRef>
              <c:f>Sheet1!$A$53:$A$88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strCache>
            </c:strRef>
          </c:cat>
          <c:val>
            <c:numRef>
              <c:f>Sheet1!$AF$53:$AF$88</c:f>
              <c:numCache>
                <c:formatCode>General</c:formatCode>
                <c:ptCount val="36"/>
                <c:pt idx="28">
                  <c:v>-3.2</c:v>
                </c:pt>
                <c:pt idx="29">
                  <c:v>-12.9</c:v>
                </c:pt>
                <c:pt idx="30">
                  <c:v>-8.5</c:v>
                </c:pt>
                <c:pt idx="31" formatCode="0.0">
                  <c:v>-6</c:v>
                </c:pt>
                <c:pt idx="32">
                  <c:v>-3.4</c:v>
                </c:pt>
                <c:pt idx="33">
                  <c:v>-2.9</c:v>
                </c:pt>
                <c:pt idx="34">
                  <c:v>-2.9</c:v>
                </c:pt>
              </c:numCache>
            </c:numRef>
          </c:val>
        </c:ser>
        <c:ser>
          <c:idx val="31"/>
          <c:order val="31"/>
          <c:spPr>
            <a:ln w="28575" cap="rnd" cmpd="sng" algn="ctr">
              <a:solidFill>
                <a:srgbClr val="00AEEF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ymbol val="none"/>
          </c:marker>
          <c:cat>
            <c:strRef>
              <c:f>Sheet1!$A$53:$A$88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strCache>
            </c:strRef>
          </c:cat>
          <c:val>
            <c:numRef>
              <c:f>Sheet1!$AG$53:$AG$88</c:f>
              <c:numCache>
                <c:formatCode>General</c:formatCode>
                <c:ptCount val="36"/>
                <c:pt idx="29">
                  <c:v>-9.9</c:v>
                </c:pt>
                <c:pt idx="30">
                  <c:v>-10.6</c:v>
                </c:pt>
                <c:pt idx="31">
                  <c:v>-8.3000000000000007</c:v>
                </c:pt>
                <c:pt idx="32">
                  <c:v>-5.0999999999999996</c:v>
                </c:pt>
                <c:pt idx="33">
                  <c:v>-4.2</c:v>
                </c:pt>
                <c:pt idx="34">
                  <c:v>-3.9</c:v>
                </c:pt>
                <c:pt idx="35">
                  <c:v>-3.9</c:v>
                </c:pt>
              </c:numCache>
            </c:numRef>
          </c:val>
        </c:ser>
        <c:marker val="1"/>
        <c:axId val="92065792"/>
        <c:axId val="92067328"/>
      </c:lineChart>
      <c:catAx>
        <c:axId val="92065792"/>
        <c:scaling>
          <c:orientation val="minMax"/>
        </c:scaling>
        <c:axPos val="b"/>
        <c:tickLblPos val="low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Gill Sans MT" pitchFamily="34" charset="0"/>
              </a:defRPr>
            </a:pPr>
            <a:endParaRPr lang="en-US"/>
          </a:p>
        </c:txPr>
        <c:crossAx val="92067328"/>
        <c:crosses val="autoZero"/>
        <c:auto val="1"/>
        <c:lblAlgn val="ctr"/>
        <c:lblOffset val="100"/>
        <c:tickLblSkip val="5"/>
        <c:tickMarkSkip val="100"/>
      </c:catAx>
      <c:valAx>
        <c:axId val="92067328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>
                <a:latin typeface="Gill Sans MT" pitchFamily="34" charset="0"/>
              </a:defRPr>
            </a:pPr>
            <a:endParaRPr lang="en-US"/>
          </a:p>
        </c:txPr>
        <c:crossAx val="92065792"/>
        <c:crosses val="autoZero"/>
        <c:crossBetween val="between"/>
        <c:majorUnit val="5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/>
            </a:pPr>
            <a:r>
              <a:rPr lang="en-US" b="1" dirty="0"/>
              <a:t>Employment Cumulative Decline from NBER Peak</a:t>
            </a:r>
          </a:p>
        </c:rich>
      </c:tx>
      <c:layout>
        <c:manualLayout>
          <c:xMode val="edge"/>
          <c:yMode val="edge"/>
          <c:x val="0.15777131234389591"/>
          <c:y val="4.0391549960530834E-3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8.7680355160932727E-2"/>
          <c:y val="7.6205496940101716E-2"/>
          <c:w val="0.83018867924528361"/>
          <c:h val="0.79492001518976763"/>
        </c:manualLayout>
      </c:layout>
      <c:lineChart>
        <c:grouping val="standard"/>
        <c:ser>
          <c:idx val="0"/>
          <c:order val="0"/>
          <c:tx>
            <c:strRef>
              <c:f>'Emp &amp; GDP'!$B$6</c:f>
              <c:strCache>
                <c:ptCount val="1"/>
                <c:pt idx="0">
                  <c:v>1948</c:v>
                </c:pt>
              </c:strCache>
            </c:strRef>
          </c:tx>
          <c:spPr>
            <a:ln w="38100">
              <a:solidFill>
                <a:srgbClr val="00AEEF">
                  <a:alpha val="25000"/>
                </a:srgbClr>
              </a:solidFill>
            </a:ln>
          </c:spPr>
          <c:marker>
            <c:symbol val="none"/>
          </c:marker>
          <c:val>
            <c:numRef>
              <c:f>'Emp &amp; GDP'!$B$8:$B$44</c:f>
              <c:numCache>
                <c:formatCode>0.0</c:formatCode>
                <c:ptCount val="37"/>
                <c:pt idx="0" formatCode="General">
                  <c:v>0</c:v>
                </c:pt>
                <c:pt idx="1">
                  <c:v>-0.4</c:v>
                </c:pt>
                <c:pt idx="2">
                  <c:v>-1.1000000000000001</c:v>
                </c:pt>
                <c:pt idx="3">
                  <c:v>-1.5</c:v>
                </c:pt>
                <c:pt idx="4">
                  <c:v>-2.1</c:v>
                </c:pt>
                <c:pt idx="5">
                  <c:v>-2.1</c:v>
                </c:pt>
                <c:pt idx="6">
                  <c:v>-2.7</c:v>
                </c:pt>
                <c:pt idx="7">
                  <c:v>-3.2</c:v>
                </c:pt>
                <c:pt idx="8">
                  <c:v>-3.7</c:v>
                </c:pt>
                <c:pt idx="9">
                  <c:v>-3.5</c:v>
                </c:pt>
                <c:pt idx="10">
                  <c:v>-3.1</c:v>
                </c:pt>
                <c:pt idx="11">
                  <c:v>-5</c:v>
                </c:pt>
                <c:pt idx="12">
                  <c:v>-4.3</c:v>
                </c:pt>
                <c:pt idx="13">
                  <c:v>-3.7</c:v>
                </c:pt>
                <c:pt idx="14">
                  <c:v>-3.7</c:v>
                </c:pt>
                <c:pt idx="15">
                  <c:v>-4.1952471567022185</c:v>
                </c:pt>
                <c:pt idx="16">
                  <c:v>-2.7481524096118926</c:v>
                </c:pt>
                <c:pt idx="17">
                  <c:v>-1.8099747754126676</c:v>
                </c:pt>
                <c:pt idx="18">
                  <c:v>-1.0554498384741318</c:v>
                </c:pt>
                <c:pt idx="19">
                  <c:v>-0.24339514094791098</c:v>
                </c:pt>
                <c:pt idx="20">
                  <c:v>0.57308492277736656</c:v>
                </c:pt>
                <c:pt idx="21">
                  <c:v>2.1971943178298092</c:v>
                </c:pt>
                <c:pt idx="22">
                  <c:v>2.7614285082090642</c:v>
                </c:pt>
                <c:pt idx="23">
                  <c:v>3.3588529450811975</c:v>
                </c:pt>
                <c:pt idx="24">
                  <c:v>3.5048900296499541</c:v>
                </c:pt>
                <c:pt idx="25">
                  <c:v>3.6752666283134987</c:v>
                </c:pt>
                <c:pt idx="26">
                  <c:v>4.6355710935079841</c:v>
                </c:pt>
                <c:pt idx="27">
                  <c:v>5.2728238261716314</c:v>
                </c:pt>
                <c:pt idx="28">
                  <c:v>5.9233526574324005</c:v>
                </c:pt>
                <c:pt idx="29">
                  <c:v>5.8901624109395154</c:v>
                </c:pt>
                <c:pt idx="30">
                  <c:v>6.102579988494039</c:v>
                </c:pt>
                <c:pt idx="31">
                  <c:v>6.3570385449395781</c:v>
                </c:pt>
                <c:pt idx="32">
                  <c:v>6.3437624463424314</c:v>
                </c:pt>
                <c:pt idx="33">
                  <c:v>6.2264902420675385</c:v>
                </c:pt>
                <c:pt idx="34">
                  <c:v>6.1092180377926324</c:v>
                </c:pt>
                <c:pt idx="35">
                  <c:v>6.2287029251670623</c:v>
                </c:pt>
                <c:pt idx="36">
                  <c:v>6.5384785591007688</c:v>
                </c:pt>
              </c:numCache>
            </c:numRef>
          </c:val>
        </c:ser>
        <c:ser>
          <c:idx val="1"/>
          <c:order val="1"/>
          <c:tx>
            <c:strRef>
              <c:f>'Emp &amp; GDP'!$C$6</c:f>
              <c:strCache>
                <c:ptCount val="1"/>
                <c:pt idx="0">
                  <c:v>1953</c:v>
                </c:pt>
              </c:strCache>
            </c:strRef>
          </c:tx>
          <c:spPr>
            <a:ln w="38100">
              <a:solidFill>
                <a:srgbClr val="00AEEF">
                  <a:alpha val="25000"/>
                </a:srgbClr>
              </a:solidFill>
            </a:ln>
          </c:spPr>
          <c:marker>
            <c:symbol val="none"/>
          </c:marker>
          <c:val>
            <c:numRef>
              <c:f>'Emp &amp; GDP'!$C$8:$C$44</c:f>
              <c:numCache>
                <c:formatCode>0.0</c:formatCode>
                <c:ptCount val="37"/>
                <c:pt idx="0" formatCode="General">
                  <c:v>0</c:v>
                </c:pt>
                <c:pt idx="1">
                  <c:v>-0.1</c:v>
                </c:pt>
                <c:pt idx="2">
                  <c:v>-0.30000000000000032</c:v>
                </c:pt>
                <c:pt idx="3">
                  <c:v>-0.60000000000000064</c:v>
                </c:pt>
                <c:pt idx="4">
                  <c:v>-1.2</c:v>
                </c:pt>
                <c:pt idx="5">
                  <c:v>-1.7</c:v>
                </c:pt>
                <c:pt idx="6">
                  <c:v>-2.1</c:v>
                </c:pt>
                <c:pt idx="7">
                  <c:v>-2.2999999999999998</c:v>
                </c:pt>
                <c:pt idx="8">
                  <c:v>-2.7</c:v>
                </c:pt>
                <c:pt idx="9">
                  <c:v>-2.7</c:v>
                </c:pt>
                <c:pt idx="10">
                  <c:v>-3.1</c:v>
                </c:pt>
                <c:pt idx="11">
                  <c:v>-3.2</c:v>
                </c:pt>
                <c:pt idx="12">
                  <c:v>-3.4</c:v>
                </c:pt>
                <c:pt idx="13">
                  <c:v>-3.4</c:v>
                </c:pt>
                <c:pt idx="14">
                  <c:v>-3.3</c:v>
                </c:pt>
                <c:pt idx="15">
                  <c:v>-3.1502295393382846</c:v>
                </c:pt>
                <c:pt idx="16">
                  <c:v>-2.6852145005540597</c:v>
                </c:pt>
                <c:pt idx="17">
                  <c:v>-2.3844388158936187</c:v>
                </c:pt>
                <c:pt idx="18">
                  <c:v>-2.0559601076460376</c:v>
                </c:pt>
                <c:pt idx="19">
                  <c:v>-1.7650783599809978</c:v>
                </c:pt>
                <c:pt idx="20">
                  <c:v>-1.1338451796738998</c:v>
                </c:pt>
                <c:pt idx="21">
                  <c:v>-0.57384834573372967</c:v>
                </c:pt>
                <c:pt idx="22">
                  <c:v>-4.7490897577962002E-2</c:v>
                </c:pt>
                <c:pt idx="23">
                  <c:v>0.50261199936678669</c:v>
                </c:pt>
                <c:pt idx="24">
                  <c:v>0.8884755421877385</c:v>
                </c:pt>
                <c:pt idx="25">
                  <c:v>1.1397815418711321</c:v>
                </c:pt>
                <c:pt idx="26">
                  <c:v>1.4365996517334145</c:v>
                </c:pt>
                <c:pt idx="27">
                  <c:v>1.7710147221782435</c:v>
                </c:pt>
                <c:pt idx="28">
                  <c:v>2.0895994934304172</c:v>
                </c:pt>
                <c:pt idx="29">
                  <c:v>2.5110812094348587</c:v>
                </c:pt>
                <c:pt idx="30">
                  <c:v>2.8474750672787787</c:v>
                </c:pt>
                <c:pt idx="31">
                  <c:v>3.2274022479024853</c:v>
                </c:pt>
                <c:pt idx="32">
                  <c:v>3.4806870349849639</c:v>
                </c:pt>
                <c:pt idx="33">
                  <c:v>3.6389900269115052</c:v>
                </c:pt>
                <c:pt idx="34">
                  <c:v>3.8982111761912237</c:v>
                </c:pt>
                <c:pt idx="35">
                  <c:v>4.05057780592053</c:v>
                </c:pt>
                <c:pt idx="36">
                  <c:v>2.805920531898054</c:v>
                </c:pt>
              </c:numCache>
            </c:numRef>
          </c:val>
        </c:ser>
        <c:ser>
          <c:idx val="2"/>
          <c:order val="2"/>
          <c:tx>
            <c:strRef>
              <c:f>'Emp &amp; GDP'!$D$6</c:f>
              <c:strCache>
                <c:ptCount val="1"/>
                <c:pt idx="0">
                  <c:v>1957</c:v>
                </c:pt>
              </c:strCache>
            </c:strRef>
          </c:tx>
          <c:spPr>
            <a:ln w="38100">
              <a:solidFill>
                <a:srgbClr val="00AEEF">
                  <a:alpha val="25000"/>
                </a:srgbClr>
              </a:solidFill>
            </a:ln>
          </c:spPr>
          <c:marker>
            <c:symbol val="none"/>
          </c:marker>
          <c:val>
            <c:numRef>
              <c:f>'Emp &amp; GDP'!$D$8:$D$44</c:f>
              <c:numCache>
                <c:formatCode>0.0</c:formatCode>
                <c:ptCount val="37"/>
                <c:pt idx="0" formatCode="General">
                  <c:v>0</c:v>
                </c:pt>
                <c:pt idx="1">
                  <c:v>-0.4</c:v>
                </c:pt>
                <c:pt idx="2">
                  <c:v>-0.70000000000000062</c:v>
                </c:pt>
                <c:pt idx="3">
                  <c:v>-1.1000000000000001</c:v>
                </c:pt>
                <c:pt idx="4">
                  <c:v>-1.4</c:v>
                </c:pt>
                <c:pt idx="5">
                  <c:v>-2</c:v>
                </c:pt>
                <c:pt idx="6">
                  <c:v>-2.9</c:v>
                </c:pt>
                <c:pt idx="7">
                  <c:v>-3.4</c:v>
                </c:pt>
                <c:pt idx="8">
                  <c:v>-4</c:v>
                </c:pt>
                <c:pt idx="9">
                  <c:v>-4.2</c:v>
                </c:pt>
                <c:pt idx="10">
                  <c:v>-4.2</c:v>
                </c:pt>
                <c:pt idx="11">
                  <c:v>-3.9</c:v>
                </c:pt>
                <c:pt idx="12">
                  <c:v>-3.6</c:v>
                </c:pt>
                <c:pt idx="13">
                  <c:v>-3.1</c:v>
                </c:pt>
                <c:pt idx="14">
                  <c:v>-3.1</c:v>
                </c:pt>
                <c:pt idx="15">
                  <c:v>-2.2304622797771447</c:v>
                </c:pt>
                <c:pt idx="16">
                  <c:v>-1.9575365155850011</c:v>
                </c:pt>
                <c:pt idx="17">
                  <c:v>-1.2178135822918268</c:v>
                </c:pt>
                <c:pt idx="18">
                  <c:v>-0.83007077247402439</c:v>
                </c:pt>
                <c:pt idx="19">
                  <c:v>-0.21081162475530271</c:v>
                </c:pt>
                <c:pt idx="20">
                  <c:v>0.36139135672339479</c:v>
                </c:pt>
                <c:pt idx="21">
                  <c:v>0.79242583948200274</c:v>
                </c:pt>
                <c:pt idx="22">
                  <c:v>1.0352356572805181</c:v>
                </c:pt>
                <c:pt idx="23">
                  <c:v>1.2705164884806439</c:v>
                </c:pt>
                <c:pt idx="24">
                  <c:v>0.39338954976659896</c:v>
                </c:pt>
                <c:pt idx="25">
                  <c:v>0.56467399488029368</c:v>
                </c:pt>
                <c:pt idx="26">
                  <c:v>0.43479897605782697</c:v>
                </c:pt>
                <c:pt idx="27">
                  <c:v>0.95429905134769655</c:v>
                </c:pt>
                <c:pt idx="28">
                  <c:v>1.9707122421322121</c:v>
                </c:pt>
                <c:pt idx="29">
                  <c:v>2.1570546604427152</c:v>
                </c:pt>
                <c:pt idx="30">
                  <c:v>2.6069116096973302</c:v>
                </c:pt>
                <c:pt idx="31">
                  <c:v>2.5033880439692791</c:v>
                </c:pt>
                <c:pt idx="32">
                  <c:v>3.1697033579280371</c:v>
                </c:pt>
                <c:pt idx="33">
                  <c:v>2.5297394970636988</c:v>
                </c:pt>
                <c:pt idx="34">
                  <c:v>2.2944586658635737</c:v>
                </c:pt>
                <c:pt idx="35">
                  <c:v>2.2116398132811397</c:v>
                </c:pt>
                <c:pt idx="36">
                  <c:v>2.1532901671434956</c:v>
                </c:pt>
              </c:numCache>
            </c:numRef>
          </c:val>
        </c:ser>
        <c:ser>
          <c:idx val="3"/>
          <c:order val="3"/>
          <c:tx>
            <c:strRef>
              <c:f>'Emp &amp; GDP'!$L$6</c:f>
              <c:strCache>
                <c:ptCount val="1"/>
                <c:pt idx="0">
                  <c:v>2007</c:v>
                </c:pt>
              </c:strCache>
            </c:strRef>
          </c:tx>
          <c:spPr>
            <a:ln w="38100">
              <a:solidFill>
                <a:srgbClr val="C62127"/>
              </a:solidFill>
            </a:ln>
          </c:spPr>
          <c:marker>
            <c:symbol val="none"/>
          </c:marker>
          <c:val>
            <c:numRef>
              <c:f>'Emp &amp; GDP'!$L$8:$L$35</c:f>
              <c:numCache>
                <c:formatCode>0.00</c:formatCode>
                <c:ptCount val="28"/>
                <c:pt idx="0" formatCode="General">
                  <c:v>0</c:v>
                </c:pt>
                <c:pt idx="1">
                  <c:v>-7.2489507143891508E-3</c:v>
                </c:pt>
                <c:pt idx="2">
                  <c:v>-4.3493704286301581E-2</c:v>
                </c:pt>
                <c:pt idx="3">
                  <c:v>-6.7415241643775714E-2</c:v>
                </c:pt>
                <c:pt idx="4">
                  <c:v>-0.17542460728809939</c:v>
                </c:pt>
                <c:pt idx="5">
                  <c:v>-0.34287536879036346</c:v>
                </c:pt>
                <c:pt idx="6">
                  <c:v>-0.482780117577986</c:v>
                </c:pt>
                <c:pt idx="7">
                  <c:v>-0.63500808258004748</c:v>
                </c:pt>
                <c:pt idx="8">
                  <c:v>-0.87712303644047696</c:v>
                </c:pt>
                <c:pt idx="9">
                  <c:v>-1.2091249791592698</c:v>
                </c:pt>
                <c:pt idx="10">
                  <c:v>-1.6107168487361501</c:v>
                </c:pt>
                <c:pt idx="11">
                  <c:v>-2.1384404607433067</c:v>
                </c:pt>
                <c:pt idx="12">
                  <c:v>-2.6262948438213596</c:v>
                </c:pt>
                <c:pt idx="13">
                  <c:v>-3.1909881044718778</c:v>
                </c:pt>
                <c:pt idx="14">
                  <c:v>-3.7172619263361684</c:v>
                </c:pt>
                <c:pt idx="15">
                  <c:v>-4.2631079151292806</c:v>
                </c:pt>
                <c:pt idx="16">
                  <c:v>-4.6849968467064169</c:v>
                </c:pt>
                <c:pt idx="17">
                  <c:v>-4.9365354364955705</c:v>
                </c:pt>
                <c:pt idx="18">
                  <c:v>-5.3018825525005253</c:v>
                </c:pt>
                <c:pt idx="19">
                  <c:v>-5.5512464570753428</c:v>
                </c:pt>
                <c:pt idx="20">
                  <c:v>-5.7041993171488397</c:v>
                </c:pt>
                <c:pt idx="21">
                  <c:v>-5.8673007082224817</c:v>
                </c:pt>
                <c:pt idx="22">
                  <c:v>-6.0296772042246998</c:v>
                </c:pt>
                <c:pt idx="23">
                  <c:v>-5.9832839196526395</c:v>
                </c:pt>
                <c:pt idx="24">
                  <c:v>-6.0622974824394174</c:v>
                </c:pt>
                <c:pt idx="25">
                  <c:v>-6.0811447542968189</c:v>
                </c:pt>
                <c:pt idx="26">
                  <c:v>-6.0622999999999996</c:v>
                </c:pt>
                <c:pt idx="27">
                  <c:v>-5.9448600000000003</c:v>
                </c:pt>
              </c:numCache>
            </c:numRef>
          </c:val>
        </c:ser>
        <c:marker val="1"/>
        <c:axId val="91066368"/>
        <c:axId val="91067904"/>
      </c:lineChart>
      <c:catAx>
        <c:axId val="91066368"/>
        <c:scaling>
          <c:orientation val="minMax"/>
        </c:scaling>
        <c:axPos val="b"/>
        <c:numFmt formatCode="General" sourceLinked="1"/>
        <c:majorTickMark val="none"/>
        <c:tickLblPos val="low"/>
        <c:spPr>
          <a:ln w="3175">
            <a:noFill/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91067904"/>
        <c:crosses val="autoZero"/>
        <c:auto val="1"/>
        <c:lblAlgn val="ctr"/>
        <c:lblOffset val="100"/>
        <c:tickLblSkip val="6"/>
        <c:tickMarkSkip val="6"/>
      </c:catAx>
      <c:valAx>
        <c:axId val="91067904"/>
        <c:scaling>
          <c:orientation val="minMax"/>
        </c:scaling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numFmt formatCode="#,##0" sourceLinked="0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910663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lang="en-US" sz="1600" dirty="0">
          <a:latin typeface="Gill Sans MT" pitchFamily="34" charset="0"/>
          <a:ea typeface="+mn-ea"/>
          <a:cs typeface="+mn-cs"/>
        </a:defRPr>
      </a:pPr>
      <a:endParaRPr lang="en-US"/>
    </a:p>
  </c:txPr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/>
            </a:pPr>
            <a:r>
              <a:rPr lang="en-US" sz="2400" dirty="0" smtClean="0"/>
              <a:t>Employment</a:t>
            </a:r>
            <a:r>
              <a:rPr lang="en-US" sz="2400" baseline="0" dirty="0" smtClean="0"/>
              <a:t> </a:t>
            </a:r>
            <a:r>
              <a:rPr lang="en-US" sz="2400" dirty="0" smtClean="0"/>
              <a:t>Cumulative </a:t>
            </a:r>
            <a:r>
              <a:rPr lang="en-US" sz="2400" dirty="0"/>
              <a:t>Decline from NBER </a:t>
            </a:r>
            <a:r>
              <a:rPr lang="en-US" sz="2400" dirty="0" smtClean="0"/>
              <a:t>Peak</a:t>
            </a:r>
            <a:endParaRPr lang="en-US" sz="2400" dirty="0"/>
          </a:p>
        </c:rich>
      </c:tx>
      <c:layout>
        <c:manualLayout>
          <c:xMode val="edge"/>
          <c:yMode val="edge"/>
          <c:x val="0.12114948924379568"/>
          <c:y val="8.0783099921061547E-3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8.7680355160932727E-2"/>
          <c:y val="8.8322961928261001E-2"/>
          <c:w val="0.83018867924528361"/>
          <c:h val="0.78280255020160749"/>
        </c:manualLayout>
      </c:layout>
      <c:lineChart>
        <c:grouping val="standard"/>
        <c:ser>
          <c:idx val="1"/>
          <c:order val="0"/>
          <c:tx>
            <c:strRef>
              <c:f>'Emp &amp; GDP'!$J$6</c:f>
              <c:strCache>
                <c:ptCount val="1"/>
                <c:pt idx="0">
                  <c:v>1990</c:v>
                </c:pt>
              </c:strCache>
            </c:strRef>
          </c:tx>
          <c:spPr>
            <a:ln w="38100">
              <a:solidFill>
                <a:srgbClr val="00AEEF">
                  <a:alpha val="25000"/>
                </a:srgbClr>
              </a:solidFill>
            </a:ln>
          </c:spPr>
          <c:marker>
            <c:symbol val="none"/>
          </c:marker>
          <c:val>
            <c:numRef>
              <c:f>'Emp &amp; GDP'!$J$8:$J$44</c:f>
              <c:numCache>
                <c:formatCode>0.0</c:formatCode>
                <c:ptCount val="37"/>
                <c:pt idx="0" formatCode="General">
                  <c:v>0</c:v>
                </c:pt>
                <c:pt idx="1">
                  <c:v>-0.2</c:v>
                </c:pt>
                <c:pt idx="2">
                  <c:v>-0.30000000000000032</c:v>
                </c:pt>
                <c:pt idx="3">
                  <c:v>-0.4</c:v>
                </c:pt>
                <c:pt idx="4">
                  <c:v>-0.5</c:v>
                </c:pt>
                <c:pt idx="5">
                  <c:v>-0.60000000000000064</c:v>
                </c:pt>
                <c:pt idx="6">
                  <c:v>-0.70000000000000062</c:v>
                </c:pt>
                <c:pt idx="7">
                  <c:v>-1</c:v>
                </c:pt>
                <c:pt idx="8">
                  <c:v>-1.1000000000000001</c:v>
                </c:pt>
                <c:pt idx="9">
                  <c:v>-1.3</c:v>
                </c:pt>
                <c:pt idx="10">
                  <c:v>-1.4</c:v>
                </c:pt>
                <c:pt idx="11">
                  <c:v>-1.4</c:v>
                </c:pt>
                <c:pt idx="12">
                  <c:v>-1.4</c:v>
                </c:pt>
                <c:pt idx="13">
                  <c:v>-1.4</c:v>
                </c:pt>
                <c:pt idx="14">
                  <c:v>-1.4</c:v>
                </c:pt>
                <c:pt idx="15">
                  <c:v>-1.3454793896606638</c:v>
                </c:pt>
                <c:pt idx="16">
                  <c:v>-1.3983147346845803</c:v>
                </c:pt>
                <c:pt idx="17">
                  <c:v>-1.3773627875199292</c:v>
                </c:pt>
                <c:pt idx="18">
                  <c:v>-1.3327260305169619</c:v>
                </c:pt>
                <c:pt idx="19">
                  <c:v>-1.3928490093372825</c:v>
                </c:pt>
                <c:pt idx="20">
                  <c:v>-1.3473012981097687</c:v>
                </c:pt>
                <c:pt idx="21">
                  <c:v>-1.203370530630832</c:v>
                </c:pt>
                <c:pt idx="22">
                  <c:v>-1.0885902983375098</c:v>
                </c:pt>
                <c:pt idx="23">
                  <c:v>-1.033933044864497</c:v>
                </c:pt>
                <c:pt idx="24">
                  <c:v>-0.96925529492143392</c:v>
                </c:pt>
                <c:pt idx="25">
                  <c:v>-0.840810749259846</c:v>
                </c:pt>
                <c:pt idx="26">
                  <c:v>-0.80892735140059124</c:v>
                </c:pt>
                <c:pt idx="27">
                  <c:v>-0.64768845365520589</c:v>
                </c:pt>
                <c:pt idx="28">
                  <c:v>-0.52015486221816964</c:v>
                </c:pt>
                <c:pt idx="29">
                  <c:v>-0.32794352083808098</c:v>
                </c:pt>
                <c:pt idx="30">
                  <c:v>-4.5547711227511639E-2</c:v>
                </c:pt>
                <c:pt idx="31">
                  <c:v>0.17490321111364171</c:v>
                </c:pt>
                <c:pt idx="32">
                  <c:v>0.12844454566158792</c:v>
                </c:pt>
                <c:pt idx="33">
                  <c:v>0.40992940104760489</c:v>
                </c:pt>
                <c:pt idx="34">
                  <c:v>0.6513322705534077</c:v>
                </c:pt>
                <c:pt idx="35">
                  <c:v>0.80892735140059124</c:v>
                </c:pt>
                <c:pt idx="36">
                  <c:v>1.0776588476429039</c:v>
                </c:pt>
              </c:numCache>
            </c:numRef>
          </c:val>
        </c:ser>
        <c:ser>
          <c:idx val="2"/>
          <c:order val="1"/>
          <c:tx>
            <c:strRef>
              <c:f>'Emp &amp; GDP'!$K$6</c:f>
              <c:strCache>
                <c:ptCount val="1"/>
                <c:pt idx="0">
                  <c:v>2001</c:v>
                </c:pt>
              </c:strCache>
            </c:strRef>
          </c:tx>
          <c:spPr>
            <a:ln w="38100">
              <a:solidFill>
                <a:srgbClr val="00AEEF">
                  <a:alpha val="25000"/>
                </a:srgbClr>
              </a:solidFill>
            </a:ln>
          </c:spPr>
          <c:marker>
            <c:symbol val="none"/>
          </c:marker>
          <c:val>
            <c:numRef>
              <c:f>'Emp &amp; GDP'!$K$8:$K$44</c:f>
              <c:numCache>
                <c:formatCode>0.0</c:formatCode>
                <c:ptCount val="37"/>
                <c:pt idx="0" formatCode="General">
                  <c:v>0</c:v>
                </c:pt>
                <c:pt idx="1">
                  <c:v>-0.2</c:v>
                </c:pt>
                <c:pt idx="2">
                  <c:v>-0.2</c:v>
                </c:pt>
                <c:pt idx="3">
                  <c:v>-0.30000000000000032</c:v>
                </c:pt>
                <c:pt idx="4">
                  <c:v>-0.4</c:v>
                </c:pt>
                <c:pt idx="5">
                  <c:v>-0.60000000000000064</c:v>
                </c:pt>
                <c:pt idx="6">
                  <c:v>-0.70000000000000062</c:v>
                </c:pt>
                <c:pt idx="7">
                  <c:v>-1</c:v>
                </c:pt>
                <c:pt idx="8">
                  <c:v>-1.2</c:v>
                </c:pt>
                <c:pt idx="9">
                  <c:v>-1.3</c:v>
                </c:pt>
                <c:pt idx="10">
                  <c:v>-1.4</c:v>
                </c:pt>
                <c:pt idx="11">
                  <c:v>-1.6</c:v>
                </c:pt>
                <c:pt idx="12">
                  <c:v>-1.6</c:v>
                </c:pt>
                <c:pt idx="13">
                  <c:v>-1.6</c:v>
                </c:pt>
                <c:pt idx="14">
                  <c:v>-1.6</c:v>
                </c:pt>
                <c:pt idx="15">
                  <c:v>-1.6052830188679199</c:v>
                </c:pt>
                <c:pt idx="16">
                  <c:v>-1.6784905660377403</c:v>
                </c:pt>
                <c:pt idx="17">
                  <c:v>-1.6905660377358522</c:v>
                </c:pt>
                <c:pt idx="18">
                  <c:v>-1.7320754716981153</c:v>
                </c:pt>
                <c:pt idx="19">
                  <c:v>-1.6369811320754768</c:v>
                </c:pt>
                <c:pt idx="20">
                  <c:v>-1.6309433962264142</c:v>
                </c:pt>
                <c:pt idx="21">
                  <c:v>-1.7486792452830136</c:v>
                </c:pt>
                <c:pt idx="22">
                  <c:v>-1.6860377358490561</c:v>
                </c:pt>
                <c:pt idx="23">
                  <c:v>-1.8052830188679199</c:v>
                </c:pt>
                <c:pt idx="24">
                  <c:v>-1.9652830188679249</c:v>
                </c:pt>
                <c:pt idx="25">
                  <c:v>-2.0022641509434003</c:v>
                </c:pt>
                <c:pt idx="26">
                  <c:v>-2.0067924528301861</c:v>
                </c:pt>
                <c:pt idx="27">
                  <c:v>-2.0083018867924598</c:v>
                </c:pt>
                <c:pt idx="28">
                  <c:v>-1.9894339622641533</c:v>
                </c:pt>
                <c:pt idx="29">
                  <c:v>-2.0211320754717002</c:v>
                </c:pt>
                <c:pt idx="30">
                  <c:v>-1.943396226415095</c:v>
                </c:pt>
                <c:pt idx="31">
                  <c:v>-1.7901886792452861</c:v>
                </c:pt>
                <c:pt idx="32">
                  <c:v>-1.7766037735849058</c:v>
                </c:pt>
                <c:pt idx="33">
                  <c:v>-1.6830188679245257</c:v>
                </c:pt>
                <c:pt idx="34">
                  <c:v>-1.5698113207547215</c:v>
                </c:pt>
                <c:pt idx="35">
                  <c:v>-1.5373584905660431</c:v>
                </c:pt>
                <c:pt idx="36">
                  <c:v>-1.2822641509433899</c:v>
                </c:pt>
              </c:numCache>
            </c:numRef>
          </c:val>
        </c:ser>
        <c:ser>
          <c:idx val="3"/>
          <c:order val="2"/>
          <c:tx>
            <c:strRef>
              <c:f>'Emp &amp; GDP'!$L$6</c:f>
              <c:strCache>
                <c:ptCount val="1"/>
                <c:pt idx="0">
                  <c:v>2007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val>
            <c:numRef>
              <c:f>'Emp &amp; GDP'!$L$8:$L$35</c:f>
              <c:numCache>
                <c:formatCode>0.00</c:formatCode>
                <c:ptCount val="28"/>
                <c:pt idx="0" formatCode="General">
                  <c:v>0</c:v>
                </c:pt>
                <c:pt idx="1">
                  <c:v>-7.2489507143891508E-3</c:v>
                </c:pt>
                <c:pt idx="2">
                  <c:v>-4.3493704286301581E-2</c:v>
                </c:pt>
                <c:pt idx="3">
                  <c:v>-6.7415241643775714E-2</c:v>
                </c:pt>
                <c:pt idx="4">
                  <c:v>-0.17542460728809939</c:v>
                </c:pt>
                <c:pt idx="5">
                  <c:v>-0.34287536879036346</c:v>
                </c:pt>
                <c:pt idx="6">
                  <c:v>-0.482780117577986</c:v>
                </c:pt>
                <c:pt idx="7">
                  <c:v>-0.63500808258004748</c:v>
                </c:pt>
                <c:pt idx="8">
                  <c:v>-0.87712303644047696</c:v>
                </c:pt>
                <c:pt idx="9">
                  <c:v>-1.2091249791592698</c:v>
                </c:pt>
                <c:pt idx="10">
                  <c:v>-1.6107168487361501</c:v>
                </c:pt>
                <c:pt idx="11">
                  <c:v>-2.1384404607433067</c:v>
                </c:pt>
                <c:pt idx="12">
                  <c:v>-2.6262948438213596</c:v>
                </c:pt>
                <c:pt idx="13">
                  <c:v>-3.1909881044718778</c:v>
                </c:pt>
                <c:pt idx="14">
                  <c:v>-3.7172619263361684</c:v>
                </c:pt>
                <c:pt idx="15">
                  <c:v>-4.2631079151292806</c:v>
                </c:pt>
                <c:pt idx="16">
                  <c:v>-4.6849968467064169</c:v>
                </c:pt>
                <c:pt idx="17">
                  <c:v>-4.9365354364955705</c:v>
                </c:pt>
                <c:pt idx="18">
                  <c:v>-5.3018825525005253</c:v>
                </c:pt>
                <c:pt idx="19">
                  <c:v>-5.5512464570753428</c:v>
                </c:pt>
                <c:pt idx="20">
                  <c:v>-5.7041993171488397</c:v>
                </c:pt>
                <c:pt idx="21">
                  <c:v>-5.8673007082224817</c:v>
                </c:pt>
                <c:pt idx="22">
                  <c:v>-6.0296772042246998</c:v>
                </c:pt>
                <c:pt idx="23">
                  <c:v>-5.9832839196526395</c:v>
                </c:pt>
                <c:pt idx="24">
                  <c:v>-6.0622974824394174</c:v>
                </c:pt>
                <c:pt idx="25">
                  <c:v>-6.0811447542968189</c:v>
                </c:pt>
                <c:pt idx="26">
                  <c:v>-6.0622999999999996</c:v>
                </c:pt>
                <c:pt idx="27">
                  <c:v>-5.9448600000000003</c:v>
                </c:pt>
              </c:numCache>
            </c:numRef>
          </c:val>
        </c:ser>
        <c:marker val="1"/>
        <c:axId val="91146880"/>
        <c:axId val="90575232"/>
      </c:lineChart>
      <c:catAx>
        <c:axId val="91146880"/>
        <c:scaling>
          <c:orientation val="minMax"/>
        </c:scaling>
        <c:axPos val="b"/>
        <c:numFmt formatCode="#,##0" sourceLinked="0"/>
        <c:majorTickMark val="none"/>
        <c:tickLblPos val="low"/>
        <c:spPr>
          <a:ln w="3175">
            <a:noFill/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90575232"/>
        <c:crosses val="autoZero"/>
        <c:auto val="1"/>
        <c:lblAlgn val="ctr"/>
        <c:lblOffset val="100"/>
        <c:tickLblSkip val="11"/>
        <c:tickMarkSkip val="1"/>
      </c:catAx>
      <c:valAx>
        <c:axId val="90575232"/>
        <c:scaling>
          <c:orientation val="minMax"/>
        </c:scaling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numFmt formatCode="#,##0" sourceLinked="0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91146880"/>
        <c:crossesAt val="1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 algn="ctr">
        <a:defRPr lang="en-US" sz="1600" b="0" i="0" u="none" strike="noStrike" kern="1200" baseline="0">
          <a:solidFill>
            <a:srgbClr val="000000"/>
          </a:solidFill>
          <a:latin typeface="Gill Sans MT"/>
          <a:ea typeface="Gill Sans MT"/>
          <a:cs typeface="Gill Sans MT"/>
        </a:defRPr>
      </a:pPr>
      <a:endParaRPr lang="en-US"/>
    </a:p>
  </c:txPr>
  <c:externalData r:id="rId2"/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318515419228185E-2"/>
          <c:y val="2.2429332697049428E-2"/>
          <c:w val="0.8822042637038926"/>
          <c:h val="0.87385174580450264"/>
        </c:manualLayout>
      </c:layout>
      <c:areaChart>
        <c:grouping val="stacked"/>
        <c:ser>
          <c:idx val="3"/>
          <c:order val="0"/>
          <c:tx>
            <c:strRef>
              <c:f>Sheet1!$K$1:$K$2</c:f>
              <c:strCache>
                <c:ptCount val="1"/>
                <c:pt idx="0">
                  <c:v>Percent of unemployed by unemployment duration 27 weeks and over</c:v>
                </c:pt>
              </c:strCache>
            </c:strRef>
          </c:tx>
          <c:spPr>
            <a:solidFill>
              <a:srgbClr val="C62127"/>
            </a:solidFill>
          </c:spPr>
          <c:cat>
            <c:numRef>
              <c:f>Sheet1!$G$3:$G$363</c:f>
              <c:numCache>
                <c:formatCode>mmm\-yy</c:formatCode>
                <c:ptCount val="361"/>
                <c:pt idx="0">
                  <c:v>29221</c:v>
                </c:pt>
                <c:pt idx="1">
                  <c:v>29252</c:v>
                </c:pt>
                <c:pt idx="2">
                  <c:v>29281</c:v>
                </c:pt>
                <c:pt idx="3">
                  <c:v>29312</c:v>
                </c:pt>
                <c:pt idx="4">
                  <c:v>29342</c:v>
                </c:pt>
                <c:pt idx="5">
                  <c:v>29373</c:v>
                </c:pt>
                <c:pt idx="6">
                  <c:v>29403</c:v>
                </c:pt>
                <c:pt idx="7">
                  <c:v>29434</c:v>
                </c:pt>
                <c:pt idx="8">
                  <c:v>29465</c:v>
                </c:pt>
                <c:pt idx="9">
                  <c:v>29495</c:v>
                </c:pt>
                <c:pt idx="10">
                  <c:v>29526</c:v>
                </c:pt>
                <c:pt idx="11">
                  <c:v>29556</c:v>
                </c:pt>
                <c:pt idx="12">
                  <c:v>29587</c:v>
                </c:pt>
                <c:pt idx="13">
                  <c:v>29618</c:v>
                </c:pt>
                <c:pt idx="14">
                  <c:v>29646</c:v>
                </c:pt>
                <c:pt idx="15">
                  <c:v>29677</c:v>
                </c:pt>
                <c:pt idx="16">
                  <c:v>29707</c:v>
                </c:pt>
                <c:pt idx="17">
                  <c:v>29738</c:v>
                </c:pt>
                <c:pt idx="18">
                  <c:v>29768</c:v>
                </c:pt>
                <c:pt idx="19">
                  <c:v>29799</c:v>
                </c:pt>
                <c:pt idx="20">
                  <c:v>29830</c:v>
                </c:pt>
                <c:pt idx="21">
                  <c:v>29860</c:v>
                </c:pt>
                <c:pt idx="22">
                  <c:v>29891</c:v>
                </c:pt>
                <c:pt idx="23">
                  <c:v>29921</c:v>
                </c:pt>
                <c:pt idx="24">
                  <c:v>29952</c:v>
                </c:pt>
                <c:pt idx="25">
                  <c:v>29983</c:v>
                </c:pt>
                <c:pt idx="26">
                  <c:v>30011</c:v>
                </c:pt>
                <c:pt idx="27">
                  <c:v>30042</c:v>
                </c:pt>
                <c:pt idx="28">
                  <c:v>30072</c:v>
                </c:pt>
                <c:pt idx="29">
                  <c:v>30103</c:v>
                </c:pt>
                <c:pt idx="30">
                  <c:v>30133</c:v>
                </c:pt>
                <c:pt idx="31">
                  <c:v>30164</c:v>
                </c:pt>
                <c:pt idx="32">
                  <c:v>30195</c:v>
                </c:pt>
                <c:pt idx="33">
                  <c:v>30225</c:v>
                </c:pt>
                <c:pt idx="34">
                  <c:v>30256</c:v>
                </c:pt>
                <c:pt idx="35">
                  <c:v>30286</c:v>
                </c:pt>
                <c:pt idx="36">
                  <c:v>30317</c:v>
                </c:pt>
                <c:pt idx="37">
                  <c:v>30348</c:v>
                </c:pt>
                <c:pt idx="38">
                  <c:v>30376</c:v>
                </c:pt>
                <c:pt idx="39">
                  <c:v>30407</c:v>
                </c:pt>
                <c:pt idx="40">
                  <c:v>30437</c:v>
                </c:pt>
                <c:pt idx="41">
                  <c:v>30468</c:v>
                </c:pt>
                <c:pt idx="42">
                  <c:v>30498</c:v>
                </c:pt>
                <c:pt idx="43">
                  <c:v>30529</c:v>
                </c:pt>
                <c:pt idx="44">
                  <c:v>30560</c:v>
                </c:pt>
                <c:pt idx="45">
                  <c:v>30590</c:v>
                </c:pt>
                <c:pt idx="46">
                  <c:v>30621</c:v>
                </c:pt>
                <c:pt idx="47">
                  <c:v>30651</c:v>
                </c:pt>
                <c:pt idx="48">
                  <c:v>30682</c:v>
                </c:pt>
                <c:pt idx="49">
                  <c:v>30713</c:v>
                </c:pt>
                <c:pt idx="50">
                  <c:v>30742</c:v>
                </c:pt>
                <c:pt idx="51">
                  <c:v>30773</c:v>
                </c:pt>
                <c:pt idx="52">
                  <c:v>30803</c:v>
                </c:pt>
                <c:pt idx="53">
                  <c:v>30834</c:v>
                </c:pt>
                <c:pt idx="54">
                  <c:v>30864</c:v>
                </c:pt>
                <c:pt idx="55">
                  <c:v>30895</c:v>
                </c:pt>
                <c:pt idx="56">
                  <c:v>30926</c:v>
                </c:pt>
                <c:pt idx="57">
                  <c:v>30956</c:v>
                </c:pt>
                <c:pt idx="58">
                  <c:v>30987</c:v>
                </c:pt>
                <c:pt idx="59">
                  <c:v>31017</c:v>
                </c:pt>
                <c:pt idx="60">
                  <c:v>31048</c:v>
                </c:pt>
                <c:pt idx="61">
                  <c:v>31079</c:v>
                </c:pt>
                <c:pt idx="62">
                  <c:v>31107</c:v>
                </c:pt>
                <c:pt idx="63">
                  <c:v>31138</c:v>
                </c:pt>
                <c:pt idx="64">
                  <c:v>31168</c:v>
                </c:pt>
                <c:pt idx="65">
                  <c:v>31199</c:v>
                </c:pt>
                <c:pt idx="66">
                  <c:v>31229</c:v>
                </c:pt>
                <c:pt idx="67">
                  <c:v>31260</c:v>
                </c:pt>
                <c:pt idx="68">
                  <c:v>31291</c:v>
                </c:pt>
                <c:pt idx="69">
                  <c:v>31321</c:v>
                </c:pt>
                <c:pt idx="70">
                  <c:v>31352</c:v>
                </c:pt>
                <c:pt idx="71">
                  <c:v>31382</c:v>
                </c:pt>
                <c:pt idx="72">
                  <c:v>31413</c:v>
                </c:pt>
                <c:pt idx="73">
                  <c:v>31444</c:v>
                </c:pt>
                <c:pt idx="74">
                  <c:v>31472</c:v>
                </c:pt>
                <c:pt idx="75">
                  <c:v>31503</c:v>
                </c:pt>
                <c:pt idx="76">
                  <c:v>31533</c:v>
                </c:pt>
                <c:pt idx="77">
                  <c:v>31564</c:v>
                </c:pt>
                <c:pt idx="78">
                  <c:v>31594</c:v>
                </c:pt>
                <c:pt idx="79">
                  <c:v>31625</c:v>
                </c:pt>
                <c:pt idx="80">
                  <c:v>31656</c:v>
                </c:pt>
                <c:pt idx="81">
                  <c:v>31686</c:v>
                </c:pt>
                <c:pt idx="82">
                  <c:v>31717</c:v>
                </c:pt>
                <c:pt idx="83">
                  <c:v>31747</c:v>
                </c:pt>
                <c:pt idx="84">
                  <c:v>31778</c:v>
                </c:pt>
                <c:pt idx="85">
                  <c:v>31809</c:v>
                </c:pt>
                <c:pt idx="86">
                  <c:v>31837</c:v>
                </c:pt>
                <c:pt idx="87">
                  <c:v>31868</c:v>
                </c:pt>
                <c:pt idx="88">
                  <c:v>31898</c:v>
                </c:pt>
                <c:pt idx="89">
                  <c:v>31929</c:v>
                </c:pt>
                <c:pt idx="90">
                  <c:v>31959</c:v>
                </c:pt>
                <c:pt idx="91">
                  <c:v>31990</c:v>
                </c:pt>
                <c:pt idx="92">
                  <c:v>32021</c:v>
                </c:pt>
                <c:pt idx="93">
                  <c:v>32051</c:v>
                </c:pt>
                <c:pt idx="94">
                  <c:v>32082</c:v>
                </c:pt>
                <c:pt idx="95">
                  <c:v>32112</c:v>
                </c:pt>
                <c:pt idx="96">
                  <c:v>32143</c:v>
                </c:pt>
                <c:pt idx="97">
                  <c:v>32174</c:v>
                </c:pt>
                <c:pt idx="98">
                  <c:v>32203</c:v>
                </c:pt>
                <c:pt idx="99">
                  <c:v>32234</c:v>
                </c:pt>
                <c:pt idx="100">
                  <c:v>32264</c:v>
                </c:pt>
                <c:pt idx="101">
                  <c:v>32295</c:v>
                </c:pt>
                <c:pt idx="102">
                  <c:v>32325</c:v>
                </c:pt>
                <c:pt idx="103">
                  <c:v>32356</c:v>
                </c:pt>
                <c:pt idx="104">
                  <c:v>32387</c:v>
                </c:pt>
                <c:pt idx="105">
                  <c:v>32417</c:v>
                </c:pt>
                <c:pt idx="106">
                  <c:v>32448</c:v>
                </c:pt>
                <c:pt idx="107">
                  <c:v>32478</c:v>
                </c:pt>
                <c:pt idx="108">
                  <c:v>32509</c:v>
                </c:pt>
                <c:pt idx="109">
                  <c:v>32540</c:v>
                </c:pt>
                <c:pt idx="110">
                  <c:v>32568</c:v>
                </c:pt>
                <c:pt idx="111">
                  <c:v>32599</c:v>
                </c:pt>
                <c:pt idx="112">
                  <c:v>32629</c:v>
                </c:pt>
                <c:pt idx="113">
                  <c:v>32660</c:v>
                </c:pt>
                <c:pt idx="114">
                  <c:v>32690</c:v>
                </c:pt>
                <c:pt idx="115">
                  <c:v>32721</c:v>
                </c:pt>
                <c:pt idx="116">
                  <c:v>32752</c:v>
                </c:pt>
                <c:pt idx="117">
                  <c:v>32782</c:v>
                </c:pt>
                <c:pt idx="118">
                  <c:v>32813</c:v>
                </c:pt>
                <c:pt idx="119">
                  <c:v>32843</c:v>
                </c:pt>
                <c:pt idx="120">
                  <c:v>32874</c:v>
                </c:pt>
                <c:pt idx="121">
                  <c:v>32905</c:v>
                </c:pt>
                <c:pt idx="122">
                  <c:v>32933</c:v>
                </c:pt>
                <c:pt idx="123">
                  <c:v>32964</c:v>
                </c:pt>
                <c:pt idx="124">
                  <c:v>32994</c:v>
                </c:pt>
                <c:pt idx="125">
                  <c:v>33025</c:v>
                </c:pt>
                <c:pt idx="126">
                  <c:v>33055</c:v>
                </c:pt>
                <c:pt idx="127">
                  <c:v>33086</c:v>
                </c:pt>
                <c:pt idx="128">
                  <c:v>33117</c:v>
                </c:pt>
                <c:pt idx="129">
                  <c:v>33147</c:v>
                </c:pt>
                <c:pt idx="130">
                  <c:v>33178</c:v>
                </c:pt>
                <c:pt idx="131">
                  <c:v>33208</c:v>
                </c:pt>
                <c:pt idx="132">
                  <c:v>33239</c:v>
                </c:pt>
                <c:pt idx="133">
                  <c:v>33270</c:v>
                </c:pt>
                <c:pt idx="134">
                  <c:v>33298</c:v>
                </c:pt>
                <c:pt idx="135">
                  <c:v>33329</c:v>
                </c:pt>
                <c:pt idx="136">
                  <c:v>33359</c:v>
                </c:pt>
                <c:pt idx="137">
                  <c:v>33390</c:v>
                </c:pt>
                <c:pt idx="138">
                  <c:v>33420</c:v>
                </c:pt>
                <c:pt idx="139">
                  <c:v>33451</c:v>
                </c:pt>
                <c:pt idx="140">
                  <c:v>33482</c:v>
                </c:pt>
                <c:pt idx="141">
                  <c:v>33512</c:v>
                </c:pt>
                <c:pt idx="142">
                  <c:v>33543</c:v>
                </c:pt>
                <c:pt idx="143">
                  <c:v>33573</c:v>
                </c:pt>
                <c:pt idx="144">
                  <c:v>33604</c:v>
                </c:pt>
                <c:pt idx="145">
                  <c:v>33635</c:v>
                </c:pt>
                <c:pt idx="146">
                  <c:v>33664</c:v>
                </c:pt>
                <c:pt idx="147">
                  <c:v>33695</c:v>
                </c:pt>
                <c:pt idx="148">
                  <c:v>33725</c:v>
                </c:pt>
                <c:pt idx="149">
                  <c:v>33756</c:v>
                </c:pt>
                <c:pt idx="150">
                  <c:v>33786</c:v>
                </c:pt>
                <c:pt idx="151">
                  <c:v>33817</c:v>
                </c:pt>
                <c:pt idx="152">
                  <c:v>33848</c:v>
                </c:pt>
                <c:pt idx="153">
                  <c:v>33878</c:v>
                </c:pt>
                <c:pt idx="154">
                  <c:v>33909</c:v>
                </c:pt>
                <c:pt idx="155">
                  <c:v>33939</c:v>
                </c:pt>
                <c:pt idx="156">
                  <c:v>33970</c:v>
                </c:pt>
                <c:pt idx="157">
                  <c:v>34001</c:v>
                </c:pt>
                <c:pt idx="158">
                  <c:v>34029</c:v>
                </c:pt>
                <c:pt idx="159">
                  <c:v>34060</c:v>
                </c:pt>
                <c:pt idx="160">
                  <c:v>34090</c:v>
                </c:pt>
                <c:pt idx="161">
                  <c:v>34121</c:v>
                </c:pt>
                <c:pt idx="162">
                  <c:v>34151</c:v>
                </c:pt>
                <c:pt idx="163">
                  <c:v>34182</c:v>
                </c:pt>
                <c:pt idx="164">
                  <c:v>34213</c:v>
                </c:pt>
                <c:pt idx="165">
                  <c:v>34243</c:v>
                </c:pt>
                <c:pt idx="166">
                  <c:v>34274</c:v>
                </c:pt>
                <c:pt idx="167">
                  <c:v>34304</c:v>
                </c:pt>
                <c:pt idx="168">
                  <c:v>34335</c:v>
                </c:pt>
                <c:pt idx="169">
                  <c:v>34366</c:v>
                </c:pt>
                <c:pt idx="170">
                  <c:v>34394</c:v>
                </c:pt>
                <c:pt idx="171">
                  <c:v>34425</c:v>
                </c:pt>
                <c:pt idx="172">
                  <c:v>34455</c:v>
                </c:pt>
                <c:pt idx="173">
                  <c:v>34486</c:v>
                </c:pt>
                <c:pt idx="174">
                  <c:v>34516</c:v>
                </c:pt>
                <c:pt idx="175">
                  <c:v>34547</c:v>
                </c:pt>
                <c:pt idx="176">
                  <c:v>34578</c:v>
                </c:pt>
                <c:pt idx="177">
                  <c:v>34608</c:v>
                </c:pt>
                <c:pt idx="178">
                  <c:v>34639</c:v>
                </c:pt>
                <c:pt idx="179">
                  <c:v>34669</c:v>
                </c:pt>
                <c:pt idx="180">
                  <c:v>34700</c:v>
                </c:pt>
                <c:pt idx="181">
                  <c:v>34731</c:v>
                </c:pt>
                <c:pt idx="182">
                  <c:v>34759</c:v>
                </c:pt>
                <c:pt idx="183">
                  <c:v>34790</c:v>
                </c:pt>
                <c:pt idx="184">
                  <c:v>34820</c:v>
                </c:pt>
                <c:pt idx="185">
                  <c:v>34851</c:v>
                </c:pt>
                <c:pt idx="186">
                  <c:v>34881</c:v>
                </c:pt>
                <c:pt idx="187">
                  <c:v>34912</c:v>
                </c:pt>
                <c:pt idx="188">
                  <c:v>34943</c:v>
                </c:pt>
                <c:pt idx="189">
                  <c:v>34973</c:v>
                </c:pt>
                <c:pt idx="190">
                  <c:v>35004</c:v>
                </c:pt>
                <c:pt idx="191">
                  <c:v>35034</c:v>
                </c:pt>
                <c:pt idx="192">
                  <c:v>35065</c:v>
                </c:pt>
                <c:pt idx="193">
                  <c:v>35096</c:v>
                </c:pt>
                <c:pt idx="194">
                  <c:v>35125</c:v>
                </c:pt>
                <c:pt idx="195">
                  <c:v>35156</c:v>
                </c:pt>
                <c:pt idx="196">
                  <c:v>35186</c:v>
                </c:pt>
                <c:pt idx="197">
                  <c:v>35217</c:v>
                </c:pt>
                <c:pt idx="198">
                  <c:v>35247</c:v>
                </c:pt>
                <c:pt idx="199">
                  <c:v>35278</c:v>
                </c:pt>
                <c:pt idx="200">
                  <c:v>35309</c:v>
                </c:pt>
                <c:pt idx="201">
                  <c:v>35339</c:v>
                </c:pt>
                <c:pt idx="202">
                  <c:v>35370</c:v>
                </c:pt>
                <c:pt idx="203">
                  <c:v>35400</c:v>
                </c:pt>
                <c:pt idx="204">
                  <c:v>35431</c:v>
                </c:pt>
                <c:pt idx="205">
                  <c:v>35462</c:v>
                </c:pt>
                <c:pt idx="206">
                  <c:v>35490</c:v>
                </c:pt>
                <c:pt idx="207">
                  <c:v>35521</c:v>
                </c:pt>
                <c:pt idx="208">
                  <c:v>35551</c:v>
                </c:pt>
                <c:pt idx="209">
                  <c:v>35582</c:v>
                </c:pt>
                <c:pt idx="210">
                  <c:v>35612</c:v>
                </c:pt>
                <c:pt idx="211">
                  <c:v>35643</c:v>
                </c:pt>
                <c:pt idx="212">
                  <c:v>35674</c:v>
                </c:pt>
                <c:pt idx="213">
                  <c:v>35704</c:v>
                </c:pt>
                <c:pt idx="214">
                  <c:v>35735</c:v>
                </c:pt>
                <c:pt idx="215">
                  <c:v>35765</c:v>
                </c:pt>
                <c:pt idx="216">
                  <c:v>35796</c:v>
                </c:pt>
                <c:pt idx="217">
                  <c:v>35827</c:v>
                </c:pt>
                <c:pt idx="218">
                  <c:v>35855</c:v>
                </c:pt>
                <c:pt idx="219">
                  <c:v>35886</c:v>
                </c:pt>
                <c:pt idx="220">
                  <c:v>35916</c:v>
                </c:pt>
                <c:pt idx="221">
                  <c:v>35947</c:v>
                </c:pt>
                <c:pt idx="222">
                  <c:v>35977</c:v>
                </c:pt>
                <c:pt idx="223">
                  <c:v>36008</c:v>
                </c:pt>
                <c:pt idx="224">
                  <c:v>36039</c:v>
                </c:pt>
                <c:pt idx="225">
                  <c:v>36069</c:v>
                </c:pt>
                <c:pt idx="226">
                  <c:v>36100</c:v>
                </c:pt>
                <c:pt idx="227">
                  <c:v>36130</c:v>
                </c:pt>
                <c:pt idx="228">
                  <c:v>36161</c:v>
                </c:pt>
                <c:pt idx="229">
                  <c:v>36192</c:v>
                </c:pt>
                <c:pt idx="230">
                  <c:v>36220</c:v>
                </c:pt>
                <c:pt idx="231">
                  <c:v>36251</c:v>
                </c:pt>
                <c:pt idx="232">
                  <c:v>36281</c:v>
                </c:pt>
                <c:pt idx="233">
                  <c:v>36312</c:v>
                </c:pt>
                <c:pt idx="234">
                  <c:v>36342</c:v>
                </c:pt>
                <c:pt idx="235">
                  <c:v>36373</c:v>
                </c:pt>
                <c:pt idx="236">
                  <c:v>36404</c:v>
                </c:pt>
                <c:pt idx="237">
                  <c:v>36434</c:v>
                </c:pt>
                <c:pt idx="238">
                  <c:v>36465</c:v>
                </c:pt>
                <c:pt idx="239">
                  <c:v>36495</c:v>
                </c:pt>
                <c:pt idx="240">
                  <c:v>36526</c:v>
                </c:pt>
                <c:pt idx="241">
                  <c:v>36557</c:v>
                </c:pt>
                <c:pt idx="242">
                  <c:v>36586</c:v>
                </c:pt>
                <c:pt idx="243">
                  <c:v>36617</c:v>
                </c:pt>
                <c:pt idx="244">
                  <c:v>36647</c:v>
                </c:pt>
                <c:pt idx="245">
                  <c:v>36678</c:v>
                </c:pt>
                <c:pt idx="246">
                  <c:v>36708</c:v>
                </c:pt>
                <c:pt idx="247">
                  <c:v>36739</c:v>
                </c:pt>
                <c:pt idx="248">
                  <c:v>36770</c:v>
                </c:pt>
                <c:pt idx="249">
                  <c:v>36800</c:v>
                </c:pt>
                <c:pt idx="250">
                  <c:v>36831</c:v>
                </c:pt>
                <c:pt idx="251">
                  <c:v>36861</c:v>
                </c:pt>
                <c:pt idx="252">
                  <c:v>36892</c:v>
                </c:pt>
                <c:pt idx="253">
                  <c:v>36923</c:v>
                </c:pt>
                <c:pt idx="254">
                  <c:v>36951</c:v>
                </c:pt>
                <c:pt idx="255">
                  <c:v>36982</c:v>
                </c:pt>
                <c:pt idx="256">
                  <c:v>37012</c:v>
                </c:pt>
                <c:pt idx="257">
                  <c:v>37043</c:v>
                </c:pt>
                <c:pt idx="258">
                  <c:v>37073</c:v>
                </c:pt>
                <c:pt idx="259">
                  <c:v>37104</c:v>
                </c:pt>
                <c:pt idx="260">
                  <c:v>37135</c:v>
                </c:pt>
                <c:pt idx="261">
                  <c:v>37165</c:v>
                </c:pt>
                <c:pt idx="262">
                  <c:v>37196</c:v>
                </c:pt>
                <c:pt idx="263">
                  <c:v>37226</c:v>
                </c:pt>
                <c:pt idx="264">
                  <c:v>37257</c:v>
                </c:pt>
                <c:pt idx="265">
                  <c:v>37288</c:v>
                </c:pt>
                <c:pt idx="266">
                  <c:v>37316</c:v>
                </c:pt>
                <c:pt idx="267">
                  <c:v>37347</c:v>
                </c:pt>
                <c:pt idx="268">
                  <c:v>37377</c:v>
                </c:pt>
                <c:pt idx="269">
                  <c:v>37408</c:v>
                </c:pt>
                <c:pt idx="270">
                  <c:v>37438</c:v>
                </c:pt>
                <c:pt idx="271">
                  <c:v>37469</c:v>
                </c:pt>
                <c:pt idx="272">
                  <c:v>37500</c:v>
                </c:pt>
                <c:pt idx="273">
                  <c:v>37530</c:v>
                </c:pt>
                <c:pt idx="274">
                  <c:v>37561</c:v>
                </c:pt>
                <c:pt idx="275">
                  <c:v>37591</c:v>
                </c:pt>
                <c:pt idx="276">
                  <c:v>37622</c:v>
                </c:pt>
                <c:pt idx="277">
                  <c:v>37653</c:v>
                </c:pt>
                <c:pt idx="278">
                  <c:v>37681</c:v>
                </c:pt>
                <c:pt idx="279">
                  <c:v>37712</c:v>
                </c:pt>
                <c:pt idx="280">
                  <c:v>37742</c:v>
                </c:pt>
                <c:pt idx="281">
                  <c:v>37773</c:v>
                </c:pt>
                <c:pt idx="282">
                  <c:v>37803</c:v>
                </c:pt>
                <c:pt idx="283">
                  <c:v>37834</c:v>
                </c:pt>
                <c:pt idx="284">
                  <c:v>37865</c:v>
                </c:pt>
                <c:pt idx="285">
                  <c:v>37895</c:v>
                </c:pt>
                <c:pt idx="286">
                  <c:v>37926</c:v>
                </c:pt>
                <c:pt idx="287">
                  <c:v>37956</c:v>
                </c:pt>
                <c:pt idx="288">
                  <c:v>37987</c:v>
                </c:pt>
                <c:pt idx="289">
                  <c:v>38018</c:v>
                </c:pt>
                <c:pt idx="290">
                  <c:v>38047</c:v>
                </c:pt>
                <c:pt idx="291">
                  <c:v>38078</c:v>
                </c:pt>
                <c:pt idx="292">
                  <c:v>38108</c:v>
                </c:pt>
                <c:pt idx="293">
                  <c:v>38139</c:v>
                </c:pt>
                <c:pt idx="294">
                  <c:v>38169</c:v>
                </c:pt>
                <c:pt idx="295">
                  <c:v>38200</c:v>
                </c:pt>
                <c:pt idx="296">
                  <c:v>38231</c:v>
                </c:pt>
                <c:pt idx="297">
                  <c:v>38261</c:v>
                </c:pt>
                <c:pt idx="298">
                  <c:v>38292</c:v>
                </c:pt>
                <c:pt idx="299">
                  <c:v>38322</c:v>
                </c:pt>
                <c:pt idx="300">
                  <c:v>38353</c:v>
                </c:pt>
                <c:pt idx="301">
                  <c:v>38384</c:v>
                </c:pt>
                <c:pt idx="302">
                  <c:v>38412</c:v>
                </c:pt>
                <c:pt idx="303">
                  <c:v>38443</c:v>
                </c:pt>
                <c:pt idx="304">
                  <c:v>38473</c:v>
                </c:pt>
                <c:pt idx="305">
                  <c:v>38504</c:v>
                </c:pt>
                <c:pt idx="306">
                  <c:v>38534</c:v>
                </c:pt>
                <c:pt idx="307">
                  <c:v>38565</c:v>
                </c:pt>
                <c:pt idx="308">
                  <c:v>38596</c:v>
                </c:pt>
                <c:pt idx="309">
                  <c:v>38626</c:v>
                </c:pt>
                <c:pt idx="310">
                  <c:v>38657</c:v>
                </c:pt>
                <c:pt idx="311">
                  <c:v>38687</c:v>
                </c:pt>
                <c:pt idx="312">
                  <c:v>38718</c:v>
                </c:pt>
                <c:pt idx="313">
                  <c:v>38749</c:v>
                </c:pt>
                <c:pt idx="314">
                  <c:v>38777</c:v>
                </c:pt>
                <c:pt idx="315">
                  <c:v>38808</c:v>
                </c:pt>
                <c:pt idx="316">
                  <c:v>38838</c:v>
                </c:pt>
                <c:pt idx="317">
                  <c:v>38869</c:v>
                </c:pt>
                <c:pt idx="318">
                  <c:v>38899</c:v>
                </c:pt>
                <c:pt idx="319">
                  <c:v>38930</c:v>
                </c:pt>
                <c:pt idx="320">
                  <c:v>38961</c:v>
                </c:pt>
                <c:pt idx="321">
                  <c:v>38991</c:v>
                </c:pt>
                <c:pt idx="322">
                  <c:v>39022</c:v>
                </c:pt>
                <c:pt idx="323">
                  <c:v>39052</c:v>
                </c:pt>
                <c:pt idx="324">
                  <c:v>39083</c:v>
                </c:pt>
                <c:pt idx="325">
                  <c:v>39114</c:v>
                </c:pt>
                <c:pt idx="326">
                  <c:v>39142</c:v>
                </c:pt>
                <c:pt idx="327">
                  <c:v>39173</c:v>
                </c:pt>
                <c:pt idx="328">
                  <c:v>39203</c:v>
                </c:pt>
                <c:pt idx="329">
                  <c:v>39234</c:v>
                </c:pt>
                <c:pt idx="330">
                  <c:v>39264</c:v>
                </c:pt>
                <c:pt idx="331">
                  <c:v>39295</c:v>
                </c:pt>
                <c:pt idx="332">
                  <c:v>39326</c:v>
                </c:pt>
                <c:pt idx="333">
                  <c:v>39356</c:v>
                </c:pt>
                <c:pt idx="334">
                  <c:v>39387</c:v>
                </c:pt>
                <c:pt idx="335">
                  <c:v>39417</c:v>
                </c:pt>
                <c:pt idx="336">
                  <c:v>39448</c:v>
                </c:pt>
                <c:pt idx="337">
                  <c:v>39479</c:v>
                </c:pt>
                <c:pt idx="338">
                  <c:v>39508</c:v>
                </c:pt>
                <c:pt idx="339">
                  <c:v>39539</c:v>
                </c:pt>
                <c:pt idx="340">
                  <c:v>39569</c:v>
                </c:pt>
                <c:pt idx="341">
                  <c:v>39600</c:v>
                </c:pt>
                <c:pt idx="342">
                  <c:v>39630</c:v>
                </c:pt>
                <c:pt idx="343">
                  <c:v>39661</c:v>
                </c:pt>
                <c:pt idx="344">
                  <c:v>39692</c:v>
                </c:pt>
                <c:pt idx="345">
                  <c:v>39722</c:v>
                </c:pt>
                <c:pt idx="346">
                  <c:v>39753</c:v>
                </c:pt>
                <c:pt idx="347">
                  <c:v>39783</c:v>
                </c:pt>
                <c:pt idx="348">
                  <c:v>39814</c:v>
                </c:pt>
                <c:pt idx="349">
                  <c:v>39845</c:v>
                </c:pt>
                <c:pt idx="350">
                  <c:v>39873</c:v>
                </c:pt>
                <c:pt idx="351">
                  <c:v>39904</c:v>
                </c:pt>
                <c:pt idx="352">
                  <c:v>39934</c:v>
                </c:pt>
                <c:pt idx="353">
                  <c:v>39965</c:v>
                </c:pt>
                <c:pt idx="354">
                  <c:v>39995</c:v>
                </c:pt>
                <c:pt idx="355">
                  <c:v>40026</c:v>
                </c:pt>
                <c:pt idx="356">
                  <c:v>40057</c:v>
                </c:pt>
                <c:pt idx="357">
                  <c:v>40087</c:v>
                </c:pt>
                <c:pt idx="358">
                  <c:v>40118</c:v>
                </c:pt>
                <c:pt idx="359">
                  <c:v>40148</c:v>
                </c:pt>
                <c:pt idx="360">
                  <c:v>40179</c:v>
                </c:pt>
              </c:numCache>
            </c:numRef>
          </c:cat>
          <c:val>
            <c:numRef>
              <c:f>Sheet1!$K$3:$K$363</c:f>
              <c:numCache>
                <c:formatCode>0.00</c:formatCode>
                <c:ptCount val="361"/>
                <c:pt idx="0">
                  <c:v>0.52290000000000003</c:v>
                </c:pt>
                <c:pt idx="1">
                  <c:v>0.47880000000000106</c:v>
                </c:pt>
                <c:pt idx="2">
                  <c:v>0.57330000000000003</c:v>
                </c:pt>
                <c:pt idx="3">
                  <c:v>0.64170000000000271</c:v>
                </c:pt>
                <c:pt idx="4">
                  <c:v>0.66750000000000065</c:v>
                </c:pt>
                <c:pt idx="5">
                  <c:v>0.72959999999999992</c:v>
                </c:pt>
                <c:pt idx="6">
                  <c:v>0.8345999999999999</c:v>
                </c:pt>
                <c:pt idx="7">
                  <c:v>0.87010000000000065</c:v>
                </c:pt>
                <c:pt idx="8">
                  <c:v>0.9</c:v>
                </c:pt>
                <c:pt idx="9">
                  <c:v>0.98249999999999948</c:v>
                </c:pt>
                <c:pt idx="10">
                  <c:v>1.0649999999999959</c:v>
                </c:pt>
                <c:pt idx="11">
                  <c:v>1.0655999999999952</c:v>
                </c:pt>
                <c:pt idx="12">
                  <c:v>1.1775</c:v>
                </c:pt>
                <c:pt idx="13">
                  <c:v>1.147</c:v>
                </c:pt>
                <c:pt idx="14">
                  <c:v>1.1248</c:v>
                </c:pt>
                <c:pt idx="15">
                  <c:v>1.0368000000000002</c:v>
                </c:pt>
                <c:pt idx="16">
                  <c:v>1.05</c:v>
                </c:pt>
                <c:pt idx="17">
                  <c:v>1.05</c:v>
                </c:pt>
                <c:pt idx="18">
                  <c:v>0.99360000000000015</c:v>
                </c:pt>
                <c:pt idx="19">
                  <c:v>1.0730000000000002</c:v>
                </c:pt>
                <c:pt idx="20">
                  <c:v>1.026</c:v>
                </c:pt>
                <c:pt idx="21">
                  <c:v>1.042799999999996</c:v>
                </c:pt>
                <c:pt idx="22">
                  <c:v>1.0541</c:v>
                </c:pt>
                <c:pt idx="23">
                  <c:v>1.071</c:v>
                </c:pt>
                <c:pt idx="24">
                  <c:v>1.0835999999999955</c:v>
                </c:pt>
                <c:pt idx="25">
                  <c:v>1.1748000000000001</c:v>
                </c:pt>
                <c:pt idx="26">
                  <c:v>1.224</c:v>
                </c:pt>
                <c:pt idx="27">
                  <c:v>1.3577999999999957</c:v>
                </c:pt>
                <c:pt idx="28">
                  <c:v>1.4569999999999952</c:v>
                </c:pt>
                <c:pt idx="29">
                  <c:v>1.6319999999999955</c:v>
                </c:pt>
                <c:pt idx="30">
                  <c:v>1.6464000000000001</c:v>
                </c:pt>
                <c:pt idx="31">
                  <c:v>1.6660000000000001</c:v>
                </c:pt>
                <c:pt idx="32">
                  <c:v>1.7977999999999952</c:v>
                </c:pt>
                <c:pt idx="33">
                  <c:v>2.028</c:v>
                </c:pt>
                <c:pt idx="34">
                  <c:v>2.1060000000000003</c:v>
                </c:pt>
                <c:pt idx="35">
                  <c:v>2.3003999999999998</c:v>
                </c:pt>
                <c:pt idx="36">
                  <c:v>2.3815999999999997</c:v>
                </c:pt>
                <c:pt idx="37">
                  <c:v>2.444</c:v>
                </c:pt>
                <c:pt idx="38">
                  <c:v>2.5131999999999999</c:v>
                </c:pt>
                <c:pt idx="39">
                  <c:v>2.5091999999999999</c:v>
                </c:pt>
                <c:pt idx="40">
                  <c:v>2.5148999999999977</c:v>
                </c:pt>
                <c:pt idx="41">
                  <c:v>2.6259999999999994</c:v>
                </c:pt>
                <c:pt idx="42">
                  <c:v>2.3029999999999977</c:v>
                </c:pt>
                <c:pt idx="43">
                  <c:v>2.242</c:v>
                </c:pt>
                <c:pt idx="44">
                  <c:v>2.1619999999999999</c:v>
                </c:pt>
                <c:pt idx="45">
                  <c:v>2.0327999999999977</c:v>
                </c:pt>
                <c:pt idx="46">
                  <c:v>1.9295</c:v>
                </c:pt>
                <c:pt idx="47">
                  <c:v>1.8260000000000003</c:v>
                </c:pt>
                <c:pt idx="48">
                  <c:v>1.791999999999994</c:v>
                </c:pt>
                <c:pt idx="49">
                  <c:v>1.6224000000000001</c:v>
                </c:pt>
                <c:pt idx="50">
                  <c:v>1.5911999999999957</c:v>
                </c:pt>
                <c:pt idx="51">
                  <c:v>1.5630999999999959</c:v>
                </c:pt>
                <c:pt idx="52">
                  <c:v>1.48</c:v>
                </c:pt>
                <c:pt idx="53">
                  <c:v>1.3896000000000002</c:v>
                </c:pt>
                <c:pt idx="54">
                  <c:v>1.4024999999999952</c:v>
                </c:pt>
                <c:pt idx="55">
                  <c:v>1.32</c:v>
                </c:pt>
                <c:pt idx="56">
                  <c:v>1.2555999999999941</c:v>
                </c:pt>
                <c:pt idx="57">
                  <c:v>1.2653999999999954</c:v>
                </c:pt>
                <c:pt idx="58">
                  <c:v>1.2527999999999955</c:v>
                </c:pt>
                <c:pt idx="59">
                  <c:v>1.2190999999999952</c:v>
                </c:pt>
                <c:pt idx="60">
                  <c:v>1.1315</c:v>
                </c:pt>
                <c:pt idx="61">
                  <c:v>1.1664000000000001</c:v>
                </c:pt>
                <c:pt idx="62">
                  <c:v>1.1592000000000002</c:v>
                </c:pt>
                <c:pt idx="63">
                  <c:v>1.1971999999999998</c:v>
                </c:pt>
                <c:pt idx="64">
                  <c:v>1.0655999999999952</c:v>
                </c:pt>
                <c:pt idx="65">
                  <c:v>1.1322000000000001</c:v>
                </c:pt>
                <c:pt idx="66">
                  <c:v>1.1100000000000001</c:v>
                </c:pt>
                <c:pt idx="67">
                  <c:v>1.057899999999995</c:v>
                </c:pt>
                <c:pt idx="68">
                  <c:v>1.0508</c:v>
                </c:pt>
                <c:pt idx="69">
                  <c:v>1.029499999999995</c:v>
                </c:pt>
                <c:pt idx="70">
                  <c:v>1.1200000000000001</c:v>
                </c:pt>
                <c:pt idx="71">
                  <c:v>1.036</c:v>
                </c:pt>
                <c:pt idx="72">
                  <c:v>0.93130000000000013</c:v>
                </c:pt>
                <c:pt idx="73">
                  <c:v>1.015199999999995</c:v>
                </c:pt>
                <c:pt idx="74">
                  <c:v>1.008</c:v>
                </c:pt>
                <c:pt idx="75">
                  <c:v>0.9869</c:v>
                </c:pt>
                <c:pt idx="76">
                  <c:v>0.99360000000000015</c:v>
                </c:pt>
                <c:pt idx="77">
                  <c:v>1.08</c:v>
                </c:pt>
                <c:pt idx="78">
                  <c:v>1.0289999999999955</c:v>
                </c:pt>
                <c:pt idx="79">
                  <c:v>1.0143</c:v>
                </c:pt>
                <c:pt idx="80">
                  <c:v>1.036</c:v>
                </c:pt>
                <c:pt idx="81">
                  <c:v>1.036</c:v>
                </c:pt>
                <c:pt idx="82">
                  <c:v>0.98670000000000013</c:v>
                </c:pt>
                <c:pt idx="83">
                  <c:v>0.96360000000000223</c:v>
                </c:pt>
                <c:pt idx="84">
                  <c:v>0.94380000000000064</c:v>
                </c:pt>
                <c:pt idx="85">
                  <c:v>0.93719999999999981</c:v>
                </c:pt>
                <c:pt idx="86">
                  <c:v>0.94380000000000064</c:v>
                </c:pt>
                <c:pt idx="87">
                  <c:v>0.90720000000000001</c:v>
                </c:pt>
                <c:pt idx="88">
                  <c:v>0.9323999999999999</c:v>
                </c:pt>
                <c:pt idx="89">
                  <c:v>0.89900000000000002</c:v>
                </c:pt>
                <c:pt idx="90">
                  <c:v>0.8234999999999999</c:v>
                </c:pt>
                <c:pt idx="91">
                  <c:v>0.87000000000000199</c:v>
                </c:pt>
                <c:pt idx="92">
                  <c:v>0.82010000000000005</c:v>
                </c:pt>
                <c:pt idx="93">
                  <c:v>0.79800000000000015</c:v>
                </c:pt>
                <c:pt idx="94">
                  <c:v>0.75980000000000236</c:v>
                </c:pt>
                <c:pt idx="95">
                  <c:v>0.7410000000000021</c:v>
                </c:pt>
                <c:pt idx="96">
                  <c:v>0.71250000000000002</c:v>
                </c:pt>
                <c:pt idx="97">
                  <c:v>0.73530000000000062</c:v>
                </c:pt>
                <c:pt idx="98">
                  <c:v>0.70109999999999995</c:v>
                </c:pt>
                <c:pt idx="99">
                  <c:v>0.66420000000000223</c:v>
                </c:pt>
                <c:pt idx="100">
                  <c:v>0.70000000000000062</c:v>
                </c:pt>
                <c:pt idx="101">
                  <c:v>0.66420000000000223</c:v>
                </c:pt>
                <c:pt idx="102">
                  <c:v>0.64260000000000306</c:v>
                </c:pt>
                <c:pt idx="103">
                  <c:v>0.65520000000000223</c:v>
                </c:pt>
                <c:pt idx="104">
                  <c:v>0.66420000000000223</c:v>
                </c:pt>
                <c:pt idx="105">
                  <c:v>0.63720000000000065</c:v>
                </c:pt>
                <c:pt idx="106">
                  <c:v>0.57240000000000002</c:v>
                </c:pt>
                <c:pt idx="107">
                  <c:v>0.60420000000000063</c:v>
                </c:pt>
                <c:pt idx="108">
                  <c:v>0.59400000000000008</c:v>
                </c:pt>
                <c:pt idx="109">
                  <c:v>0.52</c:v>
                </c:pt>
                <c:pt idx="110">
                  <c:v>0.53500000000000003</c:v>
                </c:pt>
                <c:pt idx="111">
                  <c:v>0.57200000000000062</c:v>
                </c:pt>
                <c:pt idx="112">
                  <c:v>0.51480000000000004</c:v>
                </c:pt>
                <c:pt idx="113">
                  <c:v>0.49290000000000112</c:v>
                </c:pt>
                <c:pt idx="114">
                  <c:v>0.49400000000000038</c:v>
                </c:pt>
                <c:pt idx="115">
                  <c:v>0.45240000000000002</c:v>
                </c:pt>
                <c:pt idx="116">
                  <c:v>0.48230000000000106</c:v>
                </c:pt>
                <c:pt idx="117">
                  <c:v>0.51940000000000008</c:v>
                </c:pt>
                <c:pt idx="118">
                  <c:v>0.52920000000000011</c:v>
                </c:pt>
                <c:pt idx="119">
                  <c:v>0.51840000000000008</c:v>
                </c:pt>
                <c:pt idx="120">
                  <c:v>0.52380000000000004</c:v>
                </c:pt>
                <c:pt idx="121">
                  <c:v>0.49820000000000031</c:v>
                </c:pt>
                <c:pt idx="122">
                  <c:v>0.49920000000000031</c:v>
                </c:pt>
                <c:pt idx="123">
                  <c:v>0.51300000000000001</c:v>
                </c:pt>
                <c:pt idx="124">
                  <c:v>0.51300000000000001</c:v>
                </c:pt>
                <c:pt idx="125">
                  <c:v>0.49400000000000038</c:v>
                </c:pt>
                <c:pt idx="126">
                  <c:v>0.53900000000000003</c:v>
                </c:pt>
                <c:pt idx="127">
                  <c:v>0.58139999999999958</c:v>
                </c:pt>
                <c:pt idx="128">
                  <c:v>0.62540000000000062</c:v>
                </c:pt>
                <c:pt idx="129">
                  <c:v>0.61360000000000259</c:v>
                </c:pt>
                <c:pt idx="130">
                  <c:v>0.66960000000000375</c:v>
                </c:pt>
                <c:pt idx="131">
                  <c:v>0.66780000000000306</c:v>
                </c:pt>
                <c:pt idx="132">
                  <c:v>0.697600000000002</c:v>
                </c:pt>
                <c:pt idx="133">
                  <c:v>0.71939999999999993</c:v>
                </c:pt>
                <c:pt idx="134">
                  <c:v>0.75480000000000236</c:v>
                </c:pt>
                <c:pt idx="135">
                  <c:v>0.77720000000000222</c:v>
                </c:pt>
                <c:pt idx="136">
                  <c:v>0.82110000000000061</c:v>
                </c:pt>
                <c:pt idx="137">
                  <c:v>0.86939999999999995</c:v>
                </c:pt>
                <c:pt idx="138">
                  <c:v>0.87720000000000065</c:v>
                </c:pt>
                <c:pt idx="139">
                  <c:v>0.93150000000000011</c:v>
                </c:pt>
                <c:pt idx="140">
                  <c:v>0.94530000000000003</c:v>
                </c:pt>
                <c:pt idx="141">
                  <c:v>0.97300000000000064</c:v>
                </c:pt>
                <c:pt idx="142">
                  <c:v>1.0780000000000001</c:v>
                </c:pt>
                <c:pt idx="143">
                  <c:v>1.1971999999999998</c:v>
                </c:pt>
                <c:pt idx="144">
                  <c:v>1.2774999999999952</c:v>
                </c:pt>
                <c:pt idx="145">
                  <c:v>1.3394000000000004</c:v>
                </c:pt>
                <c:pt idx="146">
                  <c:v>1.3912</c:v>
                </c:pt>
                <c:pt idx="147">
                  <c:v>1.3985999999999998</c:v>
                </c:pt>
                <c:pt idx="148">
                  <c:v>1.5655999999999952</c:v>
                </c:pt>
                <c:pt idx="149">
                  <c:v>1.6614000000000002</c:v>
                </c:pt>
                <c:pt idx="150">
                  <c:v>1.6555000000000002</c:v>
                </c:pt>
                <c:pt idx="151">
                  <c:v>1.595999999999995</c:v>
                </c:pt>
                <c:pt idx="152">
                  <c:v>1.6340000000000001</c:v>
                </c:pt>
                <c:pt idx="153">
                  <c:v>1.6862999999999999</c:v>
                </c:pt>
                <c:pt idx="154">
                  <c:v>1.5317999999999945</c:v>
                </c:pt>
                <c:pt idx="155">
                  <c:v>1.5835999999999955</c:v>
                </c:pt>
                <c:pt idx="156">
                  <c:v>1.547599999999995</c:v>
                </c:pt>
                <c:pt idx="157">
                  <c:v>1.4696999999999933</c:v>
                </c:pt>
                <c:pt idx="158">
                  <c:v>1.4</c:v>
                </c:pt>
                <c:pt idx="159">
                  <c:v>1.2922</c:v>
                </c:pt>
                <c:pt idx="160">
                  <c:v>1.391599999999996</c:v>
                </c:pt>
                <c:pt idx="161">
                  <c:v>1.365</c:v>
                </c:pt>
                <c:pt idx="162">
                  <c:v>1.3662000000000001</c:v>
                </c:pt>
                <c:pt idx="163">
                  <c:v>1.3668</c:v>
                </c:pt>
                <c:pt idx="164">
                  <c:v>1.3533999999999959</c:v>
                </c:pt>
                <c:pt idx="165">
                  <c:v>1.3872</c:v>
                </c:pt>
                <c:pt idx="166">
                  <c:v>1.3859999999999955</c:v>
                </c:pt>
                <c:pt idx="167">
                  <c:v>1.3520000000000001</c:v>
                </c:pt>
                <c:pt idx="168">
                  <c:v>1.3266</c:v>
                </c:pt>
                <c:pt idx="169">
                  <c:v>1.3661999999999999</c:v>
                </c:pt>
                <c:pt idx="170">
                  <c:v>1.3779999999999955</c:v>
                </c:pt>
                <c:pt idx="171">
                  <c:v>1.3632000000000002</c:v>
                </c:pt>
                <c:pt idx="172">
                  <c:v>1.2992999999999957</c:v>
                </c:pt>
                <c:pt idx="173">
                  <c:v>1.2138999999999927</c:v>
                </c:pt>
                <c:pt idx="174">
                  <c:v>1.1956</c:v>
                </c:pt>
                <c:pt idx="175">
                  <c:v>1.1760000000000042</c:v>
                </c:pt>
                <c:pt idx="176">
                  <c:v>1.1800000000000039</c:v>
                </c:pt>
                <c:pt idx="177">
                  <c:v>1.2063999999999955</c:v>
                </c:pt>
                <c:pt idx="178">
                  <c:v>1.1032</c:v>
                </c:pt>
                <c:pt idx="179">
                  <c:v>1.039499999999995</c:v>
                </c:pt>
                <c:pt idx="180">
                  <c:v>1.0247999999999959</c:v>
                </c:pt>
                <c:pt idx="181">
                  <c:v>0.92880000000000063</c:v>
                </c:pt>
                <c:pt idx="182">
                  <c:v>1.0151999999999952</c:v>
                </c:pt>
                <c:pt idx="183">
                  <c:v>1.0846</c:v>
                </c:pt>
                <c:pt idx="184">
                  <c:v>0.98</c:v>
                </c:pt>
                <c:pt idx="185">
                  <c:v>0.94080000000000064</c:v>
                </c:pt>
                <c:pt idx="186">
                  <c:v>0.95190000000000063</c:v>
                </c:pt>
                <c:pt idx="187">
                  <c:v>0.92910000000000015</c:v>
                </c:pt>
                <c:pt idx="188">
                  <c:v>0.94639999999999991</c:v>
                </c:pt>
                <c:pt idx="189">
                  <c:v>0.90749999999999997</c:v>
                </c:pt>
                <c:pt idx="190">
                  <c:v>0.93519999999999992</c:v>
                </c:pt>
                <c:pt idx="191">
                  <c:v>0.91839999999999988</c:v>
                </c:pt>
                <c:pt idx="192">
                  <c:v>0.9071999999999999</c:v>
                </c:pt>
                <c:pt idx="193">
                  <c:v>0.90749999999999997</c:v>
                </c:pt>
                <c:pt idx="194">
                  <c:v>1.0009999999999954</c:v>
                </c:pt>
                <c:pt idx="195">
                  <c:v>1.0247999999999959</c:v>
                </c:pt>
                <c:pt idx="196">
                  <c:v>1.0135999999999945</c:v>
                </c:pt>
                <c:pt idx="197">
                  <c:v>1.0282</c:v>
                </c:pt>
                <c:pt idx="198">
                  <c:v>1.0065</c:v>
                </c:pt>
                <c:pt idx="199">
                  <c:v>0.92819999999999991</c:v>
                </c:pt>
                <c:pt idx="200">
                  <c:v>0.90479999999999994</c:v>
                </c:pt>
                <c:pt idx="201">
                  <c:v>0.86840000000000062</c:v>
                </c:pt>
                <c:pt idx="202">
                  <c:v>0.847800000000002</c:v>
                </c:pt>
                <c:pt idx="203">
                  <c:v>0.86940000000000062</c:v>
                </c:pt>
                <c:pt idx="204">
                  <c:v>0.85329999999999995</c:v>
                </c:pt>
                <c:pt idx="205">
                  <c:v>0.81640000000000001</c:v>
                </c:pt>
                <c:pt idx="206">
                  <c:v>0.81120000000000003</c:v>
                </c:pt>
                <c:pt idx="207">
                  <c:v>0.82619999999999993</c:v>
                </c:pt>
                <c:pt idx="208">
                  <c:v>0.76930000000000065</c:v>
                </c:pt>
                <c:pt idx="209">
                  <c:v>0.79</c:v>
                </c:pt>
                <c:pt idx="210">
                  <c:v>0.79870000000000063</c:v>
                </c:pt>
                <c:pt idx="211">
                  <c:v>0.77760000000000296</c:v>
                </c:pt>
                <c:pt idx="212">
                  <c:v>0.79379999999999995</c:v>
                </c:pt>
                <c:pt idx="213">
                  <c:v>0.75200000000000222</c:v>
                </c:pt>
                <c:pt idx="214">
                  <c:v>0.68080000000000063</c:v>
                </c:pt>
                <c:pt idx="215">
                  <c:v>0.72380000000000211</c:v>
                </c:pt>
                <c:pt idx="216">
                  <c:v>0.72219999999999984</c:v>
                </c:pt>
                <c:pt idx="217">
                  <c:v>0.69919999999999982</c:v>
                </c:pt>
                <c:pt idx="218">
                  <c:v>0.66270000000000295</c:v>
                </c:pt>
                <c:pt idx="219">
                  <c:v>0.63210000000000188</c:v>
                </c:pt>
                <c:pt idx="220">
                  <c:v>0.60720000000000063</c:v>
                </c:pt>
                <c:pt idx="221">
                  <c:v>0.56699999999999995</c:v>
                </c:pt>
                <c:pt idx="222">
                  <c:v>0.59849999999999959</c:v>
                </c:pt>
                <c:pt idx="223">
                  <c:v>0.59399999999999997</c:v>
                </c:pt>
                <c:pt idx="224">
                  <c:v>0.66700000000000248</c:v>
                </c:pt>
                <c:pt idx="225">
                  <c:v>0.61200000000000065</c:v>
                </c:pt>
                <c:pt idx="226">
                  <c:v>0.63360000000000272</c:v>
                </c:pt>
                <c:pt idx="227">
                  <c:v>0.59400000000000008</c:v>
                </c:pt>
                <c:pt idx="228">
                  <c:v>0.5159999999999999</c:v>
                </c:pt>
                <c:pt idx="229">
                  <c:v>0.58079999999999998</c:v>
                </c:pt>
                <c:pt idx="230">
                  <c:v>0.51239999999999997</c:v>
                </c:pt>
                <c:pt idx="231">
                  <c:v>0.49020000000000002</c:v>
                </c:pt>
                <c:pt idx="232">
                  <c:v>0.52080000000000004</c:v>
                </c:pt>
                <c:pt idx="233">
                  <c:v>0.58909999999999996</c:v>
                </c:pt>
                <c:pt idx="234">
                  <c:v>0.52890000000000004</c:v>
                </c:pt>
                <c:pt idx="235">
                  <c:v>0.50819999999999999</c:v>
                </c:pt>
                <c:pt idx="236">
                  <c:v>0.504</c:v>
                </c:pt>
                <c:pt idx="237">
                  <c:v>0.50839999999999996</c:v>
                </c:pt>
                <c:pt idx="238">
                  <c:v>0.487900000000001</c:v>
                </c:pt>
                <c:pt idx="239">
                  <c:v>0.48400000000000032</c:v>
                </c:pt>
                <c:pt idx="240">
                  <c:v>0.50800000000000001</c:v>
                </c:pt>
                <c:pt idx="241">
                  <c:v>0.44280000000000008</c:v>
                </c:pt>
                <c:pt idx="242">
                  <c:v>0.44</c:v>
                </c:pt>
                <c:pt idx="243">
                  <c:v>0.40660000000000002</c:v>
                </c:pt>
                <c:pt idx="244">
                  <c:v>0.44400000000000001</c:v>
                </c:pt>
                <c:pt idx="245">
                  <c:v>0.44800000000000001</c:v>
                </c:pt>
                <c:pt idx="246">
                  <c:v>0.49200000000000038</c:v>
                </c:pt>
                <c:pt idx="247">
                  <c:v>0.50019999999999998</c:v>
                </c:pt>
                <c:pt idx="248">
                  <c:v>0.44850000000000001</c:v>
                </c:pt>
                <c:pt idx="249">
                  <c:v>0.44069999999999998</c:v>
                </c:pt>
                <c:pt idx="250">
                  <c:v>0.41340000000000032</c:v>
                </c:pt>
                <c:pt idx="251">
                  <c:v>0.4446</c:v>
                </c:pt>
                <c:pt idx="252">
                  <c:v>0.47460000000000008</c:v>
                </c:pt>
                <c:pt idx="253">
                  <c:v>0.49140000000000111</c:v>
                </c:pt>
                <c:pt idx="254">
                  <c:v>0.47730000000000095</c:v>
                </c:pt>
                <c:pt idx="255">
                  <c:v>0.48400000000000032</c:v>
                </c:pt>
                <c:pt idx="256">
                  <c:v>0.43000000000000038</c:v>
                </c:pt>
                <c:pt idx="257">
                  <c:v>0.504</c:v>
                </c:pt>
                <c:pt idx="258">
                  <c:v>0.49680000000000135</c:v>
                </c:pt>
                <c:pt idx="259">
                  <c:v>0.5978</c:v>
                </c:pt>
                <c:pt idx="260">
                  <c:v>0.57500000000000062</c:v>
                </c:pt>
                <c:pt idx="261">
                  <c:v>0.62540000000000062</c:v>
                </c:pt>
                <c:pt idx="262">
                  <c:v>0.76450000000000062</c:v>
                </c:pt>
                <c:pt idx="263">
                  <c:v>0.77520000000000211</c:v>
                </c:pt>
                <c:pt idx="264">
                  <c:v>0.83219999999999994</c:v>
                </c:pt>
                <c:pt idx="265">
                  <c:v>0.84930000000000005</c:v>
                </c:pt>
                <c:pt idx="266">
                  <c:v>0.90630000000000011</c:v>
                </c:pt>
                <c:pt idx="267">
                  <c:v>0.99120000000000008</c:v>
                </c:pt>
                <c:pt idx="268">
                  <c:v>1.0904</c:v>
                </c:pt>
                <c:pt idx="269">
                  <c:v>1.1368</c:v>
                </c:pt>
                <c:pt idx="270">
                  <c:v>1.1020000000000001</c:v>
                </c:pt>
                <c:pt idx="271">
                  <c:v>1.0772999999999955</c:v>
                </c:pt>
                <c:pt idx="272">
                  <c:v>1.0887</c:v>
                </c:pt>
                <c:pt idx="273">
                  <c:v>1.1342999999999999</c:v>
                </c:pt>
                <c:pt idx="274">
                  <c:v>1.2094999999999942</c:v>
                </c:pt>
                <c:pt idx="275">
                  <c:v>1.3260000000000003</c:v>
                </c:pt>
                <c:pt idx="276">
                  <c:v>1.1889999999999998</c:v>
                </c:pt>
                <c:pt idx="277">
                  <c:v>1.2862</c:v>
                </c:pt>
                <c:pt idx="278">
                  <c:v>1.2389999999999952</c:v>
                </c:pt>
                <c:pt idx="279">
                  <c:v>1.3139999999999941</c:v>
                </c:pt>
                <c:pt idx="280">
                  <c:v>1.3175999999999954</c:v>
                </c:pt>
                <c:pt idx="281">
                  <c:v>1.4363999999999955</c:v>
                </c:pt>
                <c:pt idx="282">
                  <c:v>1.3640000000000001</c:v>
                </c:pt>
                <c:pt idx="283">
                  <c:v>1.3541999999999998</c:v>
                </c:pt>
                <c:pt idx="284">
                  <c:v>1.3725000000000001</c:v>
                </c:pt>
                <c:pt idx="285">
                  <c:v>1.343999999999995</c:v>
                </c:pt>
                <c:pt idx="286">
                  <c:v>1.3572</c:v>
                </c:pt>
                <c:pt idx="287">
                  <c:v>1.3167000000000002</c:v>
                </c:pt>
                <c:pt idx="288">
                  <c:v>1.2938999999999941</c:v>
                </c:pt>
                <c:pt idx="289">
                  <c:v>1.2823999999999998</c:v>
                </c:pt>
                <c:pt idx="290">
                  <c:v>1.3688</c:v>
                </c:pt>
                <c:pt idx="291">
                  <c:v>1.2375999999999943</c:v>
                </c:pt>
                <c:pt idx="292">
                  <c:v>1.2263999999999959</c:v>
                </c:pt>
                <c:pt idx="293">
                  <c:v>1.2599999999999929</c:v>
                </c:pt>
                <c:pt idx="294">
                  <c:v>1.1384999999999998</c:v>
                </c:pt>
                <c:pt idx="295">
                  <c:v>1.0962000000000001</c:v>
                </c:pt>
                <c:pt idx="296">
                  <c:v>1.1556</c:v>
                </c:pt>
                <c:pt idx="297">
                  <c:v>1.1825000000000001</c:v>
                </c:pt>
                <c:pt idx="298">
                  <c:v>1.1556</c:v>
                </c:pt>
                <c:pt idx="299">
                  <c:v>1.1232</c:v>
                </c:pt>
                <c:pt idx="300">
                  <c:v>1.0972000000000002</c:v>
                </c:pt>
                <c:pt idx="301">
                  <c:v>1.0962000000000001</c:v>
                </c:pt>
                <c:pt idx="302">
                  <c:v>1.1232</c:v>
                </c:pt>
                <c:pt idx="303">
                  <c:v>1.0920000000000001</c:v>
                </c:pt>
                <c:pt idx="304">
                  <c:v>1.0148999999999955</c:v>
                </c:pt>
                <c:pt idx="305">
                  <c:v>0.948600000000002</c:v>
                </c:pt>
                <c:pt idx="306">
                  <c:v>0.94499999999999995</c:v>
                </c:pt>
                <c:pt idx="307">
                  <c:v>0.93100000000000005</c:v>
                </c:pt>
                <c:pt idx="308">
                  <c:v>0.95500000000000063</c:v>
                </c:pt>
                <c:pt idx="309">
                  <c:v>0.95000000000000062</c:v>
                </c:pt>
                <c:pt idx="310">
                  <c:v>0.90500000000000003</c:v>
                </c:pt>
                <c:pt idx="311">
                  <c:v>0.89759999999999951</c:v>
                </c:pt>
                <c:pt idx="312">
                  <c:v>0.78020000000000012</c:v>
                </c:pt>
                <c:pt idx="313">
                  <c:v>0.88800000000000001</c:v>
                </c:pt>
                <c:pt idx="314">
                  <c:v>0.86950000000000005</c:v>
                </c:pt>
                <c:pt idx="315">
                  <c:v>0.87890000000000224</c:v>
                </c:pt>
                <c:pt idx="316">
                  <c:v>0.88829999999999998</c:v>
                </c:pt>
                <c:pt idx="317">
                  <c:v>0.77280000000000271</c:v>
                </c:pt>
                <c:pt idx="318">
                  <c:v>0.86950000000000005</c:v>
                </c:pt>
                <c:pt idx="319">
                  <c:v>0.85540000000000005</c:v>
                </c:pt>
                <c:pt idx="320">
                  <c:v>0.8145</c:v>
                </c:pt>
                <c:pt idx="321">
                  <c:v>0.69960000000000211</c:v>
                </c:pt>
                <c:pt idx="322">
                  <c:v>0.747000000000002</c:v>
                </c:pt>
                <c:pt idx="323">
                  <c:v>0.71280000000000165</c:v>
                </c:pt>
                <c:pt idx="324">
                  <c:v>0.7406000000000027</c:v>
                </c:pt>
                <c:pt idx="325">
                  <c:v>0.79200000000000004</c:v>
                </c:pt>
                <c:pt idx="326">
                  <c:v>0.80959999999999999</c:v>
                </c:pt>
                <c:pt idx="327">
                  <c:v>0.78749999999999998</c:v>
                </c:pt>
                <c:pt idx="328">
                  <c:v>0.73800000000000165</c:v>
                </c:pt>
                <c:pt idx="329">
                  <c:v>0.76820000000000188</c:v>
                </c:pt>
                <c:pt idx="330">
                  <c:v>0.87420000000000064</c:v>
                </c:pt>
                <c:pt idx="331">
                  <c:v>0.82250000000000001</c:v>
                </c:pt>
                <c:pt idx="332">
                  <c:v>0.8272000000000006</c:v>
                </c:pt>
                <c:pt idx="333">
                  <c:v>0.84959999999999991</c:v>
                </c:pt>
                <c:pt idx="334">
                  <c:v>0.89770000000000005</c:v>
                </c:pt>
                <c:pt idx="335">
                  <c:v>0.85750000000000004</c:v>
                </c:pt>
                <c:pt idx="336">
                  <c:v>0.88690000000000013</c:v>
                </c:pt>
                <c:pt idx="337">
                  <c:v>0.83040000000000003</c:v>
                </c:pt>
                <c:pt idx="338">
                  <c:v>0.85170000000000212</c:v>
                </c:pt>
                <c:pt idx="339">
                  <c:v>0.89500000000000002</c:v>
                </c:pt>
                <c:pt idx="340">
                  <c:v>1.0119999999999929</c:v>
                </c:pt>
                <c:pt idx="341">
                  <c:v>1.041599999999995</c:v>
                </c:pt>
                <c:pt idx="342">
                  <c:v>1.1194</c:v>
                </c:pt>
                <c:pt idx="343">
                  <c:v>1.2151999999999947</c:v>
                </c:pt>
                <c:pt idx="344">
                  <c:v>1.3144</c:v>
                </c:pt>
                <c:pt idx="345">
                  <c:v>1.4585999999999957</c:v>
                </c:pt>
                <c:pt idx="346">
                  <c:v>1.4483999999999957</c:v>
                </c:pt>
                <c:pt idx="347">
                  <c:v>1.6703999999999999</c:v>
                </c:pt>
                <c:pt idx="348">
                  <c:v>1.7023999999999955</c:v>
                </c:pt>
                <c:pt idx="349">
                  <c:v>1.8711000000000002</c:v>
                </c:pt>
                <c:pt idx="350">
                  <c:v>2.0569999999999977</c:v>
                </c:pt>
                <c:pt idx="351">
                  <c:v>2.4208000000000003</c:v>
                </c:pt>
                <c:pt idx="352">
                  <c:v>2.5380000000000003</c:v>
                </c:pt>
                <c:pt idx="353">
                  <c:v>2.7549999999999999</c:v>
                </c:pt>
                <c:pt idx="354">
                  <c:v>3.1771999999999996</c:v>
                </c:pt>
                <c:pt idx="355">
                  <c:v>3.2300999999999993</c:v>
                </c:pt>
                <c:pt idx="356">
                  <c:v>3.4888000000000003</c:v>
                </c:pt>
                <c:pt idx="357">
                  <c:v>3.6719999999999997</c:v>
                </c:pt>
                <c:pt idx="358">
                  <c:v>3.8699999999999997</c:v>
                </c:pt>
                <c:pt idx="359">
                  <c:v>3.98</c:v>
                </c:pt>
                <c:pt idx="360">
                  <c:v>3.9963999999999977</c:v>
                </c:pt>
              </c:numCache>
            </c:numRef>
          </c:val>
        </c:ser>
        <c:ser>
          <c:idx val="2"/>
          <c:order val="1"/>
          <c:tx>
            <c:strRef>
              <c:f>Sheet1!$J$1:$J$2</c:f>
              <c:strCache>
                <c:ptCount val="1"/>
                <c:pt idx="0">
                  <c:v>Percent of unemployed by unemployment duration 15 to 26 weeks</c:v>
                </c:pt>
              </c:strCache>
            </c:strRef>
          </c:tx>
          <c:spPr>
            <a:solidFill>
              <a:srgbClr val="00AEEF"/>
            </a:solidFill>
          </c:spPr>
          <c:cat>
            <c:numRef>
              <c:f>Sheet1!$G$3:$G$363</c:f>
              <c:numCache>
                <c:formatCode>mmm\-yy</c:formatCode>
                <c:ptCount val="361"/>
                <c:pt idx="0">
                  <c:v>29221</c:v>
                </c:pt>
                <c:pt idx="1">
                  <c:v>29252</c:v>
                </c:pt>
                <c:pt idx="2">
                  <c:v>29281</c:v>
                </c:pt>
                <c:pt idx="3">
                  <c:v>29312</c:v>
                </c:pt>
                <c:pt idx="4">
                  <c:v>29342</c:v>
                </c:pt>
                <c:pt idx="5">
                  <c:v>29373</c:v>
                </c:pt>
                <c:pt idx="6">
                  <c:v>29403</c:v>
                </c:pt>
                <c:pt idx="7">
                  <c:v>29434</c:v>
                </c:pt>
                <c:pt idx="8">
                  <c:v>29465</c:v>
                </c:pt>
                <c:pt idx="9">
                  <c:v>29495</c:v>
                </c:pt>
                <c:pt idx="10">
                  <c:v>29526</c:v>
                </c:pt>
                <c:pt idx="11">
                  <c:v>29556</c:v>
                </c:pt>
                <c:pt idx="12">
                  <c:v>29587</c:v>
                </c:pt>
                <c:pt idx="13">
                  <c:v>29618</c:v>
                </c:pt>
                <c:pt idx="14">
                  <c:v>29646</c:v>
                </c:pt>
                <c:pt idx="15">
                  <c:v>29677</c:v>
                </c:pt>
                <c:pt idx="16">
                  <c:v>29707</c:v>
                </c:pt>
                <c:pt idx="17">
                  <c:v>29738</c:v>
                </c:pt>
                <c:pt idx="18">
                  <c:v>29768</c:v>
                </c:pt>
                <c:pt idx="19">
                  <c:v>29799</c:v>
                </c:pt>
                <c:pt idx="20">
                  <c:v>29830</c:v>
                </c:pt>
                <c:pt idx="21">
                  <c:v>29860</c:v>
                </c:pt>
                <c:pt idx="22">
                  <c:v>29891</c:v>
                </c:pt>
                <c:pt idx="23">
                  <c:v>29921</c:v>
                </c:pt>
                <c:pt idx="24">
                  <c:v>29952</c:v>
                </c:pt>
                <c:pt idx="25">
                  <c:v>29983</c:v>
                </c:pt>
                <c:pt idx="26">
                  <c:v>30011</c:v>
                </c:pt>
                <c:pt idx="27">
                  <c:v>30042</c:v>
                </c:pt>
                <c:pt idx="28">
                  <c:v>30072</c:v>
                </c:pt>
                <c:pt idx="29">
                  <c:v>30103</c:v>
                </c:pt>
                <c:pt idx="30">
                  <c:v>30133</c:v>
                </c:pt>
                <c:pt idx="31">
                  <c:v>30164</c:v>
                </c:pt>
                <c:pt idx="32">
                  <c:v>30195</c:v>
                </c:pt>
                <c:pt idx="33">
                  <c:v>30225</c:v>
                </c:pt>
                <c:pt idx="34">
                  <c:v>30256</c:v>
                </c:pt>
                <c:pt idx="35">
                  <c:v>30286</c:v>
                </c:pt>
                <c:pt idx="36">
                  <c:v>30317</c:v>
                </c:pt>
                <c:pt idx="37">
                  <c:v>30348</c:v>
                </c:pt>
                <c:pt idx="38">
                  <c:v>30376</c:v>
                </c:pt>
                <c:pt idx="39">
                  <c:v>30407</c:v>
                </c:pt>
                <c:pt idx="40">
                  <c:v>30437</c:v>
                </c:pt>
                <c:pt idx="41">
                  <c:v>30468</c:v>
                </c:pt>
                <c:pt idx="42">
                  <c:v>30498</c:v>
                </c:pt>
                <c:pt idx="43">
                  <c:v>30529</c:v>
                </c:pt>
                <c:pt idx="44">
                  <c:v>30560</c:v>
                </c:pt>
                <c:pt idx="45">
                  <c:v>30590</c:v>
                </c:pt>
                <c:pt idx="46">
                  <c:v>30621</c:v>
                </c:pt>
                <c:pt idx="47">
                  <c:v>30651</c:v>
                </c:pt>
                <c:pt idx="48">
                  <c:v>30682</c:v>
                </c:pt>
                <c:pt idx="49">
                  <c:v>30713</c:v>
                </c:pt>
                <c:pt idx="50">
                  <c:v>30742</c:v>
                </c:pt>
                <c:pt idx="51">
                  <c:v>30773</c:v>
                </c:pt>
                <c:pt idx="52">
                  <c:v>30803</c:v>
                </c:pt>
                <c:pt idx="53">
                  <c:v>30834</c:v>
                </c:pt>
                <c:pt idx="54">
                  <c:v>30864</c:v>
                </c:pt>
                <c:pt idx="55">
                  <c:v>30895</c:v>
                </c:pt>
                <c:pt idx="56">
                  <c:v>30926</c:v>
                </c:pt>
                <c:pt idx="57">
                  <c:v>30956</c:v>
                </c:pt>
                <c:pt idx="58">
                  <c:v>30987</c:v>
                </c:pt>
                <c:pt idx="59">
                  <c:v>31017</c:v>
                </c:pt>
                <c:pt idx="60">
                  <c:v>31048</c:v>
                </c:pt>
                <c:pt idx="61">
                  <c:v>31079</c:v>
                </c:pt>
                <c:pt idx="62">
                  <c:v>31107</c:v>
                </c:pt>
                <c:pt idx="63">
                  <c:v>31138</c:v>
                </c:pt>
                <c:pt idx="64">
                  <c:v>31168</c:v>
                </c:pt>
                <c:pt idx="65">
                  <c:v>31199</c:v>
                </c:pt>
                <c:pt idx="66">
                  <c:v>31229</c:v>
                </c:pt>
                <c:pt idx="67">
                  <c:v>31260</c:v>
                </c:pt>
                <c:pt idx="68">
                  <c:v>31291</c:v>
                </c:pt>
                <c:pt idx="69">
                  <c:v>31321</c:v>
                </c:pt>
                <c:pt idx="70">
                  <c:v>31352</c:v>
                </c:pt>
                <c:pt idx="71">
                  <c:v>31382</c:v>
                </c:pt>
                <c:pt idx="72">
                  <c:v>31413</c:v>
                </c:pt>
                <c:pt idx="73">
                  <c:v>31444</c:v>
                </c:pt>
                <c:pt idx="74">
                  <c:v>31472</c:v>
                </c:pt>
                <c:pt idx="75">
                  <c:v>31503</c:v>
                </c:pt>
                <c:pt idx="76">
                  <c:v>31533</c:v>
                </c:pt>
                <c:pt idx="77">
                  <c:v>31564</c:v>
                </c:pt>
                <c:pt idx="78">
                  <c:v>31594</c:v>
                </c:pt>
                <c:pt idx="79">
                  <c:v>31625</c:v>
                </c:pt>
                <c:pt idx="80">
                  <c:v>31656</c:v>
                </c:pt>
                <c:pt idx="81">
                  <c:v>31686</c:v>
                </c:pt>
                <c:pt idx="82">
                  <c:v>31717</c:v>
                </c:pt>
                <c:pt idx="83">
                  <c:v>31747</c:v>
                </c:pt>
                <c:pt idx="84">
                  <c:v>31778</c:v>
                </c:pt>
                <c:pt idx="85">
                  <c:v>31809</c:v>
                </c:pt>
                <c:pt idx="86">
                  <c:v>31837</c:v>
                </c:pt>
                <c:pt idx="87">
                  <c:v>31868</c:v>
                </c:pt>
                <c:pt idx="88">
                  <c:v>31898</c:v>
                </c:pt>
                <c:pt idx="89">
                  <c:v>31929</c:v>
                </c:pt>
                <c:pt idx="90">
                  <c:v>31959</c:v>
                </c:pt>
                <c:pt idx="91">
                  <c:v>31990</c:v>
                </c:pt>
                <c:pt idx="92">
                  <c:v>32021</c:v>
                </c:pt>
                <c:pt idx="93">
                  <c:v>32051</c:v>
                </c:pt>
                <c:pt idx="94">
                  <c:v>32082</c:v>
                </c:pt>
                <c:pt idx="95">
                  <c:v>32112</c:v>
                </c:pt>
                <c:pt idx="96">
                  <c:v>32143</c:v>
                </c:pt>
                <c:pt idx="97">
                  <c:v>32174</c:v>
                </c:pt>
                <c:pt idx="98">
                  <c:v>32203</c:v>
                </c:pt>
                <c:pt idx="99">
                  <c:v>32234</c:v>
                </c:pt>
                <c:pt idx="100">
                  <c:v>32264</c:v>
                </c:pt>
                <c:pt idx="101">
                  <c:v>32295</c:v>
                </c:pt>
                <c:pt idx="102">
                  <c:v>32325</c:v>
                </c:pt>
                <c:pt idx="103">
                  <c:v>32356</c:v>
                </c:pt>
                <c:pt idx="104">
                  <c:v>32387</c:v>
                </c:pt>
                <c:pt idx="105">
                  <c:v>32417</c:v>
                </c:pt>
                <c:pt idx="106">
                  <c:v>32448</c:v>
                </c:pt>
                <c:pt idx="107">
                  <c:v>32478</c:v>
                </c:pt>
                <c:pt idx="108">
                  <c:v>32509</c:v>
                </c:pt>
                <c:pt idx="109">
                  <c:v>32540</c:v>
                </c:pt>
                <c:pt idx="110">
                  <c:v>32568</c:v>
                </c:pt>
                <c:pt idx="111">
                  <c:v>32599</c:v>
                </c:pt>
                <c:pt idx="112">
                  <c:v>32629</c:v>
                </c:pt>
                <c:pt idx="113">
                  <c:v>32660</c:v>
                </c:pt>
                <c:pt idx="114">
                  <c:v>32690</c:v>
                </c:pt>
                <c:pt idx="115">
                  <c:v>32721</c:v>
                </c:pt>
                <c:pt idx="116">
                  <c:v>32752</c:v>
                </c:pt>
                <c:pt idx="117">
                  <c:v>32782</c:v>
                </c:pt>
                <c:pt idx="118">
                  <c:v>32813</c:v>
                </c:pt>
                <c:pt idx="119">
                  <c:v>32843</c:v>
                </c:pt>
                <c:pt idx="120">
                  <c:v>32874</c:v>
                </c:pt>
                <c:pt idx="121">
                  <c:v>32905</c:v>
                </c:pt>
                <c:pt idx="122">
                  <c:v>32933</c:v>
                </c:pt>
                <c:pt idx="123">
                  <c:v>32964</c:v>
                </c:pt>
                <c:pt idx="124">
                  <c:v>32994</c:v>
                </c:pt>
                <c:pt idx="125">
                  <c:v>33025</c:v>
                </c:pt>
                <c:pt idx="126">
                  <c:v>33055</c:v>
                </c:pt>
                <c:pt idx="127">
                  <c:v>33086</c:v>
                </c:pt>
                <c:pt idx="128">
                  <c:v>33117</c:v>
                </c:pt>
                <c:pt idx="129">
                  <c:v>33147</c:v>
                </c:pt>
                <c:pt idx="130">
                  <c:v>33178</c:v>
                </c:pt>
                <c:pt idx="131">
                  <c:v>33208</c:v>
                </c:pt>
                <c:pt idx="132">
                  <c:v>33239</c:v>
                </c:pt>
                <c:pt idx="133">
                  <c:v>33270</c:v>
                </c:pt>
                <c:pt idx="134">
                  <c:v>33298</c:v>
                </c:pt>
                <c:pt idx="135">
                  <c:v>33329</c:v>
                </c:pt>
                <c:pt idx="136">
                  <c:v>33359</c:v>
                </c:pt>
                <c:pt idx="137">
                  <c:v>33390</c:v>
                </c:pt>
                <c:pt idx="138">
                  <c:v>33420</c:v>
                </c:pt>
                <c:pt idx="139">
                  <c:v>33451</c:v>
                </c:pt>
                <c:pt idx="140">
                  <c:v>33482</c:v>
                </c:pt>
                <c:pt idx="141">
                  <c:v>33512</c:v>
                </c:pt>
                <c:pt idx="142">
                  <c:v>33543</c:v>
                </c:pt>
                <c:pt idx="143">
                  <c:v>33573</c:v>
                </c:pt>
                <c:pt idx="144">
                  <c:v>33604</c:v>
                </c:pt>
                <c:pt idx="145">
                  <c:v>33635</c:v>
                </c:pt>
                <c:pt idx="146">
                  <c:v>33664</c:v>
                </c:pt>
                <c:pt idx="147">
                  <c:v>33695</c:v>
                </c:pt>
                <c:pt idx="148">
                  <c:v>33725</c:v>
                </c:pt>
                <c:pt idx="149">
                  <c:v>33756</c:v>
                </c:pt>
                <c:pt idx="150">
                  <c:v>33786</c:v>
                </c:pt>
                <c:pt idx="151">
                  <c:v>33817</c:v>
                </c:pt>
                <c:pt idx="152">
                  <c:v>33848</c:v>
                </c:pt>
                <c:pt idx="153">
                  <c:v>33878</c:v>
                </c:pt>
                <c:pt idx="154">
                  <c:v>33909</c:v>
                </c:pt>
                <c:pt idx="155">
                  <c:v>33939</c:v>
                </c:pt>
                <c:pt idx="156">
                  <c:v>33970</c:v>
                </c:pt>
                <c:pt idx="157">
                  <c:v>34001</c:v>
                </c:pt>
                <c:pt idx="158">
                  <c:v>34029</c:v>
                </c:pt>
                <c:pt idx="159">
                  <c:v>34060</c:v>
                </c:pt>
                <c:pt idx="160">
                  <c:v>34090</c:v>
                </c:pt>
                <c:pt idx="161">
                  <c:v>34121</c:v>
                </c:pt>
                <c:pt idx="162">
                  <c:v>34151</c:v>
                </c:pt>
                <c:pt idx="163">
                  <c:v>34182</c:v>
                </c:pt>
                <c:pt idx="164">
                  <c:v>34213</c:v>
                </c:pt>
                <c:pt idx="165">
                  <c:v>34243</c:v>
                </c:pt>
                <c:pt idx="166">
                  <c:v>34274</c:v>
                </c:pt>
                <c:pt idx="167">
                  <c:v>34304</c:v>
                </c:pt>
                <c:pt idx="168">
                  <c:v>34335</c:v>
                </c:pt>
                <c:pt idx="169">
                  <c:v>34366</c:v>
                </c:pt>
                <c:pt idx="170">
                  <c:v>34394</c:v>
                </c:pt>
                <c:pt idx="171">
                  <c:v>34425</c:v>
                </c:pt>
                <c:pt idx="172">
                  <c:v>34455</c:v>
                </c:pt>
                <c:pt idx="173">
                  <c:v>34486</c:v>
                </c:pt>
                <c:pt idx="174">
                  <c:v>34516</c:v>
                </c:pt>
                <c:pt idx="175">
                  <c:v>34547</c:v>
                </c:pt>
                <c:pt idx="176">
                  <c:v>34578</c:v>
                </c:pt>
                <c:pt idx="177">
                  <c:v>34608</c:v>
                </c:pt>
                <c:pt idx="178">
                  <c:v>34639</c:v>
                </c:pt>
                <c:pt idx="179">
                  <c:v>34669</c:v>
                </c:pt>
                <c:pt idx="180">
                  <c:v>34700</c:v>
                </c:pt>
                <c:pt idx="181">
                  <c:v>34731</c:v>
                </c:pt>
                <c:pt idx="182">
                  <c:v>34759</c:v>
                </c:pt>
                <c:pt idx="183">
                  <c:v>34790</c:v>
                </c:pt>
                <c:pt idx="184">
                  <c:v>34820</c:v>
                </c:pt>
                <c:pt idx="185">
                  <c:v>34851</c:v>
                </c:pt>
                <c:pt idx="186">
                  <c:v>34881</c:v>
                </c:pt>
                <c:pt idx="187">
                  <c:v>34912</c:v>
                </c:pt>
                <c:pt idx="188">
                  <c:v>34943</c:v>
                </c:pt>
                <c:pt idx="189">
                  <c:v>34973</c:v>
                </c:pt>
                <c:pt idx="190">
                  <c:v>35004</c:v>
                </c:pt>
                <c:pt idx="191">
                  <c:v>35034</c:v>
                </c:pt>
                <c:pt idx="192">
                  <c:v>35065</c:v>
                </c:pt>
                <c:pt idx="193">
                  <c:v>35096</c:v>
                </c:pt>
                <c:pt idx="194">
                  <c:v>35125</c:v>
                </c:pt>
                <c:pt idx="195">
                  <c:v>35156</c:v>
                </c:pt>
                <c:pt idx="196">
                  <c:v>35186</c:v>
                </c:pt>
                <c:pt idx="197">
                  <c:v>35217</c:v>
                </c:pt>
                <c:pt idx="198">
                  <c:v>35247</c:v>
                </c:pt>
                <c:pt idx="199">
                  <c:v>35278</c:v>
                </c:pt>
                <c:pt idx="200">
                  <c:v>35309</c:v>
                </c:pt>
                <c:pt idx="201">
                  <c:v>35339</c:v>
                </c:pt>
                <c:pt idx="202">
                  <c:v>35370</c:v>
                </c:pt>
                <c:pt idx="203">
                  <c:v>35400</c:v>
                </c:pt>
                <c:pt idx="204">
                  <c:v>35431</c:v>
                </c:pt>
                <c:pt idx="205">
                  <c:v>35462</c:v>
                </c:pt>
                <c:pt idx="206">
                  <c:v>35490</c:v>
                </c:pt>
                <c:pt idx="207">
                  <c:v>35521</c:v>
                </c:pt>
                <c:pt idx="208">
                  <c:v>35551</c:v>
                </c:pt>
                <c:pt idx="209">
                  <c:v>35582</c:v>
                </c:pt>
                <c:pt idx="210">
                  <c:v>35612</c:v>
                </c:pt>
                <c:pt idx="211">
                  <c:v>35643</c:v>
                </c:pt>
                <c:pt idx="212">
                  <c:v>35674</c:v>
                </c:pt>
                <c:pt idx="213">
                  <c:v>35704</c:v>
                </c:pt>
                <c:pt idx="214">
                  <c:v>35735</c:v>
                </c:pt>
                <c:pt idx="215">
                  <c:v>35765</c:v>
                </c:pt>
                <c:pt idx="216">
                  <c:v>35796</c:v>
                </c:pt>
                <c:pt idx="217">
                  <c:v>35827</c:v>
                </c:pt>
                <c:pt idx="218">
                  <c:v>35855</c:v>
                </c:pt>
                <c:pt idx="219">
                  <c:v>35886</c:v>
                </c:pt>
                <c:pt idx="220">
                  <c:v>35916</c:v>
                </c:pt>
                <c:pt idx="221">
                  <c:v>35947</c:v>
                </c:pt>
                <c:pt idx="222">
                  <c:v>35977</c:v>
                </c:pt>
                <c:pt idx="223">
                  <c:v>36008</c:v>
                </c:pt>
                <c:pt idx="224">
                  <c:v>36039</c:v>
                </c:pt>
                <c:pt idx="225">
                  <c:v>36069</c:v>
                </c:pt>
                <c:pt idx="226">
                  <c:v>36100</c:v>
                </c:pt>
                <c:pt idx="227">
                  <c:v>36130</c:v>
                </c:pt>
                <c:pt idx="228">
                  <c:v>36161</c:v>
                </c:pt>
                <c:pt idx="229">
                  <c:v>36192</c:v>
                </c:pt>
                <c:pt idx="230">
                  <c:v>36220</c:v>
                </c:pt>
                <c:pt idx="231">
                  <c:v>36251</c:v>
                </c:pt>
                <c:pt idx="232">
                  <c:v>36281</c:v>
                </c:pt>
                <c:pt idx="233">
                  <c:v>36312</c:v>
                </c:pt>
                <c:pt idx="234">
                  <c:v>36342</c:v>
                </c:pt>
                <c:pt idx="235">
                  <c:v>36373</c:v>
                </c:pt>
                <c:pt idx="236">
                  <c:v>36404</c:v>
                </c:pt>
                <c:pt idx="237">
                  <c:v>36434</c:v>
                </c:pt>
                <c:pt idx="238">
                  <c:v>36465</c:v>
                </c:pt>
                <c:pt idx="239">
                  <c:v>36495</c:v>
                </c:pt>
                <c:pt idx="240">
                  <c:v>36526</c:v>
                </c:pt>
                <c:pt idx="241">
                  <c:v>36557</c:v>
                </c:pt>
                <c:pt idx="242">
                  <c:v>36586</c:v>
                </c:pt>
                <c:pt idx="243">
                  <c:v>36617</c:v>
                </c:pt>
                <c:pt idx="244">
                  <c:v>36647</c:v>
                </c:pt>
                <c:pt idx="245">
                  <c:v>36678</c:v>
                </c:pt>
                <c:pt idx="246">
                  <c:v>36708</c:v>
                </c:pt>
                <c:pt idx="247">
                  <c:v>36739</c:v>
                </c:pt>
                <c:pt idx="248">
                  <c:v>36770</c:v>
                </c:pt>
                <c:pt idx="249">
                  <c:v>36800</c:v>
                </c:pt>
                <c:pt idx="250">
                  <c:v>36831</c:v>
                </c:pt>
                <c:pt idx="251">
                  <c:v>36861</c:v>
                </c:pt>
                <c:pt idx="252">
                  <c:v>36892</c:v>
                </c:pt>
                <c:pt idx="253">
                  <c:v>36923</c:v>
                </c:pt>
                <c:pt idx="254">
                  <c:v>36951</c:v>
                </c:pt>
                <c:pt idx="255">
                  <c:v>36982</c:v>
                </c:pt>
                <c:pt idx="256">
                  <c:v>37012</c:v>
                </c:pt>
                <c:pt idx="257">
                  <c:v>37043</c:v>
                </c:pt>
                <c:pt idx="258">
                  <c:v>37073</c:v>
                </c:pt>
                <c:pt idx="259">
                  <c:v>37104</c:v>
                </c:pt>
                <c:pt idx="260">
                  <c:v>37135</c:v>
                </c:pt>
                <c:pt idx="261">
                  <c:v>37165</c:v>
                </c:pt>
                <c:pt idx="262">
                  <c:v>37196</c:v>
                </c:pt>
                <c:pt idx="263">
                  <c:v>37226</c:v>
                </c:pt>
                <c:pt idx="264">
                  <c:v>37257</c:v>
                </c:pt>
                <c:pt idx="265">
                  <c:v>37288</c:v>
                </c:pt>
                <c:pt idx="266">
                  <c:v>37316</c:v>
                </c:pt>
                <c:pt idx="267">
                  <c:v>37347</c:v>
                </c:pt>
                <c:pt idx="268">
                  <c:v>37377</c:v>
                </c:pt>
                <c:pt idx="269">
                  <c:v>37408</c:v>
                </c:pt>
                <c:pt idx="270">
                  <c:v>37438</c:v>
                </c:pt>
                <c:pt idx="271">
                  <c:v>37469</c:v>
                </c:pt>
                <c:pt idx="272">
                  <c:v>37500</c:v>
                </c:pt>
                <c:pt idx="273">
                  <c:v>37530</c:v>
                </c:pt>
                <c:pt idx="274">
                  <c:v>37561</c:v>
                </c:pt>
                <c:pt idx="275">
                  <c:v>37591</c:v>
                </c:pt>
                <c:pt idx="276">
                  <c:v>37622</c:v>
                </c:pt>
                <c:pt idx="277">
                  <c:v>37653</c:v>
                </c:pt>
                <c:pt idx="278">
                  <c:v>37681</c:v>
                </c:pt>
                <c:pt idx="279">
                  <c:v>37712</c:v>
                </c:pt>
                <c:pt idx="280">
                  <c:v>37742</c:v>
                </c:pt>
                <c:pt idx="281">
                  <c:v>37773</c:v>
                </c:pt>
                <c:pt idx="282">
                  <c:v>37803</c:v>
                </c:pt>
                <c:pt idx="283">
                  <c:v>37834</c:v>
                </c:pt>
                <c:pt idx="284">
                  <c:v>37865</c:v>
                </c:pt>
                <c:pt idx="285">
                  <c:v>37895</c:v>
                </c:pt>
                <c:pt idx="286">
                  <c:v>37926</c:v>
                </c:pt>
                <c:pt idx="287">
                  <c:v>37956</c:v>
                </c:pt>
                <c:pt idx="288">
                  <c:v>37987</c:v>
                </c:pt>
                <c:pt idx="289">
                  <c:v>38018</c:v>
                </c:pt>
                <c:pt idx="290">
                  <c:v>38047</c:v>
                </c:pt>
                <c:pt idx="291">
                  <c:v>38078</c:v>
                </c:pt>
                <c:pt idx="292">
                  <c:v>38108</c:v>
                </c:pt>
                <c:pt idx="293">
                  <c:v>38139</c:v>
                </c:pt>
                <c:pt idx="294">
                  <c:v>38169</c:v>
                </c:pt>
                <c:pt idx="295">
                  <c:v>38200</c:v>
                </c:pt>
                <c:pt idx="296">
                  <c:v>38231</c:v>
                </c:pt>
                <c:pt idx="297">
                  <c:v>38261</c:v>
                </c:pt>
                <c:pt idx="298">
                  <c:v>38292</c:v>
                </c:pt>
                <c:pt idx="299">
                  <c:v>38322</c:v>
                </c:pt>
                <c:pt idx="300">
                  <c:v>38353</c:v>
                </c:pt>
                <c:pt idx="301">
                  <c:v>38384</c:v>
                </c:pt>
                <c:pt idx="302">
                  <c:v>38412</c:v>
                </c:pt>
                <c:pt idx="303">
                  <c:v>38443</c:v>
                </c:pt>
                <c:pt idx="304">
                  <c:v>38473</c:v>
                </c:pt>
                <c:pt idx="305">
                  <c:v>38504</c:v>
                </c:pt>
                <c:pt idx="306">
                  <c:v>38534</c:v>
                </c:pt>
                <c:pt idx="307">
                  <c:v>38565</c:v>
                </c:pt>
                <c:pt idx="308">
                  <c:v>38596</c:v>
                </c:pt>
                <c:pt idx="309">
                  <c:v>38626</c:v>
                </c:pt>
                <c:pt idx="310">
                  <c:v>38657</c:v>
                </c:pt>
                <c:pt idx="311">
                  <c:v>38687</c:v>
                </c:pt>
                <c:pt idx="312">
                  <c:v>38718</c:v>
                </c:pt>
                <c:pt idx="313">
                  <c:v>38749</c:v>
                </c:pt>
                <c:pt idx="314">
                  <c:v>38777</c:v>
                </c:pt>
                <c:pt idx="315">
                  <c:v>38808</c:v>
                </c:pt>
                <c:pt idx="316">
                  <c:v>38838</c:v>
                </c:pt>
                <c:pt idx="317">
                  <c:v>38869</c:v>
                </c:pt>
                <c:pt idx="318">
                  <c:v>38899</c:v>
                </c:pt>
                <c:pt idx="319">
                  <c:v>38930</c:v>
                </c:pt>
                <c:pt idx="320">
                  <c:v>38961</c:v>
                </c:pt>
                <c:pt idx="321">
                  <c:v>38991</c:v>
                </c:pt>
                <c:pt idx="322">
                  <c:v>39022</c:v>
                </c:pt>
                <c:pt idx="323">
                  <c:v>39052</c:v>
                </c:pt>
                <c:pt idx="324">
                  <c:v>39083</c:v>
                </c:pt>
                <c:pt idx="325">
                  <c:v>39114</c:v>
                </c:pt>
                <c:pt idx="326">
                  <c:v>39142</c:v>
                </c:pt>
                <c:pt idx="327">
                  <c:v>39173</c:v>
                </c:pt>
                <c:pt idx="328">
                  <c:v>39203</c:v>
                </c:pt>
                <c:pt idx="329">
                  <c:v>39234</c:v>
                </c:pt>
                <c:pt idx="330">
                  <c:v>39264</c:v>
                </c:pt>
                <c:pt idx="331">
                  <c:v>39295</c:v>
                </c:pt>
                <c:pt idx="332">
                  <c:v>39326</c:v>
                </c:pt>
                <c:pt idx="333">
                  <c:v>39356</c:v>
                </c:pt>
                <c:pt idx="334">
                  <c:v>39387</c:v>
                </c:pt>
                <c:pt idx="335">
                  <c:v>39417</c:v>
                </c:pt>
                <c:pt idx="336">
                  <c:v>39448</c:v>
                </c:pt>
                <c:pt idx="337">
                  <c:v>39479</c:v>
                </c:pt>
                <c:pt idx="338">
                  <c:v>39508</c:v>
                </c:pt>
                <c:pt idx="339">
                  <c:v>39539</c:v>
                </c:pt>
                <c:pt idx="340">
                  <c:v>39569</c:v>
                </c:pt>
                <c:pt idx="341">
                  <c:v>39600</c:v>
                </c:pt>
                <c:pt idx="342">
                  <c:v>39630</c:v>
                </c:pt>
                <c:pt idx="343">
                  <c:v>39661</c:v>
                </c:pt>
                <c:pt idx="344">
                  <c:v>39692</c:v>
                </c:pt>
                <c:pt idx="345">
                  <c:v>39722</c:v>
                </c:pt>
                <c:pt idx="346">
                  <c:v>39753</c:v>
                </c:pt>
                <c:pt idx="347">
                  <c:v>39783</c:v>
                </c:pt>
                <c:pt idx="348">
                  <c:v>39814</c:v>
                </c:pt>
                <c:pt idx="349">
                  <c:v>39845</c:v>
                </c:pt>
                <c:pt idx="350">
                  <c:v>39873</c:v>
                </c:pt>
                <c:pt idx="351">
                  <c:v>39904</c:v>
                </c:pt>
                <c:pt idx="352">
                  <c:v>39934</c:v>
                </c:pt>
                <c:pt idx="353">
                  <c:v>39965</c:v>
                </c:pt>
                <c:pt idx="354">
                  <c:v>39995</c:v>
                </c:pt>
                <c:pt idx="355">
                  <c:v>40026</c:v>
                </c:pt>
                <c:pt idx="356">
                  <c:v>40057</c:v>
                </c:pt>
                <c:pt idx="357">
                  <c:v>40087</c:v>
                </c:pt>
                <c:pt idx="358">
                  <c:v>40118</c:v>
                </c:pt>
                <c:pt idx="359">
                  <c:v>40148</c:v>
                </c:pt>
                <c:pt idx="360">
                  <c:v>40179</c:v>
                </c:pt>
              </c:numCache>
            </c:numRef>
          </c:cat>
          <c:val>
            <c:numRef>
              <c:f>Sheet1!$J$3:$J$363</c:f>
              <c:numCache>
                <c:formatCode>0.00</c:formatCode>
                <c:ptCount val="361"/>
                <c:pt idx="0">
                  <c:v>0.76230000000000064</c:v>
                </c:pt>
                <c:pt idx="1">
                  <c:v>0.80009999999999992</c:v>
                </c:pt>
                <c:pt idx="2">
                  <c:v>0.76859999999999995</c:v>
                </c:pt>
                <c:pt idx="3">
                  <c:v>0.93150000000000011</c:v>
                </c:pt>
                <c:pt idx="4">
                  <c:v>0.94499999999999995</c:v>
                </c:pt>
                <c:pt idx="5">
                  <c:v>0.93480000000000063</c:v>
                </c:pt>
                <c:pt idx="6">
                  <c:v>1.0451999999999955</c:v>
                </c:pt>
                <c:pt idx="7">
                  <c:v>1.155</c:v>
                </c:pt>
                <c:pt idx="8">
                  <c:v>1.2449999999999957</c:v>
                </c:pt>
                <c:pt idx="9">
                  <c:v>1.155</c:v>
                </c:pt>
                <c:pt idx="10">
                  <c:v>1.125</c:v>
                </c:pt>
                <c:pt idx="11">
                  <c:v>1.1736000000000002</c:v>
                </c:pt>
                <c:pt idx="12">
                  <c:v>1.05</c:v>
                </c:pt>
                <c:pt idx="13">
                  <c:v>1.0137999999999943</c:v>
                </c:pt>
                <c:pt idx="14">
                  <c:v>0.97680000000000211</c:v>
                </c:pt>
                <c:pt idx="15">
                  <c:v>1.008</c:v>
                </c:pt>
                <c:pt idx="16">
                  <c:v>0.97500000000000064</c:v>
                </c:pt>
                <c:pt idx="17">
                  <c:v>1.0574999999999957</c:v>
                </c:pt>
                <c:pt idx="18">
                  <c:v>0.9863999999999995</c:v>
                </c:pt>
                <c:pt idx="19">
                  <c:v>0.99160000000000015</c:v>
                </c:pt>
                <c:pt idx="20">
                  <c:v>1.0564</c:v>
                </c:pt>
                <c:pt idx="21">
                  <c:v>1.0744</c:v>
                </c:pt>
                <c:pt idx="22">
                  <c:v>1.1122000000000001</c:v>
                </c:pt>
                <c:pt idx="23">
                  <c:v>1.0965</c:v>
                </c:pt>
                <c:pt idx="24">
                  <c:v>1.1179999999999954</c:v>
                </c:pt>
                <c:pt idx="25">
                  <c:v>1.3616999999999957</c:v>
                </c:pt>
                <c:pt idx="26">
                  <c:v>1.4489999999999952</c:v>
                </c:pt>
                <c:pt idx="27">
                  <c:v>1.4322000000000004</c:v>
                </c:pt>
                <c:pt idx="28">
                  <c:v>1.4946000000000002</c:v>
                </c:pt>
                <c:pt idx="29">
                  <c:v>1.5263999999999998</c:v>
                </c:pt>
                <c:pt idx="30">
                  <c:v>1.5777999999999954</c:v>
                </c:pt>
                <c:pt idx="31">
                  <c:v>1.6366000000000001</c:v>
                </c:pt>
                <c:pt idx="32">
                  <c:v>1.6665000000000001</c:v>
                </c:pt>
                <c:pt idx="33">
                  <c:v>1.7471999999999954</c:v>
                </c:pt>
                <c:pt idx="34">
                  <c:v>1.9332</c:v>
                </c:pt>
                <c:pt idx="35">
                  <c:v>1.8792</c:v>
                </c:pt>
                <c:pt idx="36">
                  <c:v>1.7887999999999959</c:v>
                </c:pt>
                <c:pt idx="37">
                  <c:v>1.7367999999999957</c:v>
                </c:pt>
                <c:pt idx="38">
                  <c:v>1.7097999999999935</c:v>
                </c:pt>
                <c:pt idx="39">
                  <c:v>1.5401999999999998</c:v>
                </c:pt>
                <c:pt idx="40">
                  <c:v>1.6361999999999997</c:v>
                </c:pt>
                <c:pt idx="41">
                  <c:v>1.4442999999999957</c:v>
                </c:pt>
                <c:pt idx="42">
                  <c:v>1.541599999999995</c:v>
                </c:pt>
                <c:pt idx="43">
                  <c:v>1.3585</c:v>
                </c:pt>
                <c:pt idx="44">
                  <c:v>1.251199999999995</c:v>
                </c:pt>
                <c:pt idx="45">
                  <c:v>1.2231999999999952</c:v>
                </c:pt>
                <c:pt idx="46">
                  <c:v>1.224</c:v>
                </c:pt>
                <c:pt idx="47">
                  <c:v>1.1703000000000001</c:v>
                </c:pt>
                <c:pt idx="48">
                  <c:v>1.0640000000000001</c:v>
                </c:pt>
                <c:pt idx="49">
                  <c:v>1.021799999999994</c:v>
                </c:pt>
                <c:pt idx="50">
                  <c:v>0.98280000000000001</c:v>
                </c:pt>
                <c:pt idx="51">
                  <c:v>0.97019999999999995</c:v>
                </c:pt>
                <c:pt idx="52">
                  <c:v>1.0433999999999957</c:v>
                </c:pt>
                <c:pt idx="53">
                  <c:v>0.91439999999999999</c:v>
                </c:pt>
                <c:pt idx="54">
                  <c:v>0.92249999999999999</c:v>
                </c:pt>
                <c:pt idx="55">
                  <c:v>0.95250000000000001</c:v>
                </c:pt>
                <c:pt idx="56">
                  <c:v>0.94170000000000065</c:v>
                </c:pt>
                <c:pt idx="57">
                  <c:v>0.97680000000000211</c:v>
                </c:pt>
                <c:pt idx="58">
                  <c:v>0.89280000000000004</c:v>
                </c:pt>
                <c:pt idx="59">
                  <c:v>0.88329999999999997</c:v>
                </c:pt>
                <c:pt idx="60">
                  <c:v>0.83219999999999994</c:v>
                </c:pt>
                <c:pt idx="61">
                  <c:v>0.90720000000000001</c:v>
                </c:pt>
                <c:pt idx="62">
                  <c:v>0.9</c:v>
                </c:pt>
                <c:pt idx="63">
                  <c:v>0.88329999999999997</c:v>
                </c:pt>
                <c:pt idx="64">
                  <c:v>0.91439999999999999</c:v>
                </c:pt>
                <c:pt idx="65">
                  <c:v>0.91020000000000012</c:v>
                </c:pt>
                <c:pt idx="66">
                  <c:v>0.9323999999999999</c:v>
                </c:pt>
                <c:pt idx="67">
                  <c:v>0.89459999999999951</c:v>
                </c:pt>
                <c:pt idx="68">
                  <c:v>0.85910000000000064</c:v>
                </c:pt>
                <c:pt idx="69">
                  <c:v>0.94430000000000003</c:v>
                </c:pt>
                <c:pt idx="70">
                  <c:v>0.78399999999999992</c:v>
                </c:pt>
                <c:pt idx="71">
                  <c:v>0.86100000000000065</c:v>
                </c:pt>
                <c:pt idx="72">
                  <c:v>0.85760000000000258</c:v>
                </c:pt>
                <c:pt idx="73">
                  <c:v>0.96480000000000199</c:v>
                </c:pt>
                <c:pt idx="74">
                  <c:v>0.93600000000000005</c:v>
                </c:pt>
                <c:pt idx="75">
                  <c:v>0.83070000000000188</c:v>
                </c:pt>
                <c:pt idx="76">
                  <c:v>0.9</c:v>
                </c:pt>
                <c:pt idx="77">
                  <c:v>0.87840000000000062</c:v>
                </c:pt>
                <c:pt idx="78">
                  <c:v>0.89600000000000013</c:v>
                </c:pt>
                <c:pt idx="79">
                  <c:v>0.92460000000000064</c:v>
                </c:pt>
                <c:pt idx="80">
                  <c:v>0.90300000000000002</c:v>
                </c:pt>
                <c:pt idx="81">
                  <c:v>0.83300000000000063</c:v>
                </c:pt>
                <c:pt idx="82">
                  <c:v>0.87630000000000063</c:v>
                </c:pt>
                <c:pt idx="83">
                  <c:v>0.85140000000000005</c:v>
                </c:pt>
                <c:pt idx="84">
                  <c:v>0.85140000000000005</c:v>
                </c:pt>
                <c:pt idx="85">
                  <c:v>0.84480000000000199</c:v>
                </c:pt>
                <c:pt idx="86">
                  <c:v>0.79859999999999998</c:v>
                </c:pt>
                <c:pt idx="87">
                  <c:v>0.85049999999999992</c:v>
                </c:pt>
                <c:pt idx="88">
                  <c:v>0.83160000000000223</c:v>
                </c:pt>
                <c:pt idx="89">
                  <c:v>0.84319999999999995</c:v>
                </c:pt>
                <c:pt idx="90">
                  <c:v>0.78689999999999993</c:v>
                </c:pt>
                <c:pt idx="91">
                  <c:v>0.69000000000000061</c:v>
                </c:pt>
                <c:pt idx="92">
                  <c:v>0.72570000000000234</c:v>
                </c:pt>
                <c:pt idx="93">
                  <c:v>0.69599999999999995</c:v>
                </c:pt>
                <c:pt idx="94">
                  <c:v>0.71920000000000062</c:v>
                </c:pt>
                <c:pt idx="95">
                  <c:v>0.71250000000000002</c:v>
                </c:pt>
                <c:pt idx="96">
                  <c:v>0.69539999999999991</c:v>
                </c:pt>
                <c:pt idx="97">
                  <c:v>0.70109999999999995</c:v>
                </c:pt>
                <c:pt idx="98">
                  <c:v>0.7410000000000021</c:v>
                </c:pt>
                <c:pt idx="99">
                  <c:v>0.61560000000000281</c:v>
                </c:pt>
                <c:pt idx="100">
                  <c:v>0.66080000000000261</c:v>
                </c:pt>
                <c:pt idx="101">
                  <c:v>0.59939999999999949</c:v>
                </c:pt>
                <c:pt idx="102">
                  <c:v>0.65340000000000065</c:v>
                </c:pt>
                <c:pt idx="103">
                  <c:v>0.69440000000000002</c:v>
                </c:pt>
                <c:pt idx="104">
                  <c:v>0.62100000000000199</c:v>
                </c:pt>
                <c:pt idx="105">
                  <c:v>0.65880000000000261</c:v>
                </c:pt>
                <c:pt idx="106">
                  <c:v>0.62010000000000065</c:v>
                </c:pt>
                <c:pt idx="107">
                  <c:v>0.61480000000000223</c:v>
                </c:pt>
                <c:pt idx="108">
                  <c:v>0.61020000000000063</c:v>
                </c:pt>
                <c:pt idx="109">
                  <c:v>0.54600000000000004</c:v>
                </c:pt>
                <c:pt idx="110">
                  <c:v>0.54500000000000004</c:v>
                </c:pt>
                <c:pt idx="111">
                  <c:v>0.54600000000000004</c:v>
                </c:pt>
                <c:pt idx="112">
                  <c:v>0.58239999999999958</c:v>
                </c:pt>
                <c:pt idx="113">
                  <c:v>0.55120000000000002</c:v>
                </c:pt>
                <c:pt idx="114">
                  <c:v>0.6448000000000027</c:v>
                </c:pt>
                <c:pt idx="115">
                  <c:v>0.59800000000000009</c:v>
                </c:pt>
                <c:pt idx="116">
                  <c:v>0.61480000000000223</c:v>
                </c:pt>
                <c:pt idx="117">
                  <c:v>0.59889999999999999</c:v>
                </c:pt>
                <c:pt idx="118">
                  <c:v>0.61560000000000281</c:v>
                </c:pt>
                <c:pt idx="119">
                  <c:v>0.59939999999999949</c:v>
                </c:pt>
                <c:pt idx="120">
                  <c:v>0.61560000000000281</c:v>
                </c:pt>
                <c:pt idx="121">
                  <c:v>0.57770000000000199</c:v>
                </c:pt>
                <c:pt idx="122">
                  <c:v>0.54600000000000004</c:v>
                </c:pt>
                <c:pt idx="123">
                  <c:v>0.57780000000000065</c:v>
                </c:pt>
                <c:pt idx="124">
                  <c:v>0.61020000000000063</c:v>
                </c:pt>
                <c:pt idx="125">
                  <c:v>0.61880000000000224</c:v>
                </c:pt>
                <c:pt idx="126">
                  <c:v>0.66550000000000065</c:v>
                </c:pt>
                <c:pt idx="127">
                  <c:v>0.69539999999999991</c:v>
                </c:pt>
                <c:pt idx="128">
                  <c:v>0.7316000000000028</c:v>
                </c:pt>
                <c:pt idx="129">
                  <c:v>0.71980000000000199</c:v>
                </c:pt>
                <c:pt idx="130">
                  <c:v>0.79980000000000062</c:v>
                </c:pt>
                <c:pt idx="131">
                  <c:v>0.78120000000000001</c:v>
                </c:pt>
                <c:pt idx="132">
                  <c:v>0.8</c:v>
                </c:pt>
                <c:pt idx="133">
                  <c:v>0.83819999999999995</c:v>
                </c:pt>
                <c:pt idx="134">
                  <c:v>0.93840000000000001</c:v>
                </c:pt>
                <c:pt idx="135">
                  <c:v>0.97820000000000062</c:v>
                </c:pt>
                <c:pt idx="136">
                  <c:v>0.9522000000000006</c:v>
                </c:pt>
                <c:pt idx="137">
                  <c:v>1.1109000000000002</c:v>
                </c:pt>
                <c:pt idx="138">
                  <c:v>1.013199999999995</c:v>
                </c:pt>
                <c:pt idx="139">
                  <c:v>1.0281</c:v>
                </c:pt>
                <c:pt idx="140">
                  <c:v>1.0349999999999955</c:v>
                </c:pt>
                <c:pt idx="141">
                  <c:v>1.1060000000000001</c:v>
                </c:pt>
                <c:pt idx="142">
                  <c:v>1.05</c:v>
                </c:pt>
                <c:pt idx="143">
                  <c:v>1.1022999999999998</c:v>
                </c:pt>
                <c:pt idx="144">
                  <c:v>1.1315</c:v>
                </c:pt>
                <c:pt idx="145">
                  <c:v>1.1618000000000002</c:v>
                </c:pt>
                <c:pt idx="146">
                  <c:v>1.1174000000000002</c:v>
                </c:pt>
                <c:pt idx="147">
                  <c:v>1.1026</c:v>
                </c:pt>
                <c:pt idx="148">
                  <c:v>1.1476</c:v>
                </c:pt>
                <c:pt idx="149">
                  <c:v>1.2402</c:v>
                </c:pt>
                <c:pt idx="150">
                  <c:v>1.1627000000000001</c:v>
                </c:pt>
                <c:pt idx="151">
                  <c:v>1.1628000000000001</c:v>
                </c:pt>
                <c:pt idx="152">
                  <c:v>1.0791999999999959</c:v>
                </c:pt>
                <c:pt idx="153">
                  <c:v>1.0073999999999952</c:v>
                </c:pt>
                <c:pt idx="154">
                  <c:v>1.0804</c:v>
                </c:pt>
                <c:pt idx="155">
                  <c:v>1.2284000000000002</c:v>
                </c:pt>
                <c:pt idx="156">
                  <c:v>1.0804</c:v>
                </c:pt>
                <c:pt idx="157">
                  <c:v>0.9869</c:v>
                </c:pt>
                <c:pt idx="158">
                  <c:v>1.0149999999999955</c:v>
                </c:pt>
                <c:pt idx="159">
                  <c:v>1.0933999999999959</c:v>
                </c:pt>
                <c:pt idx="160">
                  <c:v>1.0366</c:v>
                </c:pt>
                <c:pt idx="161">
                  <c:v>1.036</c:v>
                </c:pt>
                <c:pt idx="162">
                  <c:v>0.98670000000000013</c:v>
                </c:pt>
                <c:pt idx="163">
                  <c:v>0.97240000000000004</c:v>
                </c:pt>
                <c:pt idx="164">
                  <c:v>0.99160000000000015</c:v>
                </c:pt>
                <c:pt idx="165">
                  <c:v>0.93159999999999998</c:v>
                </c:pt>
                <c:pt idx="166">
                  <c:v>0.91079999999999994</c:v>
                </c:pt>
                <c:pt idx="167">
                  <c:v>0.89700000000000002</c:v>
                </c:pt>
                <c:pt idx="168">
                  <c:v>1.0164</c:v>
                </c:pt>
                <c:pt idx="169">
                  <c:v>1.056</c:v>
                </c:pt>
                <c:pt idx="170">
                  <c:v>0.98799999999999999</c:v>
                </c:pt>
                <c:pt idx="171">
                  <c:v>0.91520000000000012</c:v>
                </c:pt>
                <c:pt idx="172">
                  <c:v>0.87230000000000063</c:v>
                </c:pt>
                <c:pt idx="173">
                  <c:v>0.88449999999999951</c:v>
                </c:pt>
                <c:pt idx="174">
                  <c:v>0.96380000000000199</c:v>
                </c:pt>
                <c:pt idx="175">
                  <c:v>0.88800000000000012</c:v>
                </c:pt>
                <c:pt idx="176">
                  <c:v>0.92040000000000011</c:v>
                </c:pt>
                <c:pt idx="177">
                  <c:v>1.0324</c:v>
                </c:pt>
                <c:pt idx="178">
                  <c:v>0.90159999999999996</c:v>
                </c:pt>
                <c:pt idx="179">
                  <c:v>0.85250000000000004</c:v>
                </c:pt>
                <c:pt idx="180">
                  <c:v>0.80640000000000001</c:v>
                </c:pt>
                <c:pt idx="181">
                  <c:v>0.847800000000002</c:v>
                </c:pt>
                <c:pt idx="182">
                  <c:v>0.71820000000000062</c:v>
                </c:pt>
                <c:pt idx="183">
                  <c:v>0.81200000000000061</c:v>
                </c:pt>
                <c:pt idx="184">
                  <c:v>0.94080000000000064</c:v>
                </c:pt>
                <c:pt idx="185">
                  <c:v>0.78399999999999992</c:v>
                </c:pt>
                <c:pt idx="186">
                  <c:v>0.80370000000000064</c:v>
                </c:pt>
                <c:pt idx="187">
                  <c:v>0.87210000000000065</c:v>
                </c:pt>
                <c:pt idx="188">
                  <c:v>0.78399999999999992</c:v>
                </c:pt>
                <c:pt idx="189">
                  <c:v>0.78650000000000009</c:v>
                </c:pt>
                <c:pt idx="190">
                  <c:v>0.81199999999999983</c:v>
                </c:pt>
                <c:pt idx="191">
                  <c:v>0.84559999999999991</c:v>
                </c:pt>
                <c:pt idx="192">
                  <c:v>0.86800000000000199</c:v>
                </c:pt>
                <c:pt idx="193">
                  <c:v>0.83600000000000063</c:v>
                </c:pt>
                <c:pt idx="194">
                  <c:v>0.84700000000000064</c:v>
                </c:pt>
                <c:pt idx="195">
                  <c:v>0.84559999999999991</c:v>
                </c:pt>
                <c:pt idx="196">
                  <c:v>0.77840000000000065</c:v>
                </c:pt>
                <c:pt idx="197">
                  <c:v>0.73670000000000224</c:v>
                </c:pt>
                <c:pt idx="198">
                  <c:v>0.72600000000000064</c:v>
                </c:pt>
                <c:pt idx="199">
                  <c:v>0.73439999999999994</c:v>
                </c:pt>
                <c:pt idx="200">
                  <c:v>0.75400000000000222</c:v>
                </c:pt>
                <c:pt idx="201">
                  <c:v>0.79559999999999997</c:v>
                </c:pt>
                <c:pt idx="202">
                  <c:v>0.75060000000000271</c:v>
                </c:pt>
                <c:pt idx="203">
                  <c:v>0.72900000000000065</c:v>
                </c:pt>
                <c:pt idx="204">
                  <c:v>0.75259999999999994</c:v>
                </c:pt>
                <c:pt idx="205">
                  <c:v>0.75920000000000065</c:v>
                </c:pt>
                <c:pt idx="206">
                  <c:v>0.74880000000000235</c:v>
                </c:pt>
                <c:pt idx="207">
                  <c:v>0.80070000000000063</c:v>
                </c:pt>
                <c:pt idx="208">
                  <c:v>0.77910000000000235</c:v>
                </c:pt>
                <c:pt idx="209">
                  <c:v>0.74000000000000199</c:v>
                </c:pt>
                <c:pt idx="210">
                  <c:v>0.76930000000000065</c:v>
                </c:pt>
                <c:pt idx="211">
                  <c:v>0.67200000000000271</c:v>
                </c:pt>
                <c:pt idx="212">
                  <c:v>0.73500000000000065</c:v>
                </c:pt>
                <c:pt idx="213">
                  <c:v>0.66270000000000295</c:v>
                </c:pt>
                <c:pt idx="214">
                  <c:v>0.63940000000000063</c:v>
                </c:pt>
                <c:pt idx="215">
                  <c:v>0.67680000000000307</c:v>
                </c:pt>
                <c:pt idx="216">
                  <c:v>0.60720000000000063</c:v>
                </c:pt>
                <c:pt idx="217">
                  <c:v>0.62100000000000199</c:v>
                </c:pt>
                <c:pt idx="218">
                  <c:v>0.61570000000000258</c:v>
                </c:pt>
                <c:pt idx="219">
                  <c:v>0.42570000000000002</c:v>
                </c:pt>
                <c:pt idx="220">
                  <c:v>0.47080000000000038</c:v>
                </c:pt>
                <c:pt idx="221">
                  <c:v>0.59399999999999997</c:v>
                </c:pt>
                <c:pt idx="222">
                  <c:v>0.54899999999999993</c:v>
                </c:pt>
                <c:pt idx="223">
                  <c:v>0.58949999999999958</c:v>
                </c:pt>
                <c:pt idx="224">
                  <c:v>0.56580000000000064</c:v>
                </c:pt>
                <c:pt idx="225">
                  <c:v>0.51749999999999996</c:v>
                </c:pt>
                <c:pt idx="226">
                  <c:v>0.51480000000000004</c:v>
                </c:pt>
                <c:pt idx="227">
                  <c:v>0.55880000000000063</c:v>
                </c:pt>
                <c:pt idx="228">
                  <c:v>0.55899999999999994</c:v>
                </c:pt>
                <c:pt idx="229">
                  <c:v>0.54560000000000064</c:v>
                </c:pt>
                <c:pt idx="230">
                  <c:v>0.54600000000000004</c:v>
                </c:pt>
                <c:pt idx="231">
                  <c:v>0.5504</c:v>
                </c:pt>
                <c:pt idx="232">
                  <c:v>0.57119999999999993</c:v>
                </c:pt>
                <c:pt idx="233">
                  <c:v>0.58909999999999996</c:v>
                </c:pt>
                <c:pt idx="234">
                  <c:v>0.56759999999999999</c:v>
                </c:pt>
                <c:pt idx="235">
                  <c:v>0.53760000000000063</c:v>
                </c:pt>
                <c:pt idx="236">
                  <c:v>0.52500000000000002</c:v>
                </c:pt>
                <c:pt idx="237">
                  <c:v>0.50429999999999997</c:v>
                </c:pt>
                <c:pt idx="238">
                  <c:v>0.50019999999999998</c:v>
                </c:pt>
                <c:pt idx="239">
                  <c:v>0.49600000000000088</c:v>
                </c:pt>
                <c:pt idx="240">
                  <c:v>0.46400000000000002</c:v>
                </c:pt>
                <c:pt idx="241">
                  <c:v>0.47150000000000031</c:v>
                </c:pt>
                <c:pt idx="242">
                  <c:v>0.45200000000000001</c:v>
                </c:pt>
                <c:pt idx="243">
                  <c:v>0.44840000000000002</c:v>
                </c:pt>
                <c:pt idx="244">
                  <c:v>0.47200000000000031</c:v>
                </c:pt>
                <c:pt idx="245">
                  <c:v>0.44</c:v>
                </c:pt>
                <c:pt idx="246">
                  <c:v>0.45600000000000002</c:v>
                </c:pt>
                <c:pt idx="247">
                  <c:v>0.47970000000000002</c:v>
                </c:pt>
                <c:pt idx="248">
                  <c:v>0.44850000000000001</c:v>
                </c:pt>
                <c:pt idx="249">
                  <c:v>0.49920000000000031</c:v>
                </c:pt>
                <c:pt idx="250">
                  <c:v>0.50309999999999999</c:v>
                </c:pt>
                <c:pt idx="251">
                  <c:v>0.475800000000001</c:v>
                </c:pt>
                <c:pt idx="252">
                  <c:v>0.49140000000000111</c:v>
                </c:pt>
                <c:pt idx="253">
                  <c:v>0.53339999999999999</c:v>
                </c:pt>
                <c:pt idx="254">
                  <c:v>0.56759999999999999</c:v>
                </c:pt>
                <c:pt idx="255">
                  <c:v>0.53679999999999994</c:v>
                </c:pt>
                <c:pt idx="256">
                  <c:v>0.60200000000000065</c:v>
                </c:pt>
                <c:pt idx="257">
                  <c:v>0.58049999999999957</c:v>
                </c:pt>
                <c:pt idx="258">
                  <c:v>0.67620000000000235</c:v>
                </c:pt>
                <c:pt idx="259">
                  <c:v>0.70070000000000165</c:v>
                </c:pt>
                <c:pt idx="260">
                  <c:v>0.79</c:v>
                </c:pt>
                <c:pt idx="261">
                  <c:v>0.80559999999999987</c:v>
                </c:pt>
                <c:pt idx="262">
                  <c:v>0.83600000000000063</c:v>
                </c:pt>
                <c:pt idx="263">
                  <c:v>0.90630000000000011</c:v>
                </c:pt>
                <c:pt idx="264">
                  <c:v>0.95190000000000063</c:v>
                </c:pt>
                <c:pt idx="265">
                  <c:v>0.97470000000000234</c:v>
                </c:pt>
                <c:pt idx="266">
                  <c:v>0.94620000000000004</c:v>
                </c:pt>
                <c:pt idx="267">
                  <c:v>0.94990000000000063</c:v>
                </c:pt>
                <c:pt idx="268">
                  <c:v>0.96280000000000165</c:v>
                </c:pt>
                <c:pt idx="269">
                  <c:v>0.95700000000000063</c:v>
                </c:pt>
                <c:pt idx="270">
                  <c:v>0.96280000000000165</c:v>
                </c:pt>
                <c:pt idx="271">
                  <c:v>0.90060000000000062</c:v>
                </c:pt>
                <c:pt idx="272">
                  <c:v>0.95760000000000223</c:v>
                </c:pt>
                <c:pt idx="273">
                  <c:v>0.95190000000000063</c:v>
                </c:pt>
                <c:pt idx="274">
                  <c:v>0.91449999999999998</c:v>
                </c:pt>
                <c:pt idx="275">
                  <c:v>0.93</c:v>
                </c:pt>
                <c:pt idx="276">
                  <c:v>0.94540000000000002</c:v>
                </c:pt>
                <c:pt idx="277">
                  <c:v>0.89090000000000003</c:v>
                </c:pt>
                <c:pt idx="278">
                  <c:v>0.93810000000000004</c:v>
                </c:pt>
                <c:pt idx="279">
                  <c:v>0.96600000000000064</c:v>
                </c:pt>
                <c:pt idx="280">
                  <c:v>0.94550000000000001</c:v>
                </c:pt>
                <c:pt idx="281">
                  <c:v>0.99540000000000006</c:v>
                </c:pt>
                <c:pt idx="282">
                  <c:v>1.147</c:v>
                </c:pt>
                <c:pt idx="283">
                  <c:v>1.0613999999999955</c:v>
                </c:pt>
                <c:pt idx="284">
                  <c:v>1.0004</c:v>
                </c:pt>
                <c:pt idx="285">
                  <c:v>1.02</c:v>
                </c:pt>
                <c:pt idx="286">
                  <c:v>0.95700000000000063</c:v>
                </c:pt>
                <c:pt idx="287">
                  <c:v>0.97470000000000234</c:v>
                </c:pt>
                <c:pt idx="288">
                  <c:v>0.98610000000000009</c:v>
                </c:pt>
                <c:pt idx="289">
                  <c:v>0.96319999999999995</c:v>
                </c:pt>
                <c:pt idx="290">
                  <c:v>0.92220000000000002</c:v>
                </c:pt>
                <c:pt idx="291">
                  <c:v>0.80080000000000062</c:v>
                </c:pt>
                <c:pt idx="292">
                  <c:v>0.89039999999999997</c:v>
                </c:pt>
                <c:pt idx="293">
                  <c:v>0.87920000000000065</c:v>
                </c:pt>
                <c:pt idx="294">
                  <c:v>0.83600000000000063</c:v>
                </c:pt>
                <c:pt idx="295">
                  <c:v>0.80460000000000065</c:v>
                </c:pt>
                <c:pt idx="296">
                  <c:v>0.82080000000000064</c:v>
                </c:pt>
                <c:pt idx="297">
                  <c:v>0.88550000000000006</c:v>
                </c:pt>
                <c:pt idx="298">
                  <c:v>0.85320000000000062</c:v>
                </c:pt>
                <c:pt idx="299">
                  <c:v>0.8640000000000021</c:v>
                </c:pt>
                <c:pt idx="300">
                  <c:v>0.80080000000000062</c:v>
                </c:pt>
                <c:pt idx="301">
                  <c:v>0.85860000000000281</c:v>
                </c:pt>
                <c:pt idx="302">
                  <c:v>0.79039999999999988</c:v>
                </c:pt>
                <c:pt idx="303">
                  <c:v>0.722800000000002</c:v>
                </c:pt>
                <c:pt idx="304">
                  <c:v>0.76500000000000223</c:v>
                </c:pt>
                <c:pt idx="305">
                  <c:v>0.70890000000000064</c:v>
                </c:pt>
                <c:pt idx="306">
                  <c:v>0.71500000000000064</c:v>
                </c:pt>
                <c:pt idx="307">
                  <c:v>0.76440000000000063</c:v>
                </c:pt>
                <c:pt idx="308">
                  <c:v>0.72000000000000064</c:v>
                </c:pt>
                <c:pt idx="309">
                  <c:v>0.72000000000000064</c:v>
                </c:pt>
                <c:pt idx="310">
                  <c:v>0.73500000000000065</c:v>
                </c:pt>
                <c:pt idx="311">
                  <c:v>0.71040000000000003</c:v>
                </c:pt>
                <c:pt idx="312">
                  <c:v>0.73320000000000063</c:v>
                </c:pt>
                <c:pt idx="313">
                  <c:v>0.79680000000000062</c:v>
                </c:pt>
                <c:pt idx="314">
                  <c:v>0.709700000000002</c:v>
                </c:pt>
                <c:pt idx="315">
                  <c:v>0.66270000000000295</c:v>
                </c:pt>
                <c:pt idx="316">
                  <c:v>0.65330000000000199</c:v>
                </c:pt>
                <c:pt idx="317">
                  <c:v>0.65320000000000211</c:v>
                </c:pt>
                <c:pt idx="318">
                  <c:v>0.64390000000000258</c:v>
                </c:pt>
                <c:pt idx="319">
                  <c:v>0.64859999999999995</c:v>
                </c:pt>
                <c:pt idx="320">
                  <c:v>0.64800000000000224</c:v>
                </c:pt>
                <c:pt idx="321">
                  <c:v>0.65560000000000318</c:v>
                </c:pt>
                <c:pt idx="322">
                  <c:v>0.68399999999999994</c:v>
                </c:pt>
                <c:pt idx="323">
                  <c:v>0.65120000000000222</c:v>
                </c:pt>
                <c:pt idx="324">
                  <c:v>0.65320000000000211</c:v>
                </c:pt>
                <c:pt idx="325">
                  <c:v>0.62100000000000199</c:v>
                </c:pt>
                <c:pt idx="326">
                  <c:v>0.66000000000000258</c:v>
                </c:pt>
                <c:pt idx="327">
                  <c:v>0.69299999999999995</c:v>
                </c:pt>
                <c:pt idx="328">
                  <c:v>0.72450000000000003</c:v>
                </c:pt>
                <c:pt idx="329">
                  <c:v>0.75439999999999985</c:v>
                </c:pt>
                <c:pt idx="330">
                  <c:v>0.70500000000000063</c:v>
                </c:pt>
                <c:pt idx="331">
                  <c:v>0.71910000000000063</c:v>
                </c:pt>
                <c:pt idx="332">
                  <c:v>0.709700000000002</c:v>
                </c:pt>
                <c:pt idx="333">
                  <c:v>0.69120000000000004</c:v>
                </c:pt>
                <c:pt idx="334">
                  <c:v>0.66270000000000295</c:v>
                </c:pt>
                <c:pt idx="335">
                  <c:v>0.76440000000000063</c:v>
                </c:pt>
                <c:pt idx="336">
                  <c:v>0.72520000000000062</c:v>
                </c:pt>
                <c:pt idx="337">
                  <c:v>0.70559999999999989</c:v>
                </c:pt>
                <c:pt idx="338">
                  <c:v>0.74970000000000225</c:v>
                </c:pt>
                <c:pt idx="339">
                  <c:v>0.83000000000000063</c:v>
                </c:pt>
                <c:pt idx="340">
                  <c:v>0.79749999999999999</c:v>
                </c:pt>
                <c:pt idx="341">
                  <c:v>0.86239999999999994</c:v>
                </c:pt>
                <c:pt idx="342">
                  <c:v>0.94540000000000002</c:v>
                </c:pt>
                <c:pt idx="343">
                  <c:v>1.0167999999999957</c:v>
                </c:pt>
                <c:pt idx="344">
                  <c:v>1.0477999999999952</c:v>
                </c:pt>
                <c:pt idx="345">
                  <c:v>1.1813999999999998</c:v>
                </c:pt>
                <c:pt idx="346">
                  <c:v>1.1559999999999955</c:v>
                </c:pt>
                <c:pt idx="347">
                  <c:v>1.2383999999999959</c:v>
                </c:pt>
                <c:pt idx="348">
                  <c:v>1.2767999999999959</c:v>
                </c:pt>
                <c:pt idx="349">
                  <c:v>1.5065999999999959</c:v>
                </c:pt>
                <c:pt idx="350">
                  <c:v>1.6405000000000001</c:v>
                </c:pt>
                <c:pt idx="351">
                  <c:v>1.6643000000000001</c:v>
                </c:pt>
                <c:pt idx="352">
                  <c:v>1.9646000000000001</c:v>
                </c:pt>
                <c:pt idx="353">
                  <c:v>2.1755</c:v>
                </c:pt>
                <c:pt idx="354">
                  <c:v>1.8706</c:v>
                </c:pt>
                <c:pt idx="355">
                  <c:v>1.8332999999999959</c:v>
                </c:pt>
                <c:pt idx="356">
                  <c:v>1.8914000000000002</c:v>
                </c:pt>
                <c:pt idx="357">
                  <c:v>2.0808</c:v>
                </c:pt>
                <c:pt idx="358">
                  <c:v>2.0099999999999998</c:v>
                </c:pt>
                <c:pt idx="359">
                  <c:v>1.85</c:v>
                </c:pt>
                <c:pt idx="360">
                  <c:v>1.6683999999999997</c:v>
                </c:pt>
              </c:numCache>
            </c:numRef>
          </c:val>
        </c:ser>
        <c:ser>
          <c:idx val="1"/>
          <c:order val="2"/>
          <c:tx>
            <c:strRef>
              <c:f>Sheet1!$I$1:$I$2</c:f>
              <c:strCache>
                <c:ptCount val="1"/>
                <c:pt idx="0">
                  <c:v>Percent of unemployed by unemployment duration 5 to 14 weeks</c:v>
                </c:pt>
              </c:strCache>
            </c:strRef>
          </c:tx>
          <c:spPr>
            <a:solidFill>
              <a:srgbClr val="00AEEF">
                <a:alpha val="64000"/>
              </a:srgbClr>
            </a:solidFill>
          </c:spPr>
          <c:cat>
            <c:numRef>
              <c:f>Sheet1!$G$3:$G$363</c:f>
              <c:numCache>
                <c:formatCode>mmm\-yy</c:formatCode>
                <c:ptCount val="361"/>
                <c:pt idx="0">
                  <c:v>29221</c:v>
                </c:pt>
                <c:pt idx="1">
                  <c:v>29252</c:v>
                </c:pt>
                <c:pt idx="2">
                  <c:v>29281</c:v>
                </c:pt>
                <c:pt idx="3">
                  <c:v>29312</c:v>
                </c:pt>
                <c:pt idx="4">
                  <c:v>29342</c:v>
                </c:pt>
                <c:pt idx="5">
                  <c:v>29373</c:v>
                </c:pt>
                <c:pt idx="6">
                  <c:v>29403</c:v>
                </c:pt>
                <c:pt idx="7">
                  <c:v>29434</c:v>
                </c:pt>
                <c:pt idx="8">
                  <c:v>29465</c:v>
                </c:pt>
                <c:pt idx="9">
                  <c:v>29495</c:v>
                </c:pt>
                <c:pt idx="10">
                  <c:v>29526</c:v>
                </c:pt>
                <c:pt idx="11">
                  <c:v>29556</c:v>
                </c:pt>
                <c:pt idx="12">
                  <c:v>29587</c:v>
                </c:pt>
                <c:pt idx="13">
                  <c:v>29618</c:v>
                </c:pt>
                <c:pt idx="14">
                  <c:v>29646</c:v>
                </c:pt>
                <c:pt idx="15">
                  <c:v>29677</c:v>
                </c:pt>
                <c:pt idx="16">
                  <c:v>29707</c:v>
                </c:pt>
                <c:pt idx="17">
                  <c:v>29738</c:v>
                </c:pt>
                <c:pt idx="18">
                  <c:v>29768</c:v>
                </c:pt>
                <c:pt idx="19">
                  <c:v>29799</c:v>
                </c:pt>
                <c:pt idx="20">
                  <c:v>29830</c:v>
                </c:pt>
                <c:pt idx="21">
                  <c:v>29860</c:v>
                </c:pt>
                <c:pt idx="22">
                  <c:v>29891</c:v>
                </c:pt>
                <c:pt idx="23">
                  <c:v>29921</c:v>
                </c:pt>
                <c:pt idx="24">
                  <c:v>29952</c:v>
                </c:pt>
                <c:pt idx="25">
                  <c:v>29983</c:v>
                </c:pt>
                <c:pt idx="26">
                  <c:v>30011</c:v>
                </c:pt>
                <c:pt idx="27">
                  <c:v>30042</c:v>
                </c:pt>
                <c:pt idx="28">
                  <c:v>30072</c:v>
                </c:pt>
                <c:pt idx="29">
                  <c:v>30103</c:v>
                </c:pt>
                <c:pt idx="30">
                  <c:v>30133</c:v>
                </c:pt>
                <c:pt idx="31">
                  <c:v>30164</c:v>
                </c:pt>
                <c:pt idx="32">
                  <c:v>30195</c:v>
                </c:pt>
                <c:pt idx="33">
                  <c:v>30225</c:v>
                </c:pt>
                <c:pt idx="34">
                  <c:v>30256</c:v>
                </c:pt>
                <c:pt idx="35">
                  <c:v>30286</c:v>
                </c:pt>
                <c:pt idx="36">
                  <c:v>30317</c:v>
                </c:pt>
                <c:pt idx="37">
                  <c:v>30348</c:v>
                </c:pt>
                <c:pt idx="38">
                  <c:v>30376</c:v>
                </c:pt>
                <c:pt idx="39">
                  <c:v>30407</c:v>
                </c:pt>
                <c:pt idx="40">
                  <c:v>30437</c:v>
                </c:pt>
                <c:pt idx="41">
                  <c:v>30468</c:v>
                </c:pt>
                <c:pt idx="42">
                  <c:v>30498</c:v>
                </c:pt>
                <c:pt idx="43">
                  <c:v>30529</c:v>
                </c:pt>
                <c:pt idx="44">
                  <c:v>30560</c:v>
                </c:pt>
                <c:pt idx="45">
                  <c:v>30590</c:v>
                </c:pt>
                <c:pt idx="46">
                  <c:v>30621</c:v>
                </c:pt>
                <c:pt idx="47">
                  <c:v>30651</c:v>
                </c:pt>
                <c:pt idx="48">
                  <c:v>30682</c:v>
                </c:pt>
                <c:pt idx="49">
                  <c:v>30713</c:v>
                </c:pt>
                <c:pt idx="50">
                  <c:v>30742</c:v>
                </c:pt>
                <c:pt idx="51">
                  <c:v>30773</c:v>
                </c:pt>
                <c:pt idx="52">
                  <c:v>30803</c:v>
                </c:pt>
                <c:pt idx="53">
                  <c:v>30834</c:v>
                </c:pt>
                <c:pt idx="54">
                  <c:v>30864</c:v>
                </c:pt>
                <c:pt idx="55">
                  <c:v>30895</c:v>
                </c:pt>
                <c:pt idx="56">
                  <c:v>30926</c:v>
                </c:pt>
                <c:pt idx="57">
                  <c:v>30956</c:v>
                </c:pt>
                <c:pt idx="58">
                  <c:v>30987</c:v>
                </c:pt>
                <c:pt idx="59">
                  <c:v>31017</c:v>
                </c:pt>
                <c:pt idx="60">
                  <c:v>31048</c:v>
                </c:pt>
                <c:pt idx="61">
                  <c:v>31079</c:v>
                </c:pt>
                <c:pt idx="62">
                  <c:v>31107</c:v>
                </c:pt>
                <c:pt idx="63">
                  <c:v>31138</c:v>
                </c:pt>
                <c:pt idx="64">
                  <c:v>31168</c:v>
                </c:pt>
                <c:pt idx="65">
                  <c:v>31199</c:v>
                </c:pt>
                <c:pt idx="66">
                  <c:v>31229</c:v>
                </c:pt>
                <c:pt idx="67">
                  <c:v>31260</c:v>
                </c:pt>
                <c:pt idx="68">
                  <c:v>31291</c:v>
                </c:pt>
                <c:pt idx="69">
                  <c:v>31321</c:v>
                </c:pt>
                <c:pt idx="70">
                  <c:v>31352</c:v>
                </c:pt>
                <c:pt idx="71">
                  <c:v>31382</c:v>
                </c:pt>
                <c:pt idx="72">
                  <c:v>31413</c:v>
                </c:pt>
                <c:pt idx="73">
                  <c:v>31444</c:v>
                </c:pt>
                <c:pt idx="74">
                  <c:v>31472</c:v>
                </c:pt>
                <c:pt idx="75">
                  <c:v>31503</c:v>
                </c:pt>
                <c:pt idx="76">
                  <c:v>31533</c:v>
                </c:pt>
                <c:pt idx="77">
                  <c:v>31564</c:v>
                </c:pt>
                <c:pt idx="78">
                  <c:v>31594</c:v>
                </c:pt>
                <c:pt idx="79">
                  <c:v>31625</c:v>
                </c:pt>
                <c:pt idx="80">
                  <c:v>31656</c:v>
                </c:pt>
                <c:pt idx="81">
                  <c:v>31686</c:v>
                </c:pt>
                <c:pt idx="82">
                  <c:v>31717</c:v>
                </c:pt>
                <c:pt idx="83">
                  <c:v>31747</c:v>
                </c:pt>
                <c:pt idx="84">
                  <c:v>31778</c:v>
                </c:pt>
                <c:pt idx="85">
                  <c:v>31809</c:v>
                </c:pt>
                <c:pt idx="86">
                  <c:v>31837</c:v>
                </c:pt>
                <c:pt idx="87">
                  <c:v>31868</c:v>
                </c:pt>
                <c:pt idx="88">
                  <c:v>31898</c:v>
                </c:pt>
                <c:pt idx="89">
                  <c:v>31929</c:v>
                </c:pt>
                <c:pt idx="90">
                  <c:v>31959</c:v>
                </c:pt>
                <c:pt idx="91">
                  <c:v>31990</c:v>
                </c:pt>
                <c:pt idx="92">
                  <c:v>32021</c:v>
                </c:pt>
                <c:pt idx="93">
                  <c:v>32051</c:v>
                </c:pt>
                <c:pt idx="94">
                  <c:v>32082</c:v>
                </c:pt>
                <c:pt idx="95">
                  <c:v>32112</c:v>
                </c:pt>
                <c:pt idx="96">
                  <c:v>32143</c:v>
                </c:pt>
                <c:pt idx="97">
                  <c:v>32174</c:v>
                </c:pt>
                <c:pt idx="98">
                  <c:v>32203</c:v>
                </c:pt>
                <c:pt idx="99">
                  <c:v>32234</c:v>
                </c:pt>
                <c:pt idx="100">
                  <c:v>32264</c:v>
                </c:pt>
                <c:pt idx="101">
                  <c:v>32295</c:v>
                </c:pt>
                <c:pt idx="102">
                  <c:v>32325</c:v>
                </c:pt>
                <c:pt idx="103">
                  <c:v>32356</c:v>
                </c:pt>
                <c:pt idx="104">
                  <c:v>32387</c:v>
                </c:pt>
                <c:pt idx="105">
                  <c:v>32417</c:v>
                </c:pt>
                <c:pt idx="106">
                  <c:v>32448</c:v>
                </c:pt>
                <c:pt idx="107">
                  <c:v>32478</c:v>
                </c:pt>
                <c:pt idx="108">
                  <c:v>32509</c:v>
                </c:pt>
                <c:pt idx="109">
                  <c:v>32540</c:v>
                </c:pt>
                <c:pt idx="110">
                  <c:v>32568</c:v>
                </c:pt>
                <c:pt idx="111">
                  <c:v>32599</c:v>
                </c:pt>
                <c:pt idx="112">
                  <c:v>32629</c:v>
                </c:pt>
                <c:pt idx="113">
                  <c:v>32660</c:v>
                </c:pt>
                <c:pt idx="114">
                  <c:v>32690</c:v>
                </c:pt>
                <c:pt idx="115">
                  <c:v>32721</c:v>
                </c:pt>
                <c:pt idx="116">
                  <c:v>32752</c:v>
                </c:pt>
                <c:pt idx="117">
                  <c:v>32782</c:v>
                </c:pt>
                <c:pt idx="118">
                  <c:v>32813</c:v>
                </c:pt>
                <c:pt idx="119">
                  <c:v>32843</c:v>
                </c:pt>
                <c:pt idx="120">
                  <c:v>32874</c:v>
                </c:pt>
                <c:pt idx="121">
                  <c:v>32905</c:v>
                </c:pt>
                <c:pt idx="122">
                  <c:v>32933</c:v>
                </c:pt>
                <c:pt idx="123">
                  <c:v>32964</c:v>
                </c:pt>
                <c:pt idx="124">
                  <c:v>32994</c:v>
                </c:pt>
                <c:pt idx="125">
                  <c:v>33025</c:v>
                </c:pt>
                <c:pt idx="126">
                  <c:v>33055</c:v>
                </c:pt>
                <c:pt idx="127">
                  <c:v>33086</c:v>
                </c:pt>
                <c:pt idx="128">
                  <c:v>33117</c:v>
                </c:pt>
                <c:pt idx="129">
                  <c:v>33147</c:v>
                </c:pt>
                <c:pt idx="130">
                  <c:v>33178</c:v>
                </c:pt>
                <c:pt idx="131">
                  <c:v>33208</c:v>
                </c:pt>
                <c:pt idx="132">
                  <c:v>33239</c:v>
                </c:pt>
                <c:pt idx="133">
                  <c:v>33270</c:v>
                </c:pt>
                <c:pt idx="134">
                  <c:v>33298</c:v>
                </c:pt>
                <c:pt idx="135">
                  <c:v>33329</c:v>
                </c:pt>
                <c:pt idx="136">
                  <c:v>33359</c:v>
                </c:pt>
                <c:pt idx="137">
                  <c:v>33390</c:v>
                </c:pt>
                <c:pt idx="138">
                  <c:v>33420</c:v>
                </c:pt>
                <c:pt idx="139">
                  <c:v>33451</c:v>
                </c:pt>
                <c:pt idx="140">
                  <c:v>33482</c:v>
                </c:pt>
                <c:pt idx="141">
                  <c:v>33512</c:v>
                </c:pt>
                <c:pt idx="142">
                  <c:v>33543</c:v>
                </c:pt>
                <c:pt idx="143">
                  <c:v>33573</c:v>
                </c:pt>
                <c:pt idx="144">
                  <c:v>33604</c:v>
                </c:pt>
                <c:pt idx="145">
                  <c:v>33635</c:v>
                </c:pt>
                <c:pt idx="146">
                  <c:v>33664</c:v>
                </c:pt>
                <c:pt idx="147">
                  <c:v>33695</c:v>
                </c:pt>
                <c:pt idx="148">
                  <c:v>33725</c:v>
                </c:pt>
                <c:pt idx="149">
                  <c:v>33756</c:v>
                </c:pt>
                <c:pt idx="150">
                  <c:v>33786</c:v>
                </c:pt>
                <c:pt idx="151">
                  <c:v>33817</c:v>
                </c:pt>
                <c:pt idx="152">
                  <c:v>33848</c:v>
                </c:pt>
                <c:pt idx="153">
                  <c:v>33878</c:v>
                </c:pt>
                <c:pt idx="154">
                  <c:v>33909</c:v>
                </c:pt>
                <c:pt idx="155">
                  <c:v>33939</c:v>
                </c:pt>
                <c:pt idx="156">
                  <c:v>33970</c:v>
                </c:pt>
                <c:pt idx="157">
                  <c:v>34001</c:v>
                </c:pt>
                <c:pt idx="158">
                  <c:v>34029</c:v>
                </c:pt>
                <c:pt idx="159">
                  <c:v>34060</c:v>
                </c:pt>
                <c:pt idx="160">
                  <c:v>34090</c:v>
                </c:pt>
                <c:pt idx="161">
                  <c:v>34121</c:v>
                </c:pt>
                <c:pt idx="162">
                  <c:v>34151</c:v>
                </c:pt>
                <c:pt idx="163">
                  <c:v>34182</c:v>
                </c:pt>
                <c:pt idx="164">
                  <c:v>34213</c:v>
                </c:pt>
                <c:pt idx="165">
                  <c:v>34243</c:v>
                </c:pt>
                <c:pt idx="166">
                  <c:v>34274</c:v>
                </c:pt>
                <c:pt idx="167">
                  <c:v>34304</c:v>
                </c:pt>
                <c:pt idx="168">
                  <c:v>34335</c:v>
                </c:pt>
                <c:pt idx="169">
                  <c:v>34366</c:v>
                </c:pt>
                <c:pt idx="170">
                  <c:v>34394</c:v>
                </c:pt>
                <c:pt idx="171">
                  <c:v>34425</c:v>
                </c:pt>
                <c:pt idx="172">
                  <c:v>34455</c:v>
                </c:pt>
                <c:pt idx="173">
                  <c:v>34486</c:v>
                </c:pt>
                <c:pt idx="174">
                  <c:v>34516</c:v>
                </c:pt>
                <c:pt idx="175">
                  <c:v>34547</c:v>
                </c:pt>
                <c:pt idx="176">
                  <c:v>34578</c:v>
                </c:pt>
                <c:pt idx="177">
                  <c:v>34608</c:v>
                </c:pt>
                <c:pt idx="178">
                  <c:v>34639</c:v>
                </c:pt>
                <c:pt idx="179">
                  <c:v>34669</c:v>
                </c:pt>
                <c:pt idx="180">
                  <c:v>34700</c:v>
                </c:pt>
                <c:pt idx="181">
                  <c:v>34731</c:v>
                </c:pt>
                <c:pt idx="182">
                  <c:v>34759</c:v>
                </c:pt>
                <c:pt idx="183">
                  <c:v>34790</c:v>
                </c:pt>
                <c:pt idx="184">
                  <c:v>34820</c:v>
                </c:pt>
                <c:pt idx="185">
                  <c:v>34851</c:v>
                </c:pt>
                <c:pt idx="186">
                  <c:v>34881</c:v>
                </c:pt>
                <c:pt idx="187">
                  <c:v>34912</c:v>
                </c:pt>
                <c:pt idx="188">
                  <c:v>34943</c:v>
                </c:pt>
                <c:pt idx="189">
                  <c:v>34973</c:v>
                </c:pt>
                <c:pt idx="190">
                  <c:v>35004</c:v>
                </c:pt>
                <c:pt idx="191">
                  <c:v>35034</c:v>
                </c:pt>
                <c:pt idx="192">
                  <c:v>35065</c:v>
                </c:pt>
                <c:pt idx="193">
                  <c:v>35096</c:v>
                </c:pt>
                <c:pt idx="194">
                  <c:v>35125</c:v>
                </c:pt>
                <c:pt idx="195">
                  <c:v>35156</c:v>
                </c:pt>
                <c:pt idx="196">
                  <c:v>35186</c:v>
                </c:pt>
                <c:pt idx="197">
                  <c:v>35217</c:v>
                </c:pt>
                <c:pt idx="198">
                  <c:v>35247</c:v>
                </c:pt>
                <c:pt idx="199">
                  <c:v>35278</c:v>
                </c:pt>
                <c:pt idx="200">
                  <c:v>35309</c:v>
                </c:pt>
                <c:pt idx="201">
                  <c:v>35339</c:v>
                </c:pt>
                <c:pt idx="202">
                  <c:v>35370</c:v>
                </c:pt>
                <c:pt idx="203">
                  <c:v>35400</c:v>
                </c:pt>
                <c:pt idx="204">
                  <c:v>35431</c:v>
                </c:pt>
                <c:pt idx="205">
                  <c:v>35462</c:v>
                </c:pt>
                <c:pt idx="206">
                  <c:v>35490</c:v>
                </c:pt>
                <c:pt idx="207">
                  <c:v>35521</c:v>
                </c:pt>
                <c:pt idx="208">
                  <c:v>35551</c:v>
                </c:pt>
                <c:pt idx="209">
                  <c:v>35582</c:v>
                </c:pt>
                <c:pt idx="210">
                  <c:v>35612</c:v>
                </c:pt>
                <c:pt idx="211">
                  <c:v>35643</c:v>
                </c:pt>
                <c:pt idx="212">
                  <c:v>35674</c:v>
                </c:pt>
                <c:pt idx="213">
                  <c:v>35704</c:v>
                </c:pt>
                <c:pt idx="214">
                  <c:v>35735</c:v>
                </c:pt>
                <c:pt idx="215">
                  <c:v>35765</c:v>
                </c:pt>
                <c:pt idx="216">
                  <c:v>35796</c:v>
                </c:pt>
                <c:pt idx="217">
                  <c:v>35827</c:v>
                </c:pt>
                <c:pt idx="218">
                  <c:v>35855</c:v>
                </c:pt>
                <c:pt idx="219">
                  <c:v>35886</c:v>
                </c:pt>
                <c:pt idx="220">
                  <c:v>35916</c:v>
                </c:pt>
                <c:pt idx="221">
                  <c:v>35947</c:v>
                </c:pt>
                <c:pt idx="222">
                  <c:v>35977</c:v>
                </c:pt>
                <c:pt idx="223">
                  <c:v>36008</c:v>
                </c:pt>
                <c:pt idx="224">
                  <c:v>36039</c:v>
                </c:pt>
                <c:pt idx="225">
                  <c:v>36069</c:v>
                </c:pt>
                <c:pt idx="226">
                  <c:v>36100</c:v>
                </c:pt>
                <c:pt idx="227">
                  <c:v>36130</c:v>
                </c:pt>
                <c:pt idx="228">
                  <c:v>36161</c:v>
                </c:pt>
                <c:pt idx="229">
                  <c:v>36192</c:v>
                </c:pt>
                <c:pt idx="230">
                  <c:v>36220</c:v>
                </c:pt>
                <c:pt idx="231">
                  <c:v>36251</c:v>
                </c:pt>
                <c:pt idx="232">
                  <c:v>36281</c:v>
                </c:pt>
                <c:pt idx="233">
                  <c:v>36312</c:v>
                </c:pt>
                <c:pt idx="234">
                  <c:v>36342</c:v>
                </c:pt>
                <c:pt idx="235">
                  <c:v>36373</c:v>
                </c:pt>
                <c:pt idx="236">
                  <c:v>36404</c:v>
                </c:pt>
                <c:pt idx="237">
                  <c:v>36434</c:v>
                </c:pt>
                <c:pt idx="238">
                  <c:v>36465</c:v>
                </c:pt>
                <c:pt idx="239">
                  <c:v>36495</c:v>
                </c:pt>
                <c:pt idx="240">
                  <c:v>36526</c:v>
                </c:pt>
                <c:pt idx="241">
                  <c:v>36557</c:v>
                </c:pt>
                <c:pt idx="242">
                  <c:v>36586</c:v>
                </c:pt>
                <c:pt idx="243">
                  <c:v>36617</c:v>
                </c:pt>
                <c:pt idx="244">
                  <c:v>36647</c:v>
                </c:pt>
                <c:pt idx="245">
                  <c:v>36678</c:v>
                </c:pt>
                <c:pt idx="246">
                  <c:v>36708</c:v>
                </c:pt>
                <c:pt idx="247">
                  <c:v>36739</c:v>
                </c:pt>
                <c:pt idx="248">
                  <c:v>36770</c:v>
                </c:pt>
                <c:pt idx="249">
                  <c:v>36800</c:v>
                </c:pt>
                <c:pt idx="250">
                  <c:v>36831</c:v>
                </c:pt>
                <c:pt idx="251">
                  <c:v>36861</c:v>
                </c:pt>
                <c:pt idx="252">
                  <c:v>36892</c:v>
                </c:pt>
                <c:pt idx="253">
                  <c:v>36923</c:v>
                </c:pt>
                <c:pt idx="254">
                  <c:v>36951</c:v>
                </c:pt>
                <c:pt idx="255">
                  <c:v>36982</c:v>
                </c:pt>
                <c:pt idx="256">
                  <c:v>37012</c:v>
                </c:pt>
                <c:pt idx="257">
                  <c:v>37043</c:v>
                </c:pt>
                <c:pt idx="258">
                  <c:v>37073</c:v>
                </c:pt>
                <c:pt idx="259">
                  <c:v>37104</c:v>
                </c:pt>
                <c:pt idx="260">
                  <c:v>37135</c:v>
                </c:pt>
                <c:pt idx="261">
                  <c:v>37165</c:v>
                </c:pt>
                <c:pt idx="262">
                  <c:v>37196</c:v>
                </c:pt>
                <c:pt idx="263">
                  <c:v>37226</c:v>
                </c:pt>
                <c:pt idx="264">
                  <c:v>37257</c:v>
                </c:pt>
                <c:pt idx="265">
                  <c:v>37288</c:v>
                </c:pt>
                <c:pt idx="266">
                  <c:v>37316</c:v>
                </c:pt>
                <c:pt idx="267">
                  <c:v>37347</c:v>
                </c:pt>
                <c:pt idx="268">
                  <c:v>37377</c:v>
                </c:pt>
                <c:pt idx="269">
                  <c:v>37408</c:v>
                </c:pt>
                <c:pt idx="270">
                  <c:v>37438</c:v>
                </c:pt>
                <c:pt idx="271">
                  <c:v>37469</c:v>
                </c:pt>
                <c:pt idx="272">
                  <c:v>37500</c:v>
                </c:pt>
                <c:pt idx="273">
                  <c:v>37530</c:v>
                </c:pt>
                <c:pt idx="274">
                  <c:v>37561</c:v>
                </c:pt>
                <c:pt idx="275">
                  <c:v>37591</c:v>
                </c:pt>
                <c:pt idx="276">
                  <c:v>37622</c:v>
                </c:pt>
                <c:pt idx="277">
                  <c:v>37653</c:v>
                </c:pt>
                <c:pt idx="278">
                  <c:v>37681</c:v>
                </c:pt>
                <c:pt idx="279">
                  <c:v>37712</c:v>
                </c:pt>
                <c:pt idx="280">
                  <c:v>37742</c:v>
                </c:pt>
                <c:pt idx="281">
                  <c:v>37773</c:v>
                </c:pt>
                <c:pt idx="282">
                  <c:v>37803</c:v>
                </c:pt>
                <c:pt idx="283">
                  <c:v>37834</c:v>
                </c:pt>
                <c:pt idx="284">
                  <c:v>37865</c:v>
                </c:pt>
                <c:pt idx="285">
                  <c:v>37895</c:v>
                </c:pt>
                <c:pt idx="286">
                  <c:v>37926</c:v>
                </c:pt>
                <c:pt idx="287">
                  <c:v>37956</c:v>
                </c:pt>
                <c:pt idx="288">
                  <c:v>37987</c:v>
                </c:pt>
                <c:pt idx="289">
                  <c:v>38018</c:v>
                </c:pt>
                <c:pt idx="290">
                  <c:v>38047</c:v>
                </c:pt>
                <c:pt idx="291">
                  <c:v>38078</c:v>
                </c:pt>
                <c:pt idx="292">
                  <c:v>38108</c:v>
                </c:pt>
                <c:pt idx="293">
                  <c:v>38139</c:v>
                </c:pt>
                <c:pt idx="294">
                  <c:v>38169</c:v>
                </c:pt>
                <c:pt idx="295">
                  <c:v>38200</c:v>
                </c:pt>
                <c:pt idx="296">
                  <c:v>38231</c:v>
                </c:pt>
                <c:pt idx="297">
                  <c:v>38261</c:v>
                </c:pt>
                <c:pt idx="298">
                  <c:v>38292</c:v>
                </c:pt>
                <c:pt idx="299">
                  <c:v>38322</c:v>
                </c:pt>
                <c:pt idx="300">
                  <c:v>38353</c:v>
                </c:pt>
                <c:pt idx="301">
                  <c:v>38384</c:v>
                </c:pt>
                <c:pt idx="302">
                  <c:v>38412</c:v>
                </c:pt>
                <c:pt idx="303">
                  <c:v>38443</c:v>
                </c:pt>
                <c:pt idx="304">
                  <c:v>38473</c:v>
                </c:pt>
                <c:pt idx="305">
                  <c:v>38504</c:v>
                </c:pt>
                <c:pt idx="306">
                  <c:v>38534</c:v>
                </c:pt>
                <c:pt idx="307">
                  <c:v>38565</c:v>
                </c:pt>
                <c:pt idx="308">
                  <c:v>38596</c:v>
                </c:pt>
                <c:pt idx="309">
                  <c:v>38626</c:v>
                </c:pt>
                <c:pt idx="310">
                  <c:v>38657</c:v>
                </c:pt>
                <c:pt idx="311">
                  <c:v>38687</c:v>
                </c:pt>
                <c:pt idx="312">
                  <c:v>38718</c:v>
                </c:pt>
                <c:pt idx="313">
                  <c:v>38749</c:v>
                </c:pt>
                <c:pt idx="314">
                  <c:v>38777</c:v>
                </c:pt>
                <c:pt idx="315">
                  <c:v>38808</c:v>
                </c:pt>
                <c:pt idx="316">
                  <c:v>38838</c:v>
                </c:pt>
                <c:pt idx="317">
                  <c:v>38869</c:v>
                </c:pt>
                <c:pt idx="318">
                  <c:v>38899</c:v>
                </c:pt>
                <c:pt idx="319">
                  <c:v>38930</c:v>
                </c:pt>
                <c:pt idx="320">
                  <c:v>38961</c:v>
                </c:pt>
                <c:pt idx="321">
                  <c:v>38991</c:v>
                </c:pt>
                <c:pt idx="322">
                  <c:v>39022</c:v>
                </c:pt>
                <c:pt idx="323">
                  <c:v>39052</c:v>
                </c:pt>
                <c:pt idx="324">
                  <c:v>39083</c:v>
                </c:pt>
                <c:pt idx="325">
                  <c:v>39114</c:v>
                </c:pt>
                <c:pt idx="326">
                  <c:v>39142</c:v>
                </c:pt>
                <c:pt idx="327">
                  <c:v>39173</c:v>
                </c:pt>
                <c:pt idx="328">
                  <c:v>39203</c:v>
                </c:pt>
                <c:pt idx="329">
                  <c:v>39234</c:v>
                </c:pt>
                <c:pt idx="330">
                  <c:v>39264</c:v>
                </c:pt>
                <c:pt idx="331">
                  <c:v>39295</c:v>
                </c:pt>
                <c:pt idx="332">
                  <c:v>39326</c:v>
                </c:pt>
                <c:pt idx="333">
                  <c:v>39356</c:v>
                </c:pt>
                <c:pt idx="334">
                  <c:v>39387</c:v>
                </c:pt>
                <c:pt idx="335">
                  <c:v>39417</c:v>
                </c:pt>
                <c:pt idx="336">
                  <c:v>39448</c:v>
                </c:pt>
                <c:pt idx="337">
                  <c:v>39479</c:v>
                </c:pt>
                <c:pt idx="338">
                  <c:v>39508</c:v>
                </c:pt>
                <c:pt idx="339">
                  <c:v>39539</c:v>
                </c:pt>
                <c:pt idx="340">
                  <c:v>39569</c:v>
                </c:pt>
                <c:pt idx="341">
                  <c:v>39600</c:v>
                </c:pt>
                <c:pt idx="342">
                  <c:v>39630</c:v>
                </c:pt>
                <c:pt idx="343">
                  <c:v>39661</c:v>
                </c:pt>
                <c:pt idx="344">
                  <c:v>39692</c:v>
                </c:pt>
                <c:pt idx="345">
                  <c:v>39722</c:v>
                </c:pt>
                <c:pt idx="346">
                  <c:v>39753</c:v>
                </c:pt>
                <c:pt idx="347">
                  <c:v>39783</c:v>
                </c:pt>
                <c:pt idx="348">
                  <c:v>39814</c:v>
                </c:pt>
                <c:pt idx="349">
                  <c:v>39845</c:v>
                </c:pt>
                <c:pt idx="350">
                  <c:v>39873</c:v>
                </c:pt>
                <c:pt idx="351">
                  <c:v>39904</c:v>
                </c:pt>
                <c:pt idx="352">
                  <c:v>39934</c:v>
                </c:pt>
                <c:pt idx="353">
                  <c:v>39965</c:v>
                </c:pt>
                <c:pt idx="354">
                  <c:v>39995</c:v>
                </c:pt>
                <c:pt idx="355">
                  <c:v>40026</c:v>
                </c:pt>
                <c:pt idx="356">
                  <c:v>40057</c:v>
                </c:pt>
                <c:pt idx="357">
                  <c:v>40087</c:v>
                </c:pt>
                <c:pt idx="358">
                  <c:v>40118</c:v>
                </c:pt>
                <c:pt idx="359">
                  <c:v>40148</c:v>
                </c:pt>
                <c:pt idx="360">
                  <c:v>40179</c:v>
                </c:pt>
              </c:numCache>
            </c:numRef>
          </c:cat>
          <c:val>
            <c:numRef>
              <c:f>Sheet1!$I$3:$I$363</c:f>
              <c:numCache>
                <c:formatCode>0.00</c:formatCode>
                <c:ptCount val="361"/>
                <c:pt idx="0">
                  <c:v>1.9593</c:v>
                </c:pt>
                <c:pt idx="1">
                  <c:v>2.0726999999999967</c:v>
                </c:pt>
                <c:pt idx="2">
                  <c:v>2.0978999999999997</c:v>
                </c:pt>
                <c:pt idx="3">
                  <c:v>2.2080000000000002</c:v>
                </c:pt>
                <c:pt idx="4">
                  <c:v>2.4149999999999987</c:v>
                </c:pt>
                <c:pt idx="5">
                  <c:v>2.7208000000000001</c:v>
                </c:pt>
                <c:pt idx="6">
                  <c:v>2.6597999999999997</c:v>
                </c:pt>
                <c:pt idx="7">
                  <c:v>2.4870999999999999</c:v>
                </c:pt>
                <c:pt idx="8">
                  <c:v>2.4299999999999997</c:v>
                </c:pt>
                <c:pt idx="9">
                  <c:v>2.3624999999999967</c:v>
                </c:pt>
                <c:pt idx="10">
                  <c:v>2.3475000000000001</c:v>
                </c:pt>
                <c:pt idx="11">
                  <c:v>2.0808</c:v>
                </c:pt>
                <c:pt idx="12">
                  <c:v>2.1749999999999998</c:v>
                </c:pt>
                <c:pt idx="13">
                  <c:v>2.2200000000000002</c:v>
                </c:pt>
                <c:pt idx="14">
                  <c:v>2.2348000000000003</c:v>
                </c:pt>
                <c:pt idx="15">
                  <c:v>2.2319999999999998</c:v>
                </c:pt>
                <c:pt idx="16">
                  <c:v>2.3624999999999967</c:v>
                </c:pt>
                <c:pt idx="17">
                  <c:v>2.2574999999999998</c:v>
                </c:pt>
                <c:pt idx="18">
                  <c:v>2.2032000000000012</c:v>
                </c:pt>
                <c:pt idx="19">
                  <c:v>2.2866</c:v>
                </c:pt>
                <c:pt idx="20">
                  <c:v>2.3179999999999987</c:v>
                </c:pt>
                <c:pt idx="21">
                  <c:v>2.4332000000000003</c:v>
                </c:pt>
                <c:pt idx="22">
                  <c:v>2.5979000000000001</c:v>
                </c:pt>
                <c:pt idx="23">
                  <c:v>2.7285000000000084</c:v>
                </c:pt>
                <c:pt idx="24">
                  <c:v>2.8121999999999967</c:v>
                </c:pt>
                <c:pt idx="25">
                  <c:v>2.8657999999999997</c:v>
                </c:pt>
                <c:pt idx="26">
                  <c:v>2.8080000000000003</c:v>
                </c:pt>
                <c:pt idx="27">
                  <c:v>2.9201999999999999</c:v>
                </c:pt>
                <c:pt idx="28">
                  <c:v>2.9610000000000003</c:v>
                </c:pt>
                <c:pt idx="29">
                  <c:v>3.1295999999999999</c:v>
                </c:pt>
                <c:pt idx="30">
                  <c:v>2.9987999999999997</c:v>
                </c:pt>
                <c:pt idx="31">
                  <c:v>2.9987999999999997</c:v>
                </c:pt>
                <c:pt idx="32">
                  <c:v>3.1107999999999998</c:v>
                </c:pt>
                <c:pt idx="33">
                  <c:v>3.1304000000000003</c:v>
                </c:pt>
                <c:pt idx="34">
                  <c:v>3.1751999999999998</c:v>
                </c:pt>
                <c:pt idx="35">
                  <c:v>3.0780000000000003</c:v>
                </c:pt>
                <c:pt idx="36">
                  <c:v>2.9640000000000004</c:v>
                </c:pt>
                <c:pt idx="37">
                  <c:v>2.86</c:v>
                </c:pt>
                <c:pt idx="38">
                  <c:v>2.8840000000000003</c:v>
                </c:pt>
                <c:pt idx="39">
                  <c:v>2.8763999999999967</c:v>
                </c:pt>
                <c:pt idx="40">
                  <c:v>2.7269999999999999</c:v>
                </c:pt>
                <c:pt idx="41">
                  <c:v>2.6663999999999999</c:v>
                </c:pt>
                <c:pt idx="42">
                  <c:v>2.5004000000000004</c:v>
                </c:pt>
                <c:pt idx="43">
                  <c:v>2.6885000000000012</c:v>
                </c:pt>
                <c:pt idx="44">
                  <c:v>2.4563999999999977</c:v>
                </c:pt>
                <c:pt idx="45">
                  <c:v>2.4375999999999998</c:v>
                </c:pt>
                <c:pt idx="46">
                  <c:v>2.363</c:v>
                </c:pt>
                <c:pt idx="47">
                  <c:v>2.2326999999999977</c:v>
                </c:pt>
                <c:pt idx="48">
                  <c:v>2.2240000000000002</c:v>
                </c:pt>
                <c:pt idx="49">
                  <c:v>2.1995999999999998</c:v>
                </c:pt>
                <c:pt idx="50">
                  <c:v>2.2385999999999999</c:v>
                </c:pt>
                <c:pt idx="51">
                  <c:v>2.1791</c:v>
                </c:pt>
                <c:pt idx="52">
                  <c:v>2.0942000000000003</c:v>
                </c:pt>
                <c:pt idx="53">
                  <c:v>2.0087999999999999</c:v>
                </c:pt>
                <c:pt idx="54">
                  <c:v>2.1825000000000001</c:v>
                </c:pt>
                <c:pt idx="55">
                  <c:v>2.1074999999999999</c:v>
                </c:pt>
                <c:pt idx="56">
                  <c:v>2.2191999999999998</c:v>
                </c:pt>
                <c:pt idx="57">
                  <c:v>2.1238000000000001</c:v>
                </c:pt>
                <c:pt idx="58">
                  <c:v>2.0736000000000003</c:v>
                </c:pt>
                <c:pt idx="59">
                  <c:v>2.2557</c:v>
                </c:pt>
                <c:pt idx="60">
                  <c:v>2.1826999999999988</c:v>
                </c:pt>
                <c:pt idx="61">
                  <c:v>2.1240000000000001</c:v>
                </c:pt>
                <c:pt idx="62">
                  <c:v>2.1024000000000003</c:v>
                </c:pt>
                <c:pt idx="63">
                  <c:v>2.1680999999999999</c:v>
                </c:pt>
                <c:pt idx="64">
                  <c:v>2.2032000000000012</c:v>
                </c:pt>
                <c:pt idx="65">
                  <c:v>2.2274000000000012</c:v>
                </c:pt>
                <c:pt idx="66">
                  <c:v>2.2422000000000004</c:v>
                </c:pt>
                <c:pt idx="67">
                  <c:v>2.1725999999999988</c:v>
                </c:pt>
                <c:pt idx="68">
                  <c:v>2.1938999999999997</c:v>
                </c:pt>
                <c:pt idx="69">
                  <c:v>2.1867999999999999</c:v>
                </c:pt>
                <c:pt idx="70">
                  <c:v>2.1139999999999999</c:v>
                </c:pt>
                <c:pt idx="71">
                  <c:v>2.1840000000000002</c:v>
                </c:pt>
                <c:pt idx="72">
                  <c:v>2.0636000000000001</c:v>
                </c:pt>
                <c:pt idx="73">
                  <c:v>2.2032000000000012</c:v>
                </c:pt>
                <c:pt idx="74">
                  <c:v>2.2176</c:v>
                </c:pt>
                <c:pt idx="75">
                  <c:v>2.2436000000000011</c:v>
                </c:pt>
                <c:pt idx="76">
                  <c:v>2.2680000000000002</c:v>
                </c:pt>
                <c:pt idx="77">
                  <c:v>2.2896000000000001</c:v>
                </c:pt>
                <c:pt idx="78">
                  <c:v>2.1559999999999997</c:v>
                </c:pt>
                <c:pt idx="79">
                  <c:v>2.0423999999999998</c:v>
                </c:pt>
                <c:pt idx="80">
                  <c:v>2.2119999999999997</c:v>
                </c:pt>
                <c:pt idx="81">
                  <c:v>2.2189999999999999</c:v>
                </c:pt>
                <c:pt idx="82">
                  <c:v>2.2218000000000004</c:v>
                </c:pt>
                <c:pt idx="83">
                  <c:v>2.0129999999999977</c:v>
                </c:pt>
                <c:pt idx="84">
                  <c:v>1.9865999999999999</c:v>
                </c:pt>
                <c:pt idx="85">
                  <c:v>2.0261999999999998</c:v>
                </c:pt>
                <c:pt idx="86">
                  <c:v>2.0129999999999977</c:v>
                </c:pt>
                <c:pt idx="87">
                  <c:v>1.8836999999999957</c:v>
                </c:pt>
                <c:pt idx="88">
                  <c:v>1.757699999999994</c:v>
                </c:pt>
                <c:pt idx="89">
                  <c:v>1.8166</c:v>
                </c:pt>
                <c:pt idx="90">
                  <c:v>1.799499999999995</c:v>
                </c:pt>
                <c:pt idx="91">
                  <c:v>1.788</c:v>
                </c:pt>
                <c:pt idx="92">
                  <c:v>1.6815</c:v>
                </c:pt>
                <c:pt idx="93">
                  <c:v>1.8</c:v>
                </c:pt>
                <c:pt idx="94">
                  <c:v>1.710999999999995</c:v>
                </c:pt>
                <c:pt idx="95">
                  <c:v>1.6302000000000001</c:v>
                </c:pt>
                <c:pt idx="96">
                  <c:v>1.761299999999995</c:v>
                </c:pt>
                <c:pt idx="97">
                  <c:v>1.7442000000000002</c:v>
                </c:pt>
                <c:pt idx="98">
                  <c:v>1.7327999999999957</c:v>
                </c:pt>
                <c:pt idx="99">
                  <c:v>1.5768</c:v>
                </c:pt>
                <c:pt idx="100">
                  <c:v>1.6800000000000039</c:v>
                </c:pt>
                <c:pt idx="101">
                  <c:v>1.5822000000000003</c:v>
                </c:pt>
                <c:pt idx="102">
                  <c:v>1.6740000000000042</c:v>
                </c:pt>
                <c:pt idx="103">
                  <c:v>1.6296000000000002</c:v>
                </c:pt>
                <c:pt idx="104">
                  <c:v>1.5389999999999957</c:v>
                </c:pt>
                <c:pt idx="105">
                  <c:v>1.5389999999999957</c:v>
                </c:pt>
                <c:pt idx="106">
                  <c:v>1.5952999999999959</c:v>
                </c:pt>
                <c:pt idx="107">
                  <c:v>1.6536</c:v>
                </c:pt>
                <c:pt idx="108">
                  <c:v>1.6362000000000001</c:v>
                </c:pt>
                <c:pt idx="109">
                  <c:v>1.5287999999999959</c:v>
                </c:pt>
                <c:pt idx="110">
                  <c:v>1.48</c:v>
                </c:pt>
                <c:pt idx="111">
                  <c:v>1.591199999999996</c:v>
                </c:pt>
                <c:pt idx="112">
                  <c:v>1.6172</c:v>
                </c:pt>
                <c:pt idx="113">
                  <c:v>1.6165</c:v>
                </c:pt>
                <c:pt idx="114">
                  <c:v>1.5548</c:v>
                </c:pt>
                <c:pt idx="115">
                  <c:v>1.6484000000000001</c:v>
                </c:pt>
                <c:pt idx="116">
                  <c:v>1.6006</c:v>
                </c:pt>
                <c:pt idx="117">
                  <c:v>1.6006</c:v>
                </c:pt>
                <c:pt idx="118">
                  <c:v>1.641599999999996</c:v>
                </c:pt>
                <c:pt idx="119">
                  <c:v>1.6146</c:v>
                </c:pt>
                <c:pt idx="120">
                  <c:v>1.6848000000000001</c:v>
                </c:pt>
                <c:pt idx="121">
                  <c:v>1.6483000000000001</c:v>
                </c:pt>
                <c:pt idx="122">
                  <c:v>1.6484000000000001</c:v>
                </c:pt>
                <c:pt idx="123">
                  <c:v>1.7225999999999955</c:v>
                </c:pt>
                <c:pt idx="124">
                  <c:v>1.8035999999999952</c:v>
                </c:pt>
                <c:pt idx="125">
                  <c:v>1.6432000000000002</c:v>
                </c:pt>
                <c:pt idx="126">
                  <c:v>1.76</c:v>
                </c:pt>
                <c:pt idx="127">
                  <c:v>1.7897999999999943</c:v>
                </c:pt>
                <c:pt idx="128">
                  <c:v>1.905699999999996</c:v>
                </c:pt>
                <c:pt idx="129">
                  <c:v>1.9116</c:v>
                </c:pt>
                <c:pt idx="130">
                  <c:v>1.9778</c:v>
                </c:pt>
                <c:pt idx="131">
                  <c:v>2.0663999999999998</c:v>
                </c:pt>
                <c:pt idx="132">
                  <c:v>2.1119999999999997</c:v>
                </c:pt>
                <c:pt idx="133">
                  <c:v>2.1779999999999999</c:v>
                </c:pt>
                <c:pt idx="134">
                  <c:v>2.3119999999999967</c:v>
                </c:pt>
                <c:pt idx="135">
                  <c:v>2.2310999999999988</c:v>
                </c:pt>
                <c:pt idx="136">
                  <c:v>2.2632000000000012</c:v>
                </c:pt>
                <c:pt idx="137">
                  <c:v>2.2355999999999998</c:v>
                </c:pt>
                <c:pt idx="138">
                  <c:v>2.21</c:v>
                </c:pt>
                <c:pt idx="139">
                  <c:v>2.1942000000000004</c:v>
                </c:pt>
                <c:pt idx="140">
                  <c:v>2.1665999999999999</c:v>
                </c:pt>
                <c:pt idx="141">
                  <c:v>2.1909999999999998</c:v>
                </c:pt>
                <c:pt idx="142">
                  <c:v>2.17</c:v>
                </c:pt>
                <c:pt idx="143">
                  <c:v>2.2338</c:v>
                </c:pt>
                <c:pt idx="144">
                  <c:v>2.2191999999999998</c:v>
                </c:pt>
                <c:pt idx="145">
                  <c:v>2.3236000000000003</c:v>
                </c:pt>
                <c:pt idx="146">
                  <c:v>2.2052</c:v>
                </c:pt>
                <c:pt idx="147">
                  <c:v>2.2570000000000001</c:v>
                </c:pt>
                <c:pt idx="148">
                  <c:v>2.1963999999999997</c:v>
                </c:pt>
                <c:pt idx="149">
                  <c:v>2.1761999999999997</c:v>
                </c:pt>
                <c:pt idx="150">
                  <c:v>2.2099000000000002</c:v>
                </c:pt>
                <c:pt idx="151">
                  <c:v>2.1888000000000001</c:v>
                </c:pt>
                <c:pt idx="152">
                  <c:v>2.2343999999999995</c:v>
                </c:pt>
                <c:pt idx="153">
                  <c:v>2.0221</c:v>
                </c:pt>
                <c:pt idx="154">
                  <c:v>2.2422000000000004</c:v>
                </c:pt>
                <c:pt idx="155">
                  <c:v>2.1238000000000001</c:v>
                </c:pt>
                <c:pt idx="156">
                  <c:v>2.0804999999999998</c:v>
                </c:pt>
                <c:pt idx="157">
                  <c:v>1.9808999999999997</c:v>
                </c:pt>
                <c:pt idx="158">
                  <c:v>2.0649999999999999</c:v>
                </c:pt>
                <c:pt idx="159">
                  <c:v>2.0731999999999999</c:v>
                </c:pt>
                <c:pt idx="160">
                  <c:v>2.0448</c:v>
                </c:pt>
                <c:pt idx="161">
                  <c:v>2.1280000000000001</c:v>
                </c:pt>
                <c:pt idx="162">
                  <c:v>2.0010000000000003</c:v>
                </c:pt>
                <c:pt idx="163">
                  <c:v>2.0059999999999998</c:v>
                </c:pt>
                <c:pt idx="164">
                  <c:v>1.9430000000000001</c:v>
                </c:pt>
                <c:pt idx="165">
                  <c:v>1.9243999999999999</c:v>
                </c:pt>
                <c:pt idx="166">
                  <c:v>1.9338</c:v>
                </c:pt>
                <c:pt idx="167">
                  <c:v>1.7874999999999952</c:v>
                </c:pt>
                <c:pt idx="168">
                  <c:v>1.8215999999999954</c:v>
                </c:pt>
                <c:pt idx="169">
                  <c:v>2.1119999999999997</c:v>
                </c:pt>
                <c:pt idx="170">
                  <c:v>1.9695000000000003</c:v>
                </c:pt>
                <c:pt idx="171">
                  <c:v>1.9008</c:v>
                </c:pt>
                <c:pt idx="172">
                  <c:v>1.891</c:v>
                </c:pt>
                <c:pt idx="173">
                  <c:v>1.8788</c:v>
                </c:pt>
                <c:pt idx="174">
                  <c:v>1.7750999999999955</c:v>
                </c:pt>
                <c:pt idx="175">
                  <c:v>1.9320000000000042</c:v>
                </c:pt>
                <c:pt idx="176">
                  <c:v>1.77</c:v>
                </c:pt>
                <c:pt idx="177">
                  <c:v>1.7283999999999959</c:v>
                </c:pt>
                <c:pt idx="178">
                  <c:v>1.6296000000000002</c:v>
                </c:pt>
                <c:pt idx="179">
                  <c:v>1.6335</c:v>
                </c:pt>
                <c:pt idx="180">
                  <c:v>1.6519999999999955</c:v>
                </c:pt>
                <c:pt idx="181">
                  <c:v>1.6686000000000001</c:v>
                </c:pt>
                <c:pt idx="182">
                  <c:v>1.7225999999999955</c:v>
                </c:pt>
                <c:pt idx="183">
                  <c:v>1.8153999999999955</c:v>
                </c:pt>
                <c:pt idx="184">
                  <c:v>1.736</c:v>
                </c:pt>
                <c:pt idx="185">
                  <c:v>1.791999999999994</c:v>
                </c:pt>
                <c:pt idx="186">
                  <c:v>1.9494000000000002</c:v>
                </c:pt>
                <c:pt idx="187">
                  <c:v>1.8353999999999957</c:v>
                </c:pt>
                <c:pt idx="188">
                  <c:v>1.7247999999999954</c:v>
                </c:pt>
                <c:pt idx="189">
                  <c:v>1.7764999999999957</c:v>
                </c:pt>
                <c:pt idx="190">
                  <c:v>1.7583999999999957</c:v>
                </c:pt>
                <c:pt idx="191">
                  <c:v>1.8255999999999957</c:v>
                </c:pt>
                <c:pt idx="192">
                  <c:v>1.7863999999999998</c:v>
                </c:pt>
                <c:pt idx="193">
                  <c:v>1.7104999999999957</c:v>
                </c:pt>
                <c:pt idx="194">
                  <c:v>1.6994999999999998</c:v>
                </c:pt>
                <c:pt idx="195">
                  <c:v>1.797599999999995</c:v>
                </c:pt>
                <c:pt idx="196">
                  <c:v>1.7471999999999952</c:v>
                </c:pt>
                <c:pt idx="197">
                  <c:v>1.6217999999999957</c:v>
                </c:pt>
                <c:pt idx="198">
                  <c:v>1.754499999999996</c:v>
                </c:pt>
                <c:pt idx="199">
                  <c:v>1.6064999999999998</c:v>
                </c:pt>
                <c:pt idx="200">
                  <c:v>1.6536000000000002</c:v>
                </c:pt>
                <c:pt idx="201">
                  <c:v>1.716</c:v>
                </c:pt>
                <c:pt idx="202">
                  <c:v>1.6362000000000001</c:v>
                </c:pt>
                <c:pt idx="203">
                  <c:v>1.8197999999999952</c:v>
                </c:pt>
                <c:pt idx="204">
                  <c:v>1.6483000000000001</c:v>
                </c:pt>
                <c:pt idx="205">
                  <c:v>1.7420000000000002</c:v>
                </c:pt>
                <c:pt idx="206">
                  <c:v>1.716</c:v>
                </c:pt>
                <c:pt idx="207">
                  <c:v>1.6421999999999999</c:v>
                </c:pt>
                <c:pt idx="208">
                  <c:v>1.5043</c:v>
                </c:pt>
                <c:pt idx="209">
                  <c:v>1.595</c:v>
                </c:pt>
                <c:pt idx="210">
                  <c:v>1.5532999999999957</c:v>
                </c:pt>
                <c:pt idx="211">
                  <c:v>1.5311999999999952</c:v>
                </c:pt>
                <c:pt idx="212">
                  <c:v>1.5484000000000002</c:v>
                </c:pt>
                <c:pt idx="213">
                  <c:v>1.4240999999999955</c:v>
                </c:pt>
                <c:pt idx="214">
                  <c:v>1.4765999999999955</c:v>
                </c:pt>
                <c:pt idx="215">
                  <c:v>1.428799999999995</c:v>
                </c:pt>
                <c:pt idx="216">
                  <c:v>1.3983999999999996</c:v>
                </c:pt>
                <c:pt idx="217">
                  <c:v>1.3983999999999996</c:v>
                </c:pt>
                <c:pt idx="218">
                  <c:v>1.4193999999999933</c:v>
                </c:pt>
                <c:pt idx="219">
                  <c:v>1.3674000000000002</c:v>
                </c:pt>
                <c:pt idx="220">
                  <c:v>1.4123999999999952</c:v>
                </c:pt>
                <c:pt idx="221">
                  <c:v>1.4984999999999959</c:v>
                </c:pt>
                <c:pt idx="222">
                  <c:v>1.4624999999999955</c:v>
                </c:pt>
                <c:pt idx="223">
                  <c:v>1.4264999999999952</c:v>
                </c:pt>
                <c:pt idx="224">
                  <c:v>1.448999999999995</c:v>
                </c:pt>
                <c:pt idx="225">
                  <c:v>1.359</c:v>
                </c:pt>
                <c:pt idx="226">
                  <c:v>1.4431999999999945</c:v>
                </c:pt>
                <c:pt idx="227">
                  <c:v>1.3332000000000002</c:v>
                </c:pt>
                <c:pt idx="228">
                  <c:v>1.4404999999999955</c:v>
                </c:pt>
                <c:pt idx="229">
                  <c:v>1.4123999999999952</c:v>
                </c:pt>
                <c:pt idx="230">
                  <c:v>1.3692000000000002</c:v>
                </c:pt>
                <c:pt idx="231">
                  <c:v>1.302899999999996</c:v>
                </c:pt>
                <c:pt idx="232">
                  <c:v>1.2935999999999952</c:v>
                </c:pt>
                <c:pt idx="233">
                  <c:v>1.29</c:v>
                </c:pt>
                <c:pt idx="234">
                  <c:v>1.29</c:v>
                </c:pt>
                <c:pt idx="235">
                  <c:v>1.3146</c:v>
                </c:pt>
                <c:pt idx="236">
                  <c:v>1.3062</c:v>
                </c:pt>
                <c:pt idx="237">
                  <c:v>1.2996999999999952</c:v>
                </c:pt>
                <c:pt idx="238">
                  <c:v>1.2750999999999955</c:v>
                </c:pt>
                <c:pt idx="239">
                  <c:v>1.1479999999999955</c:v>
                </c:pt>
                <c:pt idx="240">
                  <c:v>1.232</c:v>
                </c:pt>
                <c:pt idx="241">
                  <c:v>1.3488999999999998</c:v>
                </c:pt>
                <c:pt idx="242">
                  <c:v>1.212</c:v>
                </c:pt>
                <c:pt idx="243">
                  <c:v>1.2501999999999998</c:v>
                </c:pt>
                <c:pt idx="244">
                  <c:v>1.3159999999999943</c:v>
                </c:pt>
                <c:pt idx="245">
                  <c:v>1.26</c:v>
                </c:pt>
                <c:pt idx="246">
                  <c:v>1.288</c:v>
                </c:pt>
                <c:pt idx="247">
                  <c:v>1.3283999999999998</c:v>
                </c:pt>
                <c:pt idx="248">
                  <c:v>1.2128999999999952</c:v>
                </c:pt>
                <c:pt idx="249">
                  <c:v>1.208999999999995</c:v>
                </c:pt>
                <c:pt idx="250">
                  <c:v>1.2441</c:v>
                </c:pt>
                <c:pt idx="251">
                  <c:v>1.2635999999999941</c:v>
                </c:pt>
                <c:pt idx="252">
                  <c:v>1.3734000000000004</c:v>
                </c:pt>
                <c:pt idx="253">
                  <c:v>1.2137999999999933</c:v>
                </c:pt>
                <c:pt idx="254">
                  <c:v>1.4146999999999952</c:v>
                </c:pt>
                <c:pt idx="255">
                  <c:v>1.3552000000000002</c:v>
                </c:pt>
                <c:pt idx="256">
                  <c:v>1.4060999999999957</c:v>
                </c:pt>
                <c:pt idx="257">
                  <c:v>1.4309999999999945</c:v>
                </c:pt>
                <c:pt idx="258">
                  <c:v>1.5502</c:v>
                </c:pt>
                <c:pt idx="259">
                  <c:v>1.5287999999999959</c:v>
                </c:pt>
                <c:pt idx="260">
                  <c:v>1.645</c:v>
                </c:pt>
                <c:pt idx="261">
                  <c:v>1.7383999999999957</c:v>
                </c:pt>
                <c:pt idx="262">
                  <c:v>1.7709999999999957</c:v>
                </c:pt>
                <c:pt idx="263">
                  <c:v>1.9265999999999999</c:v>
                </c:pt>
                <c:pt idx="264">
                  <c:v>1.8069</c:v>
                </c:pt>
                <c:pt idx="265">
                  <c:v>1.7954999999999952</c:v>
                </c:pt>
                <c:pt idx="266">
                  <c:v>1.7498999999999933</c:v>
                </c:pt>
                <c:pt idx="267">
                  <c:v>1.9588000000000003</c:v>
                </c:pt>
                <c:pt idx="268">
                  <c:v>1.7863999999999998</c:v>
                </c:pt>
                <c:pt idx="269">
                  <c:v>1.8328</c:v>
                </c:pt>
                <c:pt idx="270">
                  <c:v>1.7167999999999954</c:v>
                </c:pt>
                <c:pt idx="271">
                  <c:v>1.7270999999999952</c:v>
                </c:pt>
                <c:pt idx="272">
                  <c:v>1.7442000000000002</c:v>
                </c:pt>
                <c:pt idx="273">
                  <c:v>1.7213999999999945</c:v>
                </c:pt>
                <c:pt idx="274">
                  <c:v>1.7345999999999957</c:v>
                </c:pt>
                <c:pt idx="275">
                  <c:v>1.788</c:v>
                </c:pt>
                <c:pt idx="276">
                  <c:v>1.74</c:v>
                </c:pt>
                <c:pt idx="277">
                  <c:v>1.7994999999999952</c:v>
                </c:pt>
                <c:pt idx="278">
                  <c:v>1.77</c:v>
                </c:pt>
                <c:pt idx="279">
                  <c:v>1.8119999999999941</c:v>
                </c:pt>
                <c:pt idx="280">
                  <c:v>1.7933999999999952</c:v>
                </c:pt>
                <c:pt idx="281">
                  <c:v>1.8774000000000002</c:v>
                </c:pt>
                <c:pt idx="282">
                  <c:v>1.8104</c:v>
                </c:pt>
                <c:pt idx="283">
                  <c:v>1.7811999999999952</c:v>
                </c:pt>
                <c:pt idx="284">
                  <c:v>1.891</c:v>
                </c:pt>
                <c:pt idx="285">
                  <c:v>1.7760000000000002</c:v>
                </c:pt>
                <c:pt idx="286">
                  <c:v>1.6935999999999998</c:v>
                </c:pt>
                <c:pt idx="287">
                  <c:v>1.6701000000000001</c:v>
                </c:pt>
                <c:pt idx="288">
                  <c:v>1.6016999999999957</c:v>
                </c:pt>
                <c:pt idx="289">
                  <c:v>1.6800000000000039</c:v>
                </c:pt>
                <c:pt idx="290">
                  <c:v>1.6819999999999959</c:v>
                </c:pt>
                <c:pt idx="291">
                  <c:v>1.6463999999999999</c:v>
                </c:pt>
                <c:pt idx="292">
                  <c:v>1.6239999999999952</c:v>
                </c:pt>
                <c:pt idx="293">
                  <c:v>1.6296000000000002</c:v>
                </c:pt>
                <c:pt idx="294">
                  <c:v>1.6115000000000002</c:v>
                </c:pt>
                <c:pt idx="295">
                  <c:v>1.7171999999999952</c:v>
                </c:pt>
                <c:pt idx="296">
                  <c:v>1.5497999999999954</c:v>
                </c:pt>
                <c:pt idx="297">
                  <c:v>1.5674999999999955</c:v>
                </c:pt>
                <c:pt idx="298">
                  <c:v>1.5930000000000002</c:v>
                </c:pt>
                <c:pt idx="299">
                  <c:v>1.5389999999999957</c:v>
                </c:pt>
                <c:pt idx="300">
                  <c:v>1.5391999999999957</c:v>
                </c:pt>
                <c:pt idx="301">
                  <c:v>1.5875999999999955</c:v>
                </c:pt>
                <c:pt idx="302">
                  <c:v>1.591199999999996</c:v>
                </c:pt>
                <c:pt idx="303">
                  <c:v>1.56</c:v>
                </c:pt>
                <c:pt idx="304">
                  <c:v>1.489199999999995</c:v>
                </c:pt>
                <c:pt idx="305">
                  <c:v>1.6217999999999952</c:v>
                </c:pt>
                <c:pt idx="306">
                  <c:v>1.605</c:v>
                </c:pt>
                <c:pt idx="307">
                  <c:v>1.5189999999999957</c:v>
                </c:pt>
                <c:pt idx="308">
                  <c:v>1.51</c:v>
                </c:pt>
                <c:pt idx="309">
                  <c:v>1.52</c:v>
                </c:pt>
                <c:pt idx="310">
                  <c:v>1.49</c:v>
                </c:pt>
                <c:pt idx="311">
                  <c:v>1.4735999999999938</c:v>
                </c:pt>
                <c:pt idx="312">
                  <c:v>1.4757999999999936</c:v>
                </c:pt>
                <c:pt idx="313">
                  <c:v>1.3968</c:v>
                </c:pt>
                <c:pt idx="314">
                  <c:v>1.3394999999999957</c:v>
                </c:pt>
                <c:pt idx="315">
                  <c:v>1.4052999999999933</c:v>
                </c:pt>
                <c:pt idx="316">
                  <c:v>1.4663999999999959</c:v>
                </c:pt>
                <c:pt idx="317">
                  <c:v>1.3800000000000001</c:v>
                </c:pt>
                <c:pt idx="318">
                  <c:v>1.4005999999999952</c:v>
                </c:pt>
                <c:pt idx="319">
                  <c:v>1.4992999999999952</c:v>
                </c:pt>
                <c:pt idx="320">
                  <c:v>1.3454999999999955</c:v>
                </c:pt>
                <c:pt idx="321">
                  <c:v>1.3552000000000002</c:v>
                </c:pt>
                <c:pt idx="322">
                  <c:v>1.4264999999999952</c:v>
                </c:pt>
                <c:pt idx="323">
                  <c:v>1.3244000000000002</c:v>
                </c:pt>
                <c:pt idx="324">
                  <c:v>1.4857999999999929</c:v>
                </c:pt>
                <c:pt idx="325">
                  <c:v>1.4174999999999931</c:v>
                </c:pt>
                <c:pt idx="326">
                  <c:v>1.4123999999999952</c:v>
                </c:pt>
                <c:pt idx="327">
                  <c:v>1.4129999999999938</c:v>
                </c:pt>
                <c:pt idx="328">
                  <c:v>1.4309999999999945</c:v>
                </c:pt>
                <c:pt idx="329">
                  <c:v>1.4075999999999922</c:v>
                </c:pt>
                <c:pt idx="330">
                  <c:v>1.4616999999999936</c:v>
                </c:pt>
                <c:pt idx="331">
                  <c:v>1.4616999999999936</c:v>
                </c:pt>
                <c:pt idx="332">
                  <c:v>1.4992999999999952</c:v>
                </c:pt>
                <c:pt idx="333">
                  <c:v>1.6223999999999998</c:v>
                </c:pt>
                <c:pt idx="334">
                  <c:v>1.428799999999995</c:v>
                </c:pt>
                <c:pt idx="335">
                  <c:v>1.5091999999999952</c:v>
                </c:pt>
                <c:pt idx="336">
                  <c:v>1.5532999999999957</c:v>
                </c:pt>
                <c:pt idx="337">
                  <c:v>1.5504</c:v>
                </c:pt>
                <c:pt idx="338">
                  <c:v>1.6677000000000002</c:v>
                </c:pt>
                <c:pt idx="339">
                  <c:v>1.645</c:v>
                </c:pt>
                <c:pt idx="340">
                  <c:v>1.595</c:v>
                </c:pt>
                <c:pt idx="341">
                  <c:v>1.9376</c:v>
                </c:pt>
                <c:pt idx="342">
                  <c:v>1.855999999999995</c:v>
                </c:pt>
                <c:pt idx="343">
                  <c:v>1.8662000000000001</c:v>
                </c:pt>
                <c:pt idx="344">
                  <c:v>1.9902000000000042</c:v>
                </c:pt>
                <c:pt idx="345">
                  <c:v>1.9601999999999997</c:v>
                </c:pt>
                <c:pt idx="346">
                  <c:v>2.0604</c:v>
                </c:pt>
                <c:pt idx="347">
                  <c:v>2.1888000000000001</c:v>
                </c:pt>
                <c:pt idx="348">
                  <c:v>2.2648000000000001</c:v>
                </c:pt>
                <c:pt idx="349">
                  <c:v>2.5434000000000001</c:v>
                </c:pt>
                <c:pt idx="350">
                  <c:v>2.6180000000000003</c:v>
                </c:pt>
                <c:pt idx="351">
                  <c:v>2.6165999999999987</c:v>
                </c:pt>
                <c:pt idx="352">
                  <c:v>2.7824</c:v>
                </c:pt>
                <c:pt idx="353">
                  <c:v>2.5554999999999977</c:v>
                </c:pt>
                <c:pt idx="354">
                  <c:v>2.2747999999999999</c:v>
                </c:pt>
                <c:pt idx="355">
                  <c:v>2.667500000000008</c:v>
                </c:pt>
                <c:pt idx="356">
                  <c:v>2.5088000000000004</c:v>
                </c:pt>
                <c:pt idx="357">
                  <c:v>2.3969999999999967</c:v>
                </c:pt>
                <c:pt idx="358">
                  <c:v>2.2999999999999998</c:v>
                </c:pt>
                <c:pt idx="359">
                  <c:v>2.27</c:v>
                </c:pt>
                <c:pt idx="360">
                  <c:v>2.1339999999999999</c:v>
                </c:pt>
              </c:numCache>
            </c:numRef>
          </c:val>
        </c:ser>
        <c:ser>
          <c:idx val="0"/>
          <c:order val="3"/>
          <c:tx>
            <c:strRef>
              <c:f>Sheet1!$H$1:$H$2</c:f>
              <c:strCache>
                <c:ptCount val="1"/>
                <c:pt idx="0">
                  <c:v>Percent of unemployed by unemployment duration Less than 5 weeks</c:v>
                </c:pt>
              </c:strCache>
            </c:strRef>
          </c:tx>
          <c:spPr>
            <a:solidFill>
              <a:srgbClr val="00AEEF">
                <a:alpha val="29000"/>
              </a:srgbClr>
            </a:solidFill>
          </c:spPr>
          <c:cat>
            <c:numRef>
              <c:f>Sheet1!$G$3:$G$363</c:f>
              <c:numCache>
                <c:formatCode>mmm\-yy</c:formatCode>
                <c:ptCount val="361"/>
                <c:pt idx="0">
                  <c:v>29221</c:v>
                </c:pt>
                <c:pt idx="1">
                  <c:v>29252</c:v>
                </c:pt>
                <c:pt idx="2">
                  <c:v>29281</c:v>
                </c:pt>
                <c:pt idx="3">
                  <c:v>29312</c:v>
                </c:pt>
                <c:pt idx="4">
                  <c:v>29342</c:v>
                </c:pt>
                <c:pt idx="5">
                  <c:v>29373</c:v>
                </c:pt>
                <c:pt idx="6">
                  <c:v>29403</c:v>
                </c:pt>
                <c:pt idx="7">
                  <c:v>29434</c:v>
                </c:pt>
                <c:pt idx="8">
                  <c:v>29465</c:v>
                </c:pt>
                <c:pt idx="9">
                  <c:v>29495</c:v>
                </c:pt>
                <c:pt idx="10">
                  <c:v>29526</c:v>
                </c:pt>
                <c:pt idx="11">
                  <c:v>29556</c:v>
                </c:pt>
                <c:pt idx="12">
                  <c:v>29587</c:v>
                </c:pt>
                <c:pt idx="13">
                  <c:v>29618</c:v>
                </c:pt>
                <c:pt idx="14">
                  <c:v>29646</c:v>
                </c:pt>
                <c:pt idx="15">
                  <c:v>29677</c:v>
                </c:pt>
                <c:pt idx="16">
                  <c:v>29707</c:v>
                </c:pt>
                <c:pt idx="17">
                  <c:v>29738</c:v>
                </c:pt>
                <c:pt idx="18">
                  <c:v>29768</c:v>
                </c:pt>
                <c:pt idx="19">
                  <c:v>29799</c:v>
                </c:pt>
                <c:pt idx="20">
                  <c:v>29830</c:v>
                </c:pt>
                <c:pt idx="21">
                  <c:v>29860</c:v>
                </c:pt>
                <c:pt idx="22">
                  <c:v>29891</c:v>
                </c:pt>
                <c:pt idx="23">
                  <c:v>29921</c:v>
                </c:pt>
                <c:pt idx="24">
                  <c:v>29952</c:v>
                </c:pt>
                <c:pt idx="25">
                  <c:v>29983</c:v>
                </c:pt>
                <c:pt idx="26">
                  <c:v>30011</c:v>
                </c:pt>
                <c:pt idx="27">
                  <c:v>30042</c:v>
                </c:pt>
                <c:pt idx="28">
                  <c:v>30072</c:v>
                </c:pt>
                <c:pt idx="29">
                  <c:v>30103</c:v>
                </c:pt>
                <c:pt idx="30">
                  <c:v>30133</c:v>
                </c:pt>
                <c:pt idx="31">
                  <c:v>30164</c:v>
                </c:pt>
                <c:pt idx="32">
                  <c:v>30195</c:v>
                </c:pt>
                <c:pt idx="33">
                  <c:v>30225</c:v>
                </c:pt>
                <c:pt idx="34">
                  <c:v>30256</c:v>
                </c:pt>
                <c:pt idx="35">
                  <c:v>30286</c:v>
                </c:pt>
                <c:pt idx="36">
                  <c:v>30317</c:v>
                </c:pt>
                <c:pt idx="37">
                  <c:v>30348</c:v>
                </c:pt>
                <c:pt idx="38">
                  <c:v>30376</c:v>
                </c:pt>
                <c:pt idx="39">
                  <c:v>30407</c:v>
                </c:pt>
                <c:pt idx="40">
                  <c:v>30437</c:v>
                </c:pt>
                <c:pt idx="41">
                  <c:v>30468</c:v>
                </c:pt>
                <c:pt idx="42">
                  <c:v>30498</c:v>
                </c:pt>
                <c:pt idx="43">
                  <c:v>30529</c:v>
                </c:pt>
                <c:pt idx="44">
                  <c:v>30560</c:v>
                </c:pt>
                <c:pt idx="45">
                  <c:v>30590</c:v>
                </c:pt>
                <c:pt idx="46">
                  <c:v>30621</c:v>
                </c:pt>
                <c:pt idx="47">
                  <c:v>30651</c:v>
                </c:pt>
                <c:pt idx="48">
                  <c:v>30682</c:v>
                </c:pt>
                <c:pt idx="49">
                  <c:v>30713</c:v>
                </c:pt>
                <c:pt idx="50">
                  <c:v>30742</c:v>
                </c:pt>
                <c:pt idx="51">
                  <c:v>30773</c:v>
                </c:pt>
                <c:pt idx="52">
                  <c:v>30803</c:v>
                </c:pt>
                <c:pt idx="53">
                  <c:v>30834</c:v>
                </c:pt>
                <c:pt idx="54">
                  <c:v>30864</c:v>
                </c:pt>
                <c:pt idx="55">
                  <c:v>30895</c:v>
                </c:pt>
                <c:pt idx="56">
                  <c:v>30926</c:v>
                </c:pt>
                <c:pt idx="57">
                  <c:v>30956</c:v>
                </c:pt>
                <c:pt idx="58">
                  <c:v>30987</c:v>
                </c:pt>
                <c:pt idx="59">
                  <c:v>31017</c:v>
                </c:pt>
                <c:pt idx="60">
                  <c:v>31048</c:v>
                </c:pt>
                <c:pt idx="61">
                  <c:v>31079</c:v>
                </c:pt>
                <c:pt idx="62">
                  <c:v>31107</c:v>
                </c:pt>
                <c:pt idx="63">
                  <c:v>31138</c:v>
                </c:pt>
                <c:pt idx="64">
                  <c:v>31168</c:v>
                </c:pt>
                <c:pt idx="65">
                  <c:v>31199</c:v>
                </c:pt>
                <c:pt idx="66">
                  <c:v>31229</c:v>
                </c:pt>
                <c:pt idx="67">
                  <c:v>31260</c:v>
                </c:pt>
                <c:pt idx="68">
                  <c:v>31291</c:v>
                </c:pt>
                <c:pt idx="69">
                  <c:v>31321</c:v>
                </c:pt>
                <c:pt idx="70">
                  <c:v>31352</c:v>
                </c:pt>
                <c:pt idx="71">
                  <c:v>31382</c:v>
                </c:pt>
                <c:pt idx="72">
                  <c:v>31413</c:v>
                </c:pt>
                <c:pt idx="73">
                  <c:v>31444</c:v>
                </c:pt>
                <c:pt idx="74">
                  <c:v>31472</c:v>
                </c:pt>
                <c:pt idx="75">
                  <c:v>31503</c:v>
                </c:pt>
                <c:pt idx="76">
                  <c:v>31533</c:v>
                </c:pt>
                <c:pt idx="77">
                  <c:v>31564</c:v>
                </c:pt>
                <c:pt idx="78">
                  <c:v>31594</c:v>
                </c:pt>
                <c:pt idx="79">
                  <c:v>31625</c:v>
                </c:pt>
                <c:pt idx="80">
                  <c:v>31656</c:v>
                </c:pt>
                <c:pt idx="81">
                  <c:v>31686</c:v>
                </c:pt>
                <c:pt idx="82">
                  <c:v>31717</c:v>
                </c:pt>
                <c:pt idx="83">
                  <c:v>31747</c:v>
                </c:pt>
                <c:pt idx="84">
                  <c:v>31778</c:v>
                </c:pt>
                <c:pt idx="85">
                  <c:v>31809</c:v>
                </c:pt>
                <c:pt idx="86">
                  <c:v>31837</c:v>
                </c:pt>
                <c:pt idx="87">
                  <c:v>31868</c:v>
                </c:pt>
                <c:pt idx="88">
                  <c:v>31898</c:v>
                </c:pt>
                <c:pt idx="89">
                  <c:v>31929</c:v>
                </c:pt>
                <c:pt idx="90">
                  <c:v>31959</c:v>
                </c:pt>
                <c:pt idx="91">
                  <c:v>31990</c:v>
                </c:pt>
                <c:pt idx="92">
                  <c:v>32021</c:v>
                </c:pt>
                <c:pt idx="93">
                  <c:v>32051</c:v>
                </c:pt>
                <c:pt idx="94">
                  <c:v>32082</c:v>
                </c:pt>
                <c:pt idx="95">
                  <c:v>32112</c:v>
                </c:pt>
                <c:pt idx="96">
                  <c:v>32143</c:v>
                </c:pt>
                <c:pt idx="97">
                  <c:v>32174</c:v>
                </c:pt>
                <c:pt idx="98">
                  <c:v>32203</c:v>
                </c:pt>
                <c:pt idx="99">
                  <c:v>32234</c:v>
                </c:pt>
                <c:pt idx="100">
                  <c:v>32264</c:v>
                </c:pt>
                <c:pt idx="101">
                  <c:v>32295</c:v>
                </c:pt>
                <c:pt idx="102">
                  <c:v>32325</c:v>
                </c:pt>
                <c:pt idx="103">
                  <c:v>32356</c:v>
                </c:pt>
                <c:pt idx="104">
                  <c:v>32387</c:v>
                </c:pt>
                <c:pt idx="105">
                  <c:v>32417</c:v>
                </c:pt>
                <c:pt idx="106">
                  <c:v>32448</c:v>
                </c:pt>
                <c:pt idx="107">
                  <c:v>32478</c:v>
                </c:pt>
                <c:pt idx="108">
                  <c:v>32509</c:v>
                </c:pt>
                <c:pt idx="109">
                  <c:v>32540</c:v>
                </c:pt>
                <c:pt idx="110">
                  <c:v>32568</c:v>
                </c:pt>
                <c:pt idx="111">
                  <c:v>32599</c:v>
                </c:pt>
                <c:pt idx="112">
                  <c:v>32629</c:v>
                </c:pt>
                <c:pt idx="113">
                  <c:v>32660</c:v>
                </c:pt>
                <c:pt idx="114">
                  <c:v>32690</c:v>
                </c:pt>
                <c:pt idx="115">
                  <c:v>32721</c:v>
                </c:pt>
                <c:pt idx="116">
                  <c:v>32752</c:v>
                </c:pt>
                <c:pt idx="117">
                  <c:v>32782</c:v>
                </c:pt>
                <c:pt idx="118">
                  <c:v>32813</c:v>
                </c:pt>
                <c:pt idx="119">
                  <c:v>32843</c:v>
                </c:pt>
                <c:pt idx="120">
                  <c:v>32874</c:v>
                </c:pt>
                <c:pt idx="121">
                  <c:v>32905</c:v>
                </c:pt>
                <c:pt idx="122">
                  <c:v>32933</c:v>
                </c:pt>
                <c:pt idx="123">
                  <c:v>32964</c:v>
                </c:pt>
                <c:pt idx="124">
                  <c:v>32994</c:v>
                </c:pt>
                <c:pt idx="125">
                  <c:v>33025</c:v>
                </c:pt>
                <c:pt idx="126">
                  <c:v>33055</c:v>
                </c:pt>
                <c:pt idx="127">
                  <c:v>33086</c:v>
                </c:pt>
                <c:pt idx="128">
                  <c:v>33117</c:v>
                </c:pt>
                <c:pt idx="129">
                  <c:v>33147</c:v>
                </c:pt>
                <c:pt idx="130">
                  <c:v>33178</c:v>
                </c:pt>
                <c:pt idx="131">
                  <c:v>33208</c:v>
                </c:pt>
                <c:pt idx="132">
                  <c:v>33239</c:v>
                </c:pt>
                <c:pt idx="133">
                  <c:v>33270</c:v>
                </c:pt>
                <c:pt idx="134">
                  <c:v>33298</c:v>
                </c:pt>
                <c:pt idx="135">
                  <c:v>33329</c:v>
                </c:pt>
                <c:pt idx="136">
                  <c:v>33359</c:v>
                </c:pt>
                <c:pt idx="137">
                  <c:v>33390</c:v>
                </c:pt>
                <c:pt idx="138">
                  <c:v>33420</c:v>
                </c:pt>
                <c:pt idx="139">
                  <c:v>33451</c:v>
                </c:pt>
                <c:pt idx="140">
                  <c:v>33482</c:v>
                </c:pt>
                <c:pt idx="141">
                  <c:v>33512</c:v>
                </c:pt>
                <c:pt idx="142">
                  <c:v>33543</c:v>
                </c:pt>
                <c:pt idx="143">
                  <c:v>33573</c:v>
                </c:pt>
                <c:pt idx="144">
                  <c:v>33604</c:v>
                </c:pt>
                <c:pt idx="145">
                  <c:v>33635</c:v>
                </c:pt>
                <c:pt idx="146">
                  <c:v>33664</c:v>
                </c:pt>
                <c:pt idx="147">
                  <c:v>33695</c:v>
                </c:pt>
                <c:pt idx="148">
                  <c:v>33725</c:v>
                </c:pt>
                <c:pt idx="149">
                  <c:v>33756</c:v>
                </c:pt>
                <c:pt idx="150">
                  <c:v>33786</c:v>
                </c:pt>
                <c:pt idx="151">
                  <c:v>33817</c:v>
                </c:pt>
                <c:pt idx="152">
                  <c:v>33848</c:v>
                </c:pt>
                <c:pt idx="153">
                  <c:v>33878</c:v>
                </c:pt>
                <c:pt idx="154">
                  <c:v>33909</c:v>
                </c:pt>
                <c:pt idx="155">
                  <c:v>33939</c:v>
                </c:pt>
                <c:pt idx="156">
                  <c:v>33970</c:v>
                </c:pt>
                <c:pt idx="157">
                  <c:v>34001</c:v>
                </c:pt>
                <c:pt idx="158">
                  <c:v>34029</c:v>
                </c:pt>
                <c:pt idx="159">
                  <c:v>34060</c:v>
                </c:pt>
                <c:pt idx="160">
                  <c:v>34090</c:v>
                </c:pt>
                <c:pt idx="161">
                  <c:v>34121</c:v>
                </c:pt>
                <c:pt idx="162">
                  <c:v>34151</c:v>
                </c:pt>
                <c:pt idx="163">
                  <c:v>34182</c:v>
                </c:pt>
                <c:pt idx="164">
                  <c:v>34213</c:v>
                </c:pt>
                <c:pt idx="165">
                  <c:v>34243</c:v>
                </c:pt>
                <c:pt idx="166">
                  <c:v>34274</c:v>
                </c:pt>
                <c:pt idx="167">
                  <c:v>34304</c:v>
                </c:pt>
                <c:pt idx="168">
                  <c:v>34335</c:v>
                </c:pt>
                <c:pt idx="169">
                  <c:v>34366</c:v>
                </c:pt>
                <c:pt idx="170">
                  <c:v>34394</c:v>
                </c:pt>
                <c:pt idx="171">
                  <c:v>34425</c:v>
                </c:pt>
                <c:pt idx="172">
                  <c:v>34455</c:v>
                </c:pt>
                <c:pt idx="173">
                  <c:v>34486</c:v>
                </c:pt>
                <c:pt idx="174">
                  <c:v>34516</c:v>
                </c:pt>
                <c:pt idx="175">
                  <c:v>34547</c:v>
                </c:pt>
                <c:pt idx="176">
                  <c:v>34578</c:v>
                </c:pt>
                <c:pt idx="177">
                  <c:v>34608</c:v>
                </c:pt>
                <c:pt idx="178">
                  <c:v>34639</c:v>
                </c:pt>
                <c:pt idx="179">
                  <c:v>34669</c:v>
                </c:pt>
                <c:pt idx="180">
                  <c:v>34700</c:v>
                </c:pt>
                <c:pt idx="181">
                  <c:v>34731</c:v>
                </c:pt>
                <c:pt idx="182">
                  <c:v>34759</c:v>
                </c:pt>
                <c:pt idx="183">
                  <c:v>34790</c:v>
                </c:pt>
                <c:pt idx="184">
                  <c:v>34820</c:v>
                </c:pt>
                <c:pt idx="185">
                  <c:v>34851</c:v>
                </c:pt>
                <c:pt idx="186">
                  <c:v>34881</c:v>
                </c:pt>
                <c:pt idx="187">
                  <c:v>34912</c:v>
                </c:pt>
                <c:pt idx="188">
                  <c:v>34943</c:v>
                </c:pt>
                <c:pt idx="189">
                  <c:v>34973</c:v>
                </c:pt>
                <c:pt idx="190">
                  <c:v>35004</c:v>
                </c:pt>
                <c:pt idx="191">
                  <c:v>35034</c:v>
                </c:pt>
                <c:pt idx="192">
                  <c:v>35065</c:v>
                </c:pt>
                <c:pt idx="193">
                  <c:v>35096</c:v>
                </c:pt>
                <c:pt idx="194">
                  <c:v>35125</c:v>
                </c:pt>
                <c:pt idx="195">
                  <c:v>35156</c:v>
                </c:pt>
                <c:pt idx="196">
                  <c:v>35186</c:v>
                </c:pt>
                <c:pt idx="197">
                  <c:v>35217</c:v>
                </c:pt>
                <c:pt idx="198">
                  <c:v>35247</c:v>
                </c:pt>
                <c:pt idx="199">
                  <c:v>35278</c:v>
                </c:pt>
                <c:pt idx="200">
                  <c:v>35309</c:v>
                </c:pt>
                <c:pt idx="201">
                  <c:v>35339</c:v>
                </c:pt>
                <c:pt idx="202">
                  <c:v>35370</c:v>
                </c:pt>
                <c:pt idx="203">
                  <c:v>35400</c:v>
                </c:pt>
                <c:pt idx="204">
                  <c:v>35431</c:v>
                </c:pt>
                <c:pt idx="205">
                  <c:v>35462</c:v>
                </c:pt>
                <c:pt idx="206">
                  <c:v>35490</c:v>
                </c:pt>
                <c:pt idx="207">
                  <c:v>35521</c:v>
                </c:pt>
                <c:pt idx="208">
                  <c:v>35551</c:v>
                </c:pt>
                <c:pt idx="209">
                  <c:v>35582</c:v>
                </c:pt>
                <c:pt idx="210">
                  <c:v>35612</c:v>
                </c:pt>
                <c:pt idx="211">
                  <c:v>35643</c:v>
                </c:pt>
                <c:pt idx="212">
                  <c:v>35674</c:v>
                </c:pt>
                <c:pt idx="213">
                  <c:v>35704</c:v>
                </c:pt>
                <c:pt idx="214">
                  <c:v>35735</c:v>
                </c:pt>
                <c:pt idx="215">
                  <c:v>35765</c:v>
                </c:pt>
                <c:pt idx="216">
                  <c:v>35796</c:v>
                </c:pt>
                <c:pt idx="217">
                  <c:v>35827</c:v>
                </c:pt>
                <c:pt idx="218">
                  <c:v>35855</c:v>
                </c:pt>
                <c:pt idx="219">
                  <c:v>35886</c:v>
                </c:pt>
                <c:pt idx="220">
                  <c:v>35916</c:v>
                </c:pt>
                <c:pt idx="221">
                  <c:v>35947</c:v>
                </c:pt>
                <c:pt idx="222">
                  <c:v>35977</c:v>
                </c:pt>
                <c:pt idx="223">
                  <c:v>36008</c:v>
                </c:pt>
                <c:pt idx="224">
                  <c:v>36039</c:v>
                </c:pt>
                <c:pt idx="225">
                  <c:v>36069</c:v>
                </c:pt>
                <c:pt idx="226">
                  <c:v>36100</c:v>
                </c:pt>
                <c:pt idx="227">
                  <c:v>36130</c:v>
                </c:pt>
                <c:pt idx="228">
                  <c:v>36161</c:v>
                </c:pt>
                <c:pt idx="229">
                  <c:v>36192</c:v>
                </c:pt>
                <c:pt idx="230">
                  <c:v>36220</c:v>
                </c:pt>
                <c:pt idx="231">
                  <c:v>36251</c:v>
                </c:pt>
                <c:pt idx="232">
                  <c:v>36281</c:v>
                </c:pt>
                <c:pt idx="233">
                  <c:v>36312</c:v>
                </c:pt>
                <c:pt idx="234">
                  <c:v>36342</c:v>
                </c:pt>
                <c:pt idx="235">
                  <c:v>36373</c:v>
                </c:pt>
                <c:pt idx="236">
                  <c:v>36404</c:v>
                </c:pt>
                <c:pt idx="237">
                  <c:v>36434</c:v>
                </c:pt>
                <c:pt idx="238">
                  <c:v>36465</c:v>
                </c:pt>
                <c:pt idx="239">
                  <c:v>36495</c:v>
                </c:pt>
                <c:pt idx="240">
                  <c:v>36526</c:v>
                </c:pt>
                <c:pt idx="241">
                  <c:v>36557</c:v>
                </c:pt>
                <c:pt idx="242">
                  <c:v>36586</c:v>
                </c:pt>
                <c:pt idx="243">
                  <c:v>36617</c:v>
                </c:pt>
                <c:pt idx="244">
                  <c:v>36647</c:v>
                </c:pt>
                <c:pt idx="245">
                  <c:v>36678</c:v>
                </c:pt>
                <c:pt idx="246">
                  <c:v>36708</c:v>
                </c:pt>
                <c:pt idx="247">
                  <c:v>36739</c:v>
                </c:pt>
                <c:pt idx="248">
                  <c:v>36770</c:v>
                </c:pt>
                <c:pt idx="249">
                  <c:v>36800</c:v>
                </c:pt>
                <c:pt idx="250">
                  <c:v>36831</c:v>
                </c:pt>
                <c:pt idx="251">
                  <c:v>36861</c:v>
                </c:pt>
                <c:pt idx="252">
                  <c:v>36892</c:v>
                </c:pt>
                <c:pt idx="253">
                  <c:v>36923</c:v>
                </c:pt>
                <c:pt idx="254">
                  <c:v>36951</c:v>
                </c:pt>
                <c:pt idx="255">
                  <c:v>36982</c:v>
                </c:pt>
                <c:pt idx="256">
                  <c:v>37012</c:v>
                </c:pt>
                <c:pt idx="257">
                  <c:v>37043</c:v>
                </c:pt>
                <c:pt idx="258">
                  <c:v>37073</c:v>
                </c:pt>
                <c:pt idx="259">
                  <c:v>37104</c:v>
                </c:pt>
                <c:pt idx="260">
                  <c:v>37135</c:v>
                </c:pt>
                <c:pt idx="261">
                  <c:v>37165</c:v>
                </c:pt>
                <c:pt idx="262">
                  <c:v>37196</c:v>
                </c:pt>
                <c:pt idx="263">
                  <c:v>37226</c:v>
                </c:pt>
                <c:pt idx="264">
                  <c:v>37257</c:v>
                </c:pt>
                <c:pt idx="265">
                  <c:v>37288</c:v>
                </c:pt>
                <c:pt idx="266">
                  <c:v>37316</c:v>
                </c:pt>
                <c:pt idx="267">
                  <c:v>37347</c:v>
                </c:pt>
                <c:pt idx="268">
                  <c:v>37377</c:v>
                </c:pt>
                <c:pt idx="269">
                  <c:v>37408</c:v>
                </c:pt>
                <c:pt idx="270">
                  <c:v>37438</c:v>
                </c:pt>
                <c:pt idx="271">
                  <c:v>37469</c:v>
                </c:pt>
                <c:pt idx="272">
                  <c:v>37500</c:v>
                </c:pt>
                <c:pt idx="273">
                  <c:v>37530</c:v>
                </c:pt>
                <c:pt idx="274">
                  <c:v>37561</c:v>
                </c:pt>
                <c:pt idx="275">
                  <c:v>37591</c:v>
                </c:pt>
                <c:pt idx="276">
                  <c:v>37622</c:v>
                </c:pt>
                <c:pt idx="277">
                  <c:v>37653</c:v>
                </c:pt>
                <c:pt idx="278">
                  <c:v>37681</c:v>
                </c:pt>
                <c:pt idx="279">
                  <c:v>37712</c:v>
                </c:pt>
                <c:pt idx="280">
                  <c:v>37742</c:v>
                </c:pt>
                <c:pt idx="281">
                  <c:v>37773</c:v>
                </c:pt>
                <c:pt idx="282">
                  <c:v>37803</c:v>
                </c:pt>
                <c:pt idx="283">
                  <c:v>37834</c:v>
                </c:pt>
                <c:pt idx="284">
                  <c:v>37865</c:v>
                </c:pt>
                <c:pt idx="285">
                  <c:v>37895</c:v>
                </c:pt>
                <c:pt idx="286">
                  <c:v>37926</c:v>
                </c:pt>
                <c:pt idx="287">
                  <c:v>37956</c:v>
                </c:pt>
                <c:pt idx="288">
                  <c:v>37987</c:v>
                </c:pt>
                <c:pt idx="289">
                  <c:v>38018</c:v>
                </c:pt>
                <c:pt idx="290">
                  <c:v>38047</c:v>
                </c:pt>
                <c:pt idx="291">
                  <c:v>38078</c:v>
                </c:pt>
                <c:pt idx="292">
                  <c:v>38108</c:v>
                </c:pt>
                <c:pt idx="293">
                  <c:v>38139</c:v>
                </c:pt>
                <c:pt idx="294">
                  <c:v>38169</c:v>
                </c:pt>
                <c:pt idx="295">
                  <c:v>38200</c:v>
                </c:pt>
                <c:pt idx="296">
                  <c:v>38231</c:v>
                </c:pt>
                <c:pt idx="297">
                  <c:v>38261</c:v>
                </c:pt>
                <c:pt idx="298">
                  <c:v>38292</c:v>
                </c:pt>
                <c:pt idx="299">
                  <c:v>38322</c:v>
                </c:pt>
                <c:pt idx="300">
                  <c:v>38353</c:v>
                </c:pt>
                <c:pt idx="301">
                  <c:v>38384</c:v>
                </c:pt>
                <c:pt idx="302">
                  <c:v>38412</c:v>
                </c:pt>
                <c:pt idx="303">
                  <c:v>38443</c:v>
                </c:pt>
                <c:pt idx="304">
                  <c:v>38473</c:v>
                </c:pt>
                <c:pt idx="305">
                  <c:v>38504</c:v>
                </c:pt>
                <c:pt idx="306">
                  <c:v>38534</c:v>
                </c:pt>
                <c:pt idx="307">
                  <c:v>38565</c:v>
                </c:pt>
                <c:pt idx="308">
                  <c:v>38596</c:v>
                </c:pt>
                <c:pt idx="309">
                  <c:v>38626</c:v>
                </c:pt>
                <c:pt idx="310">
                  <c:v>38657</c:v>
                </c:pt>
                <c:pt idx="311">
                  <c:v>38687</c:v>
                </c:pt>
                <c:pt idx="312">
                  <c:v>38718</c:v>
                </c:pt>
                <c:pt idx="313">
                  <c:v>38749</c:v>
                </c:pt>
                <c:pt idx="314">
                  <c:v>38777</c:v>
                </c:pt>
                <c:pt idx="315">
                  <c:v>38808</c:v>
                </c:pt>
                <c:pt idx="316">
                  <c:v>38838</c:v>
                </c:pt>
                <c:pt idx="317">
                  <c:v>38869</c:v>
                </c:pt>
                <c:pt idx="318">
                  <c:v>38899</c:v>
                </c:pt>
                <c:pt idx="319">
                  <c:v>38930</c:v>
                </c:pt>
                <c:pt idx="320">
                  <c:v>38961</c:v>
                </c:pt>
                <c:pt idx="321">
                  <c:v>38991</c:v>
                </c:pt>
                <c:pt idx="322">
                  <c:v>39022</c:v>
                </c:pt>
                <c:pt idx="323">
                  <c:v>39052</c:v>
                </c:pt>
                <c:pt idx="324">
                  <c:v>39083</c:v>
                </c:pt>
                <c:pt idx="325">
                  <c:v>39114</c:v>
                </c:pt>
                <c:pt idx="326">
                  <c:v>39142</c:v>
                </c:pt>
                <c:pt idx="327">
                  <c:v>39173</c:v>
                </c:pt>
                <c:pt idx="328">
                  <c:v>39203</c:v>
                </c:pt>
                <c:pt idx="329">
                  <c:v>39234</c:v>
                </c:pt>
                <c:pt idx="330">
                  <c:v>39264</c:v>
                </c:pt>
                <c:pt idx="331">
                  <c:v>39295</c:v>
                </c:pt>
                <c:pt idx="332">
                  <c:v>39326</c:v>
                </c:pt>
                <c:pt idx="333">
                  <c:v>39356</c:v>
                </c:pt>
                <c:pt idx="334">
                  <c:v>39387</c:v>
                </c:pt>
                <c:pt idx="335">
                  <c:v>39417</c:v>
                </c:pt>
                <c:pt idx="336">
                  <c:v>39448</c:v>
                </c:pt>
                <c:pt idx="337">
                  <c:v>39479</c:v>
                </c:pt>
                <c:pt idx="338">
                  <c:v>39508</c:v>
                </c:pt>
                <c:pt idx="339">
                  <c:v>39539</c:v>
                </c:pt>
                <c:pt idx="340">
                  <c:v>39569</c:v>
                </c:pt>
                <c:pt idx="341">
                  <c:v>39600</c:v>
                </c:pt>
                <c:pt idx="342">
                  <c:v>39630</c:v>
                </c:pt>
                <c:pt idx="343">
                  <c:v>39661</c:v>
                </c:pt>
                <c:pt idx="344">
                  <c:v>39692</c:v>
                </c:pt>
                <c:pt idx="345">
                  <c:v>39722</c:v>
                </c:pt>
                <c:pt idx="346">
                  <c:v>39753</c:v>
                </c:pt>
                <c:pt idx="347">
                  <c:v>39783</c:v>
                </c:pt>
                <c:pt idx="348">
                  <c:v>39814</c:v>
                </c:pt>
                <c:pt idx="349">
                  <c:v>39845</c:v>
                </c:pt>
                <c:pt idx="350">
                  <c:v>39873</c:v>
                </c:pt>
                <c:pt idx="351">
                  <c:v>39904</c:v>
                </c:pt>
                <c:pt idx="352">
                  <c:v>39934</c:v>
                </c:pt>
                <c:pt idx="353">
                  <c:v>39965</c:v>
                </c:pt>
                <c:pt idx="354">
                  <c:v>39995</c:v>
                </c:pt>
                <c:pt idx="355">
                  <c:v>40026</c:v>
                </c:pt>
                <c:pt idx="356">
                  <c:v>40057</c:v>
                </c:pt>
                <c:pt idx="357">
                  <c:v>40087</c:v>
                </c:pt>
                <c:pt idx="358">
                  <c:v>40118</c:v>
                </c:pt>
                <c:pt idx="359">
                  <c:v>40148</c:v>
                </c:pt>
                <c:pt idx="360">
                  <c:v>40179</c:v>
                </c:pt>
              </c:numCache>
            </c:numRef>
          </c:cat>
          <c:val>
            <c:numRef>
              <c:f>Sheet1!$H$3:$H$363</c:f>
              <c:numCache>
                <c:formatCode>0.00</c:formatCode>
                <c:ptCount val="361"/>
                <c:pt idx="0">
                  <c:v>3.0555000000000003</c:v>
                </c:pt>
                <c:pt idx="1">
                  <c:v>2.9483999999999999</c:v>
                </c:pt>
                <c:pt idx="2">
                  <c:v>2.8601999999999999</c:v>
                </c:pt>
                <c:pt idx="3">
                  <c:v>3.1257000000000001</c:v>
                </c:pt>
                <c:pt idx="4">
                  <c:v>3.4724999999999921</c:v>
                </c:pt>
                <c:pt idx="5">
                  <c:v>3.2223999999999995</c:v>
                </c:pt>
                <c:pt idx="6">
                  <c:v>3.2604000000000002</c:v>
                </c:pt>
                <c:pt idx="7">
                  <c:v>3.1955</c:v>
                </c:pt>
                <c:pt idx="8">
                  <c:v>2.9249999999999998</c:v>
                </c:pt>
                <c:pt idx="9">
                  <c:v>3</c:v>
                </c:pt>
                <c:pt idx="10">
                  <c:v>2.9624999999999977</c:v>
                </c:pt>
                <c:pt idx="11">
                  <c:v>2.88</c:v>
                </c:pt>
                <c:pt idx="12">
                  <c:v>3.0975000000000001</c:v>
                </c:pt>
                <c:pt idx="13">
                  <c:v>3.0265999999999997</c:v>
                </c:pt>
                <c:pt idx="14">
                  <c:v>3.0636000000000001</c:v>
                </c:pt>
                <c:pt idx="15">
                  <c:v>2.9232</c:v>
                </c:pt>
                <c:pt idx="16">
                  <c:v>3.1124999999999967</c:v>
                </c:pt>
                <c:pt idx="17">
                  <c:v>3.1349999999999998</c:v>
                </c:pt>
                <c:pt idx="18">
                  <c:v>3.0240000000000005</c:v>
                </c:pt>
                <c:pt idx="19">
                  <c:v>3.0561999999999987</c:v>
                </c:pt>
                <c:pt idx="20">
                  <c:v>3.2072000000000012</c:v>
                </c:pt>
                <c:pt idx="21">
                  <c:v>3.3495999999999997</c:v>
                </c:pt>
                <c:pt idx="22">
                  <c:v>3.5275000000000012</c:v>
                </c:pt>
                <c:pt idx="23">
                  <c:v>3.6039999999999996</c:v>
                </c:pt>
                <c:pt idx="24">
                  <c:v>3.5861999999999998</c:v>
                </c:pt>
                <c:pt idx="25">
                  <c:v>3.4977</c:v>
                </c:pt>
                <c:pt idx="26">
                  <c:v>3.5189999999999997</c:v>
                </c:pt>
                <c:pt idx="27">
                  <c:v>3.5805000000000002</c:v>
                </c:pt>
                <c:pt idx="28">
                  <c:v>3.4967999999999977</c:v>
                </c:pt>
                <c:pt idx="29">
                  <c:v>3.3023999999999987</c:v>
                </c:pt>
                <c:pt idx="30">
                  <c:v>3.5672000000000001</c:v>
                </c:pt>
                <c:pt idx="31">
                  <c:v>3.4888000000000003</c:v>
                </c:pt>
                <c:pt idx="32">
                  <c:v>3.5248999999999997</c:v>
                </c:pt>
                <c:pt idx="33">
                  <c:v>3.4943999999999997</c:v>
                </c:pt>
                <c:pt idx="34">
                  <c:v>3.5856000000000008</c:v>
                </c:pt>
                <c:pt idx="35">
                  <c:v>3.5423999999999998</c:v>
                </c:pt>
                <c:pt idx="36">
                  <c:v>3.2656000000000001</c:v>
                </c:pt>
                <c:pt idx="37">
                  <c:v>3.3488000000000007</c:v>
                </c:pt>
                <c:pt idx="38">
                  <c:v>3.2033000000000094</c:v>
                </c:pt>
                <c:pt idx="39">
                  <c:v>3.2742</c:v>
                </c:pt>
                <c:pt idx="40">
                  <c:v>3.2319999999999998</c:v>
                </c:pt>
                <c:pt idx="41">
                  <c:v>3.3632999999999997</c:v>
                </c:pt>
                <c:pt idx="42">
                  <c:v>3.0644</c:v>
                </c:pt>
                <c:pt idx="43">
                  <c:v>3.2109999999999999</c:v>
                </c:pt>
                <c:pt idx="44">
                  <c:v>3.3303999999999987</c:v>
                </c:pt>
                <c:pt idx="45">
                  <c:v>3.1151999999999997</c:v>
                </c:pt>
                <c:pt idx="46">
                  <c:v>2.9835000000000012</c:v>
                </c:pt>
                <c:pt idx="47">
                  <c:v>3.0627000000000004</c:v>
                </c:pt>
                <c:pt idx="48">
                  <c:v>2.9119999999999977</c:v>
                </c:pt>
                <c:pt idx="49">
                  <c:v>2.9483999999999999</c:v>
                </c:pt>
                <c:pt idx="50">
                  <c:v>2.9873999999999996</c:v>
                </c:pt>
                <c:pt idx="51">
                  <c:v>2.9798999999999967</c:v>
                </c:pt>
                <c:pt idx="52">
                  <c:v>2.7749999999999999</c:v>
                </c:pt>
                <c:pt idx="53">
                  <c:v>2.88</c:v>
                </c:pt>
                <c:pt idx="54">
                  <c:v>2.9924999999999922</c:v>
                </c:pt>
                <c:pt idx="55">
                  <c:v>3.1124999999999967</c:v>
                </c:pt>
                <c:pt idx="56">
                  <c:v>2.8834999999999997</c:v>
                </c:pt>
                <c:pt idx="57">
                  <c:v>3.0340000000000003</c:v>
                </c:pt>
                <c:pt idx="58">
                  <c:v>2.9807999999999999</c:v>
                </c:pt>
                <c:pt idx="59">
                  <c:v>2.9491999999999994</c:v>
                </c:pt>
                <c:pt idx="60">
                  <c:v>3.1536</c:v>
                </c:pt>
                <c:pt idx="61">
                  <c:v>3.0095999999999998</c:v>
                </c:pt>
                <c:pt idx="62">
                  <c:v>3.0311999999999997</c:v>
                </c:pt>
                <c:pt idx="63">
                  <c:v>3.0441000000000011</c:v>
                </c:pt>
                <c:pt idx="64">
                  <c:v>3.0167999999999977</c:v>
                </c:pt>
                <c:pt idx="65">
                  <c:v>3.1301999999999999</c:v>
                </c:pt>
                <c:pt idx="66">
                  <c:v>3.1153999999999997</c:v>
                </c:pt>
                <c:pt idx="67">
                  <c:v>2.9748999999999977</c:v>
                </c:pt>
                <c:pt idx="68">
                  <c:v>2.9890999999999988</c:v>
                </c:pt>
                <c:pt idx="69">
                  <c:v>2.9393999999999987</c:v>
                </c:pt>
                <c:pt idx="70">
                  <c:v>2.9819999999999998</c:v>
                </c:pt>
                <c:pt idx="71">
                  <c:v>2.9189999999999987</c:v>
                </c:pt>
                <c:pt idx="72">
                  <c:v>2.8475000000000001</c:v>
                </c:pt>
                <c:pt idx="73">
                  <c:v>3.0167999999999977</c:v>
                </c:pt>
                <c:pt idx="74">
                  <c:v>3.0383999999999998</c:v>
                </c:pt>
                <c:pt idx="75">
                  <c:v>3.0317000000000003</c:v>
                </c:pt>
                <c:pt idx="76">
                  <c:v>3.0383999999999998</c:v>
                </c:pt>
                <c:pt idx="77">
                  <c:v>2.9519999999999977</c:v>
                </c:pt>
                <c:pt idx="78">
                  <c:v>2.9189999999999987</c:v>
                </c:pt>
                <c:pt idx="79">
                  <c:v>2.9255999999999998</c:v>
                </c:pt>
                <c:pt idx="80">
                  <c:v>2.8489999999999998</c:v>
                </c:pt>
                <c:pt idx="81">
                  <c:v>2.9119999999999977</c:v>
                </c:pt>
                <c:pt idx="82">
                  <c:v>2.8220999999999967</c:v>
                </c:pt>
                <c:pt idx="83">
                  <c:v>2.7719999999999998</c:v>
                </c:pt>
                <c:pt idx="84">
                  <c:v>2.8115999999999977</c:v>
                </c:pt>
                <c:pt idx="85">
                  <c:v>2.7917999999999994</c:v>
                </c:pt>
                <c:pt idx="86">
                  <c:v>2.8445999999999998</c:v>
                </c:pt>
                <c:pt idx="87">
                  <c:v>2.6586000000000003</c:v>
                </c:pt>
                <c:pt idx="88">
                  <c:v>2.7782999999999998</c:v>
                </c:pt>
                <c:pt idx="89">
                  <c:v>2.6412</c:v>
                </c:pt>
                <c:pt idx="90">
                  <c:v>2.6961999999999997</c:v>
                </c:pt>
                <c:pt idx="91">
                  <c:v>2.6519999999999997</c:v>
                </c:pt>
                <c:pt idx="92">
                  <c:v>2.6726999999999967</c:v>
                </c:pt>
                <c:pt idx="93">
                  <c:v>2.7</c:v>
                </c:pt>
                <c:pt idx="94">
                  <c:v>2.61</c:v>
                </c:pt>
                <c:pt idx="95">
                  <c:v>2.6162999999999967</c:v>
                </c:pt>
                <c:pt idx="96">
                  <c:v>2.5307999999999997</c:v>
                </c:pt>
                <c:pt idx="97">
                  <c:v>2.5251000000000001</c:v>
                </c:pt>
                <c:pt idx="98">
                  <c:v>2.5251000000000001</c:v>
                </c:pt>
                <c:pt idx="99">
                  <c:v>2.5434000000000001</c:v>
                </c:pt>
                <c:pt idx="100">
                  <c:v>2.5591999999999997</c:v>
                </c:pt>
                <c:pt idx="101">
                  <c:v>2.5541999999999998</c:v>
                </c:pt>
                <c:pt idx="102">
                  <c:v>2.4299999999999997</c:v>
                </c:pt>
                <c:pt idx="103">
                  <c:v>2.6208</c:v>
                </c:pt>
                <c:pt idx="104">
                  <c:v>2.5811999999999999</c:v>
                </c:pt>
                <c:pt idx="105">
                  <c:v>2.5703999999999998</c:v>
                </c:pt>
                <c:pt idx="106">
                  <c:v>2.5121999999999987</c:v>
                </c:pt>
                <c:pt idx="107">
                  <c:v>2.4274</c:v>
                </c:pt>
                <c:pt idx="108">
                  <c:v>2.5595999999999997</c:v>
                </c:pt>
                <c:pt idx="109">
                  <c:v>2.6052000000000004</c:v>
                </c:pt>
                <c:pt idx="110">
                  <c:v>2.4349999999999987</c:v>
                </c:pt>
                <c:pt idx="111">
                  <c:v>2.4907999999999997</c:v>
                </c:pt>
                <c:pt idx="112">
                  <c:v>2.4855999999999998</c:v>
                </c:pt>
                <c:pt idx="113">
                  <c:v>2.6446999999999998</c:v>
                </c:pt>
                <c:pt idx="114">
                  <c:v>2.5115999999999987</c:v>
                </c:pt>
                <c:pt idx="115">
                  <c:v>2.5011999999999999</c:v>
                </c:pt>
                <c:pt idx="116">
                  <c:v>2.597</c:v>
                </c:pt>
                <c:pt idx="117">
                  <c:v>2.5811000000000002</c:v>
                </c:pt>
                <c:pt idx="118">
                  <c:v>2.6189999999999998</c:v>
                </c:pt>
                <c:pt idx="119">
                  <c:v>2.6622000000000003</c:v>
                </c:pt>
                <c:pt idx="120">
                  <c:v>2.5757999999999988</c:v>
                </c:pt>
                <c:pt idx="121">
                  <c:v>2.5705</c:v>
                </c:pt>
                <c:pt idx="122">
                  <c:v>2.5115999999999987</c:v>
                </c:pt>
                <c:pt idx="123">
                  <c:v>2.5919999999999987</c:v>
                </c:pt>
                <c:pt idx="124">
                  <c:v>2.4731999999999998</c:v>
                </c:pt>
                <c:pt idx="125">
                  <c:v>2.444</c:v>
                </c:pt>
                <c:pt idx="126">
                  <c:v>2.5299999999999998</c:v>
                </c:pt>
                <c:pt idx="127">
                  <c:v>2.6334000000000004</c:v>
                </c:pt>
                <c:pt idx="128">
                  <c:v>2.6313999999999997</c:v>
                </c:pt>
                <c:pt idx="129">
                  <c:v>2.6491000000000002</c:v>
                </c:pt>
                <c:pt idx="130">
                  <c:v>2.7590000000000003</c:v>
                </c:pt>
                <c:pt idx="131">
                  <c:v>2.7846000000000002</c:v>
                </c:pt>
                <c:pt idx="132">
                  <c:v>2.7904</c:v>
                </c:pt>
                <c:pt idx="133">
                  <c:v>2.8643999999999998</c:v>
                </c:pt>
                <c:pt idx="134">
                  <c:v>2.7948000000000004</c:v>
                </c:pt>
                <c:pt idx="135">
                  <c:v>2.7067999999999999</c:v>
                </c:pt>
                <c:pt idx="136">
                  <c:v>2.8565999999999967</c:v>
                </c:pt>
                <c:pt idx="137">
                  <c:v>2.6841000000000084</c:v>
                </c:pt>
                <c:pt idx="138">
                  <c:v>2.6995999999999998</c:v>
                </c:pt>
                <c:pt idx="139">
                  <c:v>2.7462</c:v>
                </c:pt>
                <c:pt idx="140">
                  <c:v>2.7530999999999999</c:v>
                </c:pt>
                <c:pt idx="141">
                  <c:v>2.7370000000000001</c:v>
                </c:pt>
                <c:pt idx="142">
                  <c:v>2.702</c:v>
                </c:pt>
                <c:pt idx="143">
                  <c:v>2.7593999999999999</c:v>
                </c:pt>
                <c:pt idx="144">
                  <c:v>2.6717999999999997</c:v>
                </c:pt>
                <c:pt idx="145">
                  <c:v>2.5751999999999997</c:v>
                </c:pt>
                <c:pt idx="146">
                  <c:v>2.6861999999999999</c:v>
                </c:pt>
                <c:pt idx="147">
                  <c:v>2.6343999999999999</c:v>
                </c:pt>
                <c:pt idx="148">
                  <c:v>2.6903999999999995</c:v>
                </c:pt>
                <c:pt idx="149">
                  <c:v>2.7221999999999995</c:v>
                </c:pt>
                <c:pt idx="150">
                  <c:v>2.6795999999999998</c:v>
                </c:pt>
                <c:pt idx="151">
                  <c:v>2.6523999999999988</c:v>
                </c:pt>
                <c:pt idx="152">
                  <c:v>2.6523999999999988</c:v>
                </c:pt>
                <c:pt idx="153">
                  <c:v>2.5841999999999996</c:v>
                </c:pt>
                <c:pt idx="154">
                  <c:v>2.5455999999999999</c:v>
                </c:pt>
                <c:pt idx="155">
                  <c:v>2.4567999999999977</c:v>
                </c:pt>
                <c:pt idx="156">
                  <c:v>2.5914999999999977</c:v>
                </c:pt>
                <c:pt idx="157">
                  <c:v>2.6625000000000001</c:v>
                </c:pt>
                <c:pt idx="158">
                  <c:v>2.5270000000000001</c:v>
                </c:pt>
                <c:pt idx="159">
                  <c:v>2.6482999999999999</c:v>
                </c:pt>
                <c:pt idx="160">
                  <c:v>2.6269999999999998</c:v>
                </c:pt>
                <c:pt idx="161">
                  <c:v>2.4640000000000004</c:v>
                </c:pt>
                <c:pt idx="162">
                  <c:v>2.5461</c:v>
                </c:pt>
                <c:pt idx="163">
                  <c:v>2.4547999999999988</c:v>
                </c:pt>
                <c:pt idx="164">
                  <c:v>2.4119999999999977</c:v>
                </c:pt>
                <c:pt idx="165">
                  <c:v>2.5567999999999977</c:v>
                </c:pt>
                <c:pt idx="166">
                  <c:v>2.3693999999999997</c:v>
                </c:pt>
                <c:pt idx="167">
                  <c:v>2.4569999999999967</c:v>
                </c:pt>
                <c:pt idx="168">
                  <c:v>2.4353999999999987</c:v>
                </c:pt>
                <c:pt idx="169">
                  <c:v>2.0657999999999999</c:v>
                </c:pt>
                <c:pt idx="170">
                  <c:v>2.1644999999999999</c:v>
                </c:pt>
                <c:pt idx="171">
                  <c:v>2.2208000000000006</c:v>
                </c:pt>
                <c:pt idx="172">
                  <c:v>2.0373999999999999</c:v>
                </c:pt>
                <c:pt idx="173">
                  <c:v>2.1166999999999967</c:v>
                </c:pt>
                <c:pt idx="174">
                  <c:v>2.1593999999999998</c:v>
                </c:pt>
                <c:pt idx="175">
                  <c:v>2.0039999999999996</c:v>
                </c:pt>
                <c:pt idx="176">
                  <c:v>2.0355000000000003</c:v>
                </c:pt>
                <c:pt idx="177">
                  <c:v>1.8328</c:v>
                </c:pt>
                <c:pt idx="178">
                  <c:v>1.9712000000000001</c:v>
                </c:pt>
                <c:pt idx="179">
                  <c:v>1.9689999999999999</c:v>
                </c:pt>
                <c:pt idx="180">
                  <c:v>2.1111999999999997</c:v>
                </c:pt>
                <c:pt idx="181">
                  <c:v>1.9548000000000001</c:v>
                </c:pt>
                <c:pt idx="182">
                  <c:v>1.9440000000000039</c:v>
                </c:pt>
                <c:pt idx="183">
                  <c:v>2.0879999999999996</c:v>
                </c:pt>
                <c:pt idx="184">
                  <c:v>1.9432</c:v>
                </c:pt>
                <c:pt idx="185">
                  <c:v>2.0887999999999995</c:v>
                </c:pt>
                <c:pt idx="186">
                  <c:v>1.9950000000000001</c:v>
                </c:pt>
                <c:pt idx="187">
                  <c:v>2.0634000000000001</c:v>
                </c:pt>
                <c:pt idx="188">
                  <c:v>2.1447999999999996</c:v>
                </c:pt>
                <c:pt idx="189">
                  <c:v>2.0295000000000001</c:v>
                </c:pt>
                <c:pt idx="190">
                  <c:v>2.1</c:v>
                </c:pt>
                <c:pt idx="191">
                  <c:v>2.0103999999999997</c:v>
                </c:pt>
                <c:pt idx="192">
                  <c:v>2.0383999999999998</c:v>
                </c:pt>
                <c:pt idx="193">
                  <c:v>2.0460000000000003</c:v>
                </c:pt>
                <c:pt idx="194">
                  <c:v>1.9524999999999999</c:v>
                </c:pt>
                <c:pt idx="195">
                  <c:v>1.9319999999999959</c:v>
                </c:pt>
                <c:pt idx="196">
                  <c:v>2.0608</c:v>
                </c:pt>
                <c:pt idx="197">
                  <c:v>1.9133000000000002</c:v>
                </c:pt>
                <c:pt idx="198">
                  <c:v>2.0129999999999977</c:v>
                </c:pt>
                <c:pt idx="199">
                  <c:v>1.8308999999999978</c:v>
                </c:pt>
                <c:pt idx="200">
                  <c:v>1.8875999999999959</c:v>
                </c:pt>
                <c:pt idx="201">
                  <c:v>1.82</c:v>
                </c:pt>
                <c:pt idx="202">
                  <c:v>2.1654</c:v>
                </c:pt>
                <c:pt idx="203">
                  <c:v>1.9764000000000042</c:v>
                </c:pt>
                <c:pt idx="204">
                  <c:v>2.0458000000000003</c:v>
                </c:pt>
                <c:pt idx="205">
                  <c:v>1.8824000000000001</c:v>
                </c:pt>
                <c:pt idx="206">
                  <c:v>1.9240000000000042</c:v>
                </c:pt>
                <c:pt idx="207">
                  <c:v>1.825799999999995</c:v>
                </c:pt>
                <c:pt idx="208">
                  <c:v>1.8473000000000002</c:v>
                </c:pt>
                <c:pt idx="209">
                  <c:v>1.8800000000000001</c:v>
                </c:pt>
                <c:pt idx="210">
                  <c:v>1.778699999999996</c:v>
                </c:pt>
                <c:pt idx="211">
                  <c:v>1.8240000000000001</c:v>
                </c:pt>
                <c:pt idx="212">
                  <c:v>1.8228000000000002</c:v>
                </c:pt>
                <c:pt idx="213">
                  <c:v>1.8612</c:v>
                </c:pt>
                <c:pt idx="214">
                  <c:v>1.8031999999999955</c:v>
                </c:pt>
                <c:pt idx="215">
                  <c:v>1.8706</c:v>
                </c:pt>
                <c:pt idx="216">
                  <c:v>1.8767999999999998</c:v>
                </c:pt>
                <c:pt idx="217">
                  <c:v>1.8767999999999998</c:v>
                </c:pt>
                <c:pt idx="218">
                  <c:v>2.0069000000000004</c:v>
                </c:pt>
                <c:pt idx="219">
                  <c:v>1.8747999999999998</c:v>
                </c:pt>
                <c:pt idx="220">
                  <c:v>1.9096000000000002</c:v>
                </c:pt>
                <c:pt idx="221">
                  <c:v>1.835999999999995</c:v>
                </c:pt>
                <c:pt idx="222">
                  <c:v>1.8900000000000001</c:v>
                </c:pt>
                <c:pt idx="223">
                  <c:v>1.8900000000000001</c:v>
                </c:pt>
                <c:pt idx="224">
                  <c:v>1.9181999999999999</c:v>
                </c:pt>
                <c:pt idx="225">
                  <c:v>2.0114999999999967</c:v>
                </c:pt>
                <c:pt idx="226">
                  <c:v>1.8128000000000002</c:v>
                </c:pt>
                <c:pt idx="227">
                  <c:v>1.9140000000000001</c:v>
                </c:pt>
                <c:pt idx="228">
                  <c:v>1.7801999999999998</c:v>
                </c:pt>
                <c:pt idx="229">
                  <c:v>1.8612</c:v>
                </c:pt>
                <c:pt idx="230">
                  <c:v>1.7766</c:v>
                </c:pt>
                <c:pt idx="231">
                  <c:v>1.9565000000000001</c:v>
                </c:pt>
                <c:pt idx="232">
                  <c:v>1.8185999999999998</c:v>
                </c:pt>
                <c:pt idx="233">
                  <c:v>1.8317999999999952</c:v>
                </c:pt>
                <c:pt idx="234">
                  <c:v>1.9135</c:v>
                </c:pt>
                <c:pt idx="235">
                  <c:v>1.8353999999999957</c:v>
                </c:pt>
                <c:pt idx="236">
                  <c:v>1.8606</c:v>
                </c:pt>
                <c:pt idx="237">
                  <c:v>1.787599999999995</c:v>
                </c:pt>
                <c:pt idx="238">
                  <c:v>1.8367999999999998</c:v>
                </c:pt>
                <c:pt idx="239">
                  <c:v>1.8759999999999954</c:v>
                </c:pt>
                <c:pt idx="240">
                  <c:v>1.791999999999994</c:v>
                </c:pt>
                <c:pt idx="241">
                  <c:v>1.8367999999999998</c:v>
                </c:pt>
                <c:pt idx="242">
                  <c:v>1.8919999999999955</c:v>
                </c:pt>
                <c:pt idx="243">
                  <c:v>1.6986000000000001</c:v>
                </c:pt>
                <c:pt idx="244">
                  <c:v>1.768</c:v>
                </c:pt>
                <c:pt idx="245">
                  <c:v>1.851999999999995</c:v>
                </c:pt>
                <c:pt idx="246">
                  <c:v>1.764</c:v>
                </c:pt>
                <c:pt idx="247">
                  <c:v>1.791699999999995</c:v>
                </c:pt>
                <c:pt idx="248">
                  <c:v>1.7900999999999998</c:v>
                </c:pt>
                <c:pt idx="249">
                  <c:v>1.751099999999995</c:v>
                </c:pt>
                <c:pt idx="250">
                  <c:v>1.7432999999999952</c:v>
                </c:pt>
                <c:pt idx="251">
                  <c:v>1.716</c:v>
                </c:pt>
                <c:pt idx="252">
                  <c:v>1.8606</c:v>
                </c:pt>
                <c:pt idx="253">
                  <c:v>1.9614000000000003</c:v>
                </c:pt>
                <c:pt idx="254">
                  <c:v>1.8403999999999998</c:v>
                </c:pt>
                <c:pt idx="255">
                  <c:v>2.024</c:v>
                </c:pt>
                <c:pt idx="256">
                  <c:v>1.8575999999999955</c:v>
                </c:pt>
                <c:pt idx="257">
                  <c:v>1.9845000000000041</c:v>
                </c:pt>
                <c:pt idx="258">
                  <c:v>1.8767999999999998</c:v>
                </c:pt>
                <c:pt idx="259">
                  <c:v>2.0726999999999967</c:v>
                </c:pt>
                <c:pt idx="260">
                  <c:v>1.9850000000000001</c:v>
                </c:pt>
                <c:pt idx="261">
                  <c:v>2.1358999999999977</c:v>
                </c:pt>
                <c:pt idx="262">
                  <c:v>2.1339999999999999</c:v>
                </c:pt>
                <c:pt idx="263">
                  <c:v>2.0919000000000003</c:v>
                </c:pt>
                <c:pt idx="264">
                  <c:v>2.109</c:v>
                </c:pt>
                <c:pt idx="265">
                  <c:v>2.0805000000000002</c:v>
                </c:pt>
                <c:pt idx="266">
                  <c:v>2.0975999999999999</c:v>
                </c:pt>
                <c:pt idx="267">
                  <c:v>2.0000999999999998</c:v>
                </c:pt>
                <c:pt idx="268">
                  <c:v>1.9661999999999997</c:v>
                </c:pt>
                <c:pt idx="269">
                  <c:v>1.8733999999999957</c:v>
                </c:pt>
                <c:pt idx="270">
                  <c:v>2.0125999999999977</c:v>
                </c:pt>
                <c:pt idx="271">
                  <c:v>2.0007000000000001</c:v>
                </c:pt>
                <c:pt idx="272">
                  <c:v>1.9095000000000002</c:v>
                </c:pt>
                <c:pt idx="273">
                  <c:v>1.8924000000000001</c:v>
                </c:pt>
                <c:pt idx="274">
                  <c:v>2.0414000000000003</c:v>
                </c:pt>
                <c:pt idx="275">
                  <c:v>1.9560000000000042</c:v>
                </c:pt>
                <c:pt idx="276">
                  <c:v>1.9256</c:v>
                </c:pt>
                <c:pt idx="277">
                  <c:v>1.9234000000000002</c:v>
                </c:pt>
                <c:pt idx="278">
                  <c:v>1.9529000000000003</c:v>
                </c:pt>
                <c:pt idx="279">
                  <c:v>1.9019999999999955</c:v>
                </c:pt>
                <c:pt idx="280">
                  <c:v>2.0373999999999999</c:v>
                </c:pt>
                <c:pt idx="281">
                  <c:v>1.9908000000000001</c:v>
                </c:pt>
                <c:pt idx="282">
                  <c:v>1.8786</c:v>
                </c:pt>
                <c:pt idx="283">
                  <c:v>1.9032</c:v>
                </c:pt>
                <c:pt idx="284">
                  <c:v>1.8422000000000001</c:v>
                </c:pt>
                <c:pt idx="285">
                  <c:v>1.86</c:v>
                </c:pt>
                <c:pt idx="286">
                  <c:v>1.7922</c:v>
                </c:pt>
                <c:pt idx="287">
                  <c:v>1.7384999999999959</c:v>
                </c:pt>
                <c:pt idx="288">
                  <c:v>1.8182999999999998</c:v>
                </c:pt>
                <c:pt idx="289">
                  <c:v>1.6743999999999997</c:v>
                </c:pt>
                <c:pt idx="290">
                  <c:v>1.8211999999999957</c:v>
                </c:pt>
                <c:pt idx="291">
                  <c:v>1.9096000000000002</c:v>
                </c:pt>
                <c:pt idx="292">
                  <c:v>1.8592000000000002</c:v>
                </c:pt>
                <c:pt idx="293">
                  <c:v>1.8311999999999959</c:v>
                </c:pt>
                <c:pt idx="294">
                  <c:v>1.9085000000000003</c:v>
                </c:pt>
                <c:pt idx="295">
                  <c:v>1.7820000000000003</c:v>
                </c:pt>
                <c:pt idx="296">
                  <c:v>1.8737999999999957</c:v>
                </c:pt>
                <c:pt idx="297">
                  <c:v>1.8589999999999998</c:v>
                </c:pt>
                <c:pt idx="298">
                  <c:v>1.7928000000000004</c:v>
                </c:pt>
                <c:pt idx="299">
                  <c:v>1.8792</c:v>
                </c:pt>
                <c:pt idx="300">
                  <c:v>1.7627999999999955</c:v>
                </c:pt>
                <c:pt idx="301">
                  <c:v>1.8630000000000002</c:v>
                </c:pt>
                <c:pt idx="302">
                  <c:v>1.6952</c:v>
                </c:pt>
                <c:pt idx="303">
                  <c:v>1.8252000000000002</c:v>
                </c:pt>
                <c:pt idx="304">
                  <c:v>1.825799999999995</c:v>
                </c:pt>
                <c:pt idx="305">
                  <c:v>1.8155999999999952</c:v>
                </c:pt>
                <c:pt idx="306">
                  <c:v>1.7349999999999952</c:v>
                </c:pt>
                <c:pt idx="307">
                  <c:v>1.6856</c:v>
                </c:pt>
                <c:pt idx="308">
                  <c:v>1.8149999999999959</c:v>
                </c:pt>
                <c:pt idx="309">
                  <c:v>1.81</c:v>
                </c:pt>
                <c:pt idx="310">
                  <c:v>1.865</c:v>
                </c:pt>
                <c:pt idx="311">
                  <c:v>1.7183999999999957</c:v>
                </c:pt>
                <c:pt idx="312">
                  <c:v>1.7154999999999943</c:v>
                </c:pt>
                <c:pt idx="313">
                  <c:v>1.723199999999995</c:v>
                </c:pt>
                <c:pt idx="314">
                  <c:v>1.786</c:v>
                </c:pt>
                <c:pt idx="315">
                  <c:v>1.7530999999999952</c:v>
                </c:pt>
                <c:pt idx="316">
                  <c:v>1.6920000000000042</c:v>
                </c:pt>
                <c:pt idx="317">
                  <c:v>1.7893999999999948</c:v>
                </c:pt>
                <c:pt idx="318">
                  <c:v>1.786</c:v>
                </c:pt>
                <c:pt idx="319">
                  <c:v>1.6920000000000042</c:v>
                </c:pt>
                <c:pt idx="320">
                  <c:v>1.6920000000000042</c:v>
                </c:pt>
                <c:pt idx="321">
                  <c:v>1.6896</c:v>
                </c:pt>
                <c:pt idx="322">
                  <c:v>1.6425000000000001</c:v>
                </c:pt>
                <c:pt idx="323">
                  <c:v>1.7115999999999933</c:v>
                </c:pt>
                <c:pt idx="324">
                  <c:v>1.7249999999999952</c:v>
                </c:pt>
                <c:pt idx="325">
                  <c:v>1.6740000000000042</c:v>
                </c:pt>
                <c:pt idx="326">
                  <c:v>1.518</c:v>
                </c:pt>
                <c:pt idx="327">
                  <c:v>1.6065</c:v>
                </c:pt>
                <c:pt idx="328">
                  <c:v>1.6020000000000001</c:v>
                </c:pt>
                <c:pt idx="329">
                  <c:v>1.6697999999999955</c:v>
                </c:pt>
                <c:pt idx="330">
                  <c:v>1.6591</c:v>
                </c:pt>
                <c:pt idx="331">
                  <c:v>1.7013999999999947</c:v>
                </c:pt>
                <c:pt idx="332">
                  <c:v>1.6591</c:v>
                </c:pt>
                <c:pt idx="333">
                  <c:v>1.6368</c:v>
                </c:pt>
                <c:pt idx="334">
                  <c:v>1.7107999999999952</c:v>
                </c:pt>
                <c:pt idx="335">
                  <c:v>1.7737999999999949</c:v>
                </c:pt>
                <c:pt idx="336">
                  <c:v>1.7296999999999938</c:v>
                </c:pt>
                <c:pt idx="337">
                  <c:v>1.708799999999995</c:v>
                </c:pt>
                <c:pt idx="338">
                  <c:v>1.8308999999999978</c:v>
                </c:pt>
                <c:pt idx="339">
                  <c:v>1.625</c:v>
                </c:pt>
                <c:pt idx="340">
                  <c:v>2.0954999999999977</c:v>
                </c:pt>
                <c:pt idx="341">
                  <c:v>1.7583999999999957</c:v>
                </c:pt>
                <c:pt idx="342">
                  <c:v>1.8792</c:v>
                </c:pt>
                <c:pt idx="343">
                  <c:v>2.1017999999999999</c:v>
                </c:pt>
                <c:pt idx="344">
                  <c:v>1.8475999999999957</c:v>
                </c:pt>
                <c:pt idx="345">
                  <c:v>1.9997999999999998</c:v>
                </c:pt>
                <c:pt idx="346">
                  <c:v>2.1351999999999998</c:v>
                </c:pt>
                <c:pt idx="347">
                  <c:v>2.1024000000000003</c:v>
                </c:pt>
                <c:pt idx="348">
                  <c:v>2.3559999999999977</c:v>
                </c:pt>
                <c:pt idx="349">
                  <c:v>2.1789000000000001</c:v>
                </c:pt>
                <c:pt idx="350">
                  <c:v>2.1844999999999999</c:v>
                </c:pt>
                <c:pt idx="351">
                  <c:v>2.1983000000000001</c:v>
                </c:pt>
                <c:pt idx="352">
                  <c:v>2.1055999999999999</c:v>
                </c:pt>
                <c:pt idx="353">
                  <c:v>2.0139999999999998</c:v>
                </c:pt>
                <c:pt idx="354">
                  <c:v>2.0680000000000001</c:v>
                </c:pt>
                <c:pt idx="355">
                  <c:v>1.9593999999999996</c:v>
                </c:pt>
                <c:pt idx="356">
                  <c:v>1.9012</c:v>
                </c:pt>
                <c:pt idx="357">
                  <c:v>2.0501999999999998</c:v>
                </c:pt>
                <c:pt idx="358">
                  <c:v>1.82</c:v>
                </c:pt>
                <c:pt idx="359">
                  <c:v>1.9000000000000001</c:v>
                </c:pt>
                <c:pt idx="360">
                  <c:v>1.9012</c:v>
                </c:pt>
              </c:numCache>
            </c:numRef>
          </c:val>
        </c:ser>
        <c:axId val="90621440"/>
        <c:axId val="90622976"/>
      </c:areaChart>
      <c:dateAx>
        <c:axId val="90621440"/>
        <c:scaling>
          <c:orientation val="minMax"/>
        </c:scaling>
        <c:axPos val="b"/>
        <c:numFmt formatCode="mmm\-yy" sourceLinked="1"/>
        <c:tickLblPos val="nextTo"/>
        <c:txPr>
          <a:bodyPr/>
          <a:lstStyle/>
          <a:p>
            <a:pPr>
              <a:defRPr sz="1600">
                <a:latin typeface="Gill Sans MT" pitchFamily="34" charset="0"/>
              </a:defRPr>
            </a:pPr>
            <a:endParaRPr lang="en-US"/>
          </a:p>
        </c:txPr>
        <c:crossAx val="90622976"/>
        <c:crosses val="autoZero"/>
        <c:auto val="1"/>
        <c:lblOffset val="100"/>
        <c:majorUnit val="36"/>
        <c:majorTimeUnit val="months"/>
      </c:dateAx>
      <c:valAx>
        <c:axId val="90622976"/>
        <c:scaling>
          <c:orientation val="minMax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.00" sourceLinked="1"/>
        <c:tickLblPos val="nextTo"/>
        <c:txPr>
          <a:bodyPr/>
          <a:lstStyle/>
          <a:p>
            <a:pPr>
              <a:defRPr sz="1600">
                <a:latin typeface="Gill Sans MT" pitchFamily="34" charset="0"/>
              </a:defRPr>
            </a:pPr>
            <a:endParaRPr lang="en-US"/>
          </a:p>
        </c:txPr>
        <c:crossAx val="90621440"/>
        <c:crosses val="autoZero"/>
        <c:crossBetween val="midCat"/>
      </c:valAx>
    </c:plotArea>
    <c:plotVisOnly val="1"/>
  </c:chart>
  <c:spPr>
    <a:ln>
      <a:noFill/>
    </a:ln>
  </c:sp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2532545275248874E-2"/>
          <c:y val="2.2429332697049446E-2"/>
          <c:w val="0.8828568726209256"/>
          <c:h val="0.87385174580450264"/>
        </c:manualLayout>
      </c:layout>
      <c:areaChart>
        <c:grouping val="percentStacked"/>
        <c:ser>
          <c:idx val="3"/>
          <c:order val="0"/>
          <c:tx>
            <c:strRef>
              <c:f>Sheet1!$E$1:$E$2</c:f>
              <c:strCache>
                <c:ptCount val="1"/>
                <c:pt idx="0">
                  <c:v>Percent of unemployed by unemployment duration 27 weeks and over</c:v>
                </c:pt>
              </c:strCache>
            </c:strRef>
          </c:tx>
          <c:spPr>
            <a:solidFill>
              <a:srgbClr val="C62127"/>
            </a:solidFill>
          </c:spPr>
          <c:cat>
            <c:numRef>
              <c:f>Sheet1!$A$3:$A$363</c:f>
              <c:numCache>
                <c:formatCode>mmm\-yy</c:formatCode>
                <c:ptCount val="361"/>
                <c:pt idx="0">
                  <c:v>29221</c:v>
                </c:pt>
                <c:pt idx="1">
                  <c:v>29252</c:v>
                </c:pt>
                <c:pt idx="2">
                  <c:v>29281</c:v>
                </c:pt>
                <c:pt idx="3">
                  <c:v>29312</c:v>
                </c:pt>
                <c:pt idx="4">
                  <c:v>29342</c:v>
                </c:pt>
                <c:pt idx="5">
                  <c:v>29373</c:v>
                </c:pt>
                <c:pt idx="6">
                  <c:v>29403</c:v>
                </c:pt>
                <c:pt idx="7">
                  <c:v>29434</c:v>
                </c:pt>
                <c:pt idx="8">
                  <c:v>29465</c:v>
                </c:pt>
                <c:pt idx="9">
                  <c:v>29495</c:v>
                </c:pt>
                <c:pt idx="10">
                  <c:v>29526</c:v>
                </c:pt>
                <c:pt idx="11">
                  <c:v>29556</c:v>
                </c:pt>
                <c:pt idx="12">
                  <c:v>29587</c:v>
                </c:pt>
                <c:pt idx="13">
                  <c:v>29618</c:v>
                </c:pt>
                <c:pt idx="14">
                  <c:v>29646</c:v>
                </c:pt>
                <c:pt idx="15">
                  <c:v>29677</c:v>
                </c:pt>
                <c:pt idx="16">
                  <c:v>29707</c:v>
                </c:pt>
                <c:pt idx="17">
                  <c:v>29738</c:v>
                </c:pt>
                <c:pt idx="18">
                  <c:v>29768</c:v>
                </c:pt>
                <c:pt idx="19">
                  <c:v>29799</c:v>
                </c:pt>
                <c:pt idx="20">
                  <c:v>29830</c:v>
                </c:pt>
                <c:pt idx="21">
                  <c:v>29860</c:v>
                </c:pt>
                <c:pt idx="22">
                  <c:v>29891</c:v>
                </c:pt>
                <c:pt idx="23">
                  <c:v>29921</c:v>
                </c:pt>
                <c:pt idx="24">
                  <c:v>29952</c:v>
                </c:pt>
                <c:pt idx="25">
                  <c:v>29983</c:v>
                </c:pt>
                <c:pt idx="26">
                  <c:v>30011</c:v>
                </c:pt>
                <c:pt idx="27">
                  <c:v>30042</c:v>
                </c:pt>
                <c:pt idx="28">
                  <c:v>30072</c:v>
                </c:pt>
                <c:pt idx="29">
                  <c:v>30103</c:v>
                </c:pt>
                <c:pt idx="30">
                  <c:v>30133</c:v>
                </c:pt>
                <c:pt idx="31">
                  <c:v>30164</c:v>
                </c:pt>
                <c:pt idx="32">
                  <c:v>30195</c:v>
                </c:pt>
                <c:pt idx="33">
                  <c:v>30225</c:v>
                </c:pt>
                <c:pt idx="34">
                  <c:v>30256</c:v>
                </c:pt>
                <c:pt idx="35">
                  <c:v>30286</c:v>
                </c:pt>
                <c:pt idx="36">
                  <c:v>30317</c:v>
                </c:pt>
                <c:pt idx="37">
                  <c:v>30348</c:v>
                </c:pt>
                <c:pt idx="38">
                  <c:v>30376</c:v>
                </c:pt>
                <c:pt idx="39">
                  <c:v>30407</c:v>
                </c:pt>
                <c:pt idx="40">
                  <c:v>30437</c:v>
                </c:pt>
                <c:pt idx="41">
                  <c:v>30468</c:v>
                </c:pt>
                <c:pt idx="42">
                  <c:v>30498</c:v>
                </c:pt>
                <c:pt idx="43">
                  <c:v>30529</c:v>
                </c:pt>
                <c:pt idx="44">
                  <c:v>30560</c:v>
                </c:pt>
                <c:pt idx="45">
                  <c:v>30590</c:v>
                </c:pt>
                <c:pt idx="46">
                  <c:v>30621</c:v>
                </c:pt>
                <c:pt idx="47">
                  <c:v>30651</c:v>
                </c:pt>
                <c:pt idx="48">
                  <c:v>30682</c:v>
                </c:pt>
                <c:pt idx="49">
                  <c:v>30713</c:v>
                </c:pt>
                <c:pt idx="50">
                  <c:v>30742</c:v>
                </c:pt>
                <c:pt idx="51">
                  <c:v>30773</c:v>
                </c:pt>
                <c:pt idx="52">
                  <c:v>30803</c:v>
                </c:pt>
                <c:pt idx="53">
                  <c:v>30834</c:v>
                </c:pt>
                <c:pt idx="54">
                  <c:v>30864</c:v>
                </c:pt>
                <c:pt idx="55">
                  <c:v>30895</c:v>
                </c:pt>
                <c:pt idx="56">
                  <c:v>30926</c:v>
                </c:pt>
                <c:pt idx="57">
                  <c:v>30956</c:v>
                </c:pt>
                <c:pt idx="58">
                  <c:v>30987</c:v>
                </c:pt>
                <c:pt idx="59">
                  <c:v>31017</c:v>
                </c:pt>
                <c:pt idx="60">
                  <c:v>31048</c:v>
                </c:pt>
                <c:pt idx="61">
                  <c:v>31079</c:v>
                </c:pt>
                <c:pt idx="62">
                  <c:v>31107</c:v>
                </c:pt>
                <c:pt idx="63">
                  <c:v>31138</c:v>
                </c:pt>
                <c:pt idx="64">
                  <c:v>31168</c:v>
                </c:pt>
                <c:pt idx="65">
                  <c:v>31199</c:v>
                </c:pt>
                <c:pt idx="66">
                  <c:v>31229</c:v>
                </c:pt>
                <c:pt idx="67">
                  <c:v>31260</c:v>
                </c:pt>
                <c:pt idx="68">
                  <c:v>31291</c:v>
                </c:pt>
                <c:pt idx="69">
                  <c:v>31321</c:v>
                </c:pt>
                <c:pt idx="70">
                  <c:v>31352</c:v>
                </c:pt>
                <c:pt idx="71">
                  <c:v>31382</c:v>
                </c:pt>
                <c:pt idx="72">
                  <c:v>31413</c:v>
                </c:pt>
                <c:pt idx="73">
                  <c:v>31444</c:v>
                </c:pt>
                <c:pt idx="74">
                  <c:v>31472</c:v>
                </c:pt>
                <c:pt idx="75">
                  <c:v>31503</c:v>
                </c:pt>
                <c:pt idx="76">
                  <c:v>31533</c:v>
                </c:pt>
                <c:pt idx="77">
                  <c:v>31564</c:v>
                </c:pt>
                <c:pt idx="78">
                  <c:v>31594</c:v>
                </c:pt>
                <c:pt idx="79">
                  <c:v>31625</c:v>
                </c:pt>
                <c:pt idx="80">
                  <c:v>31656</c:v>
                </c:pt>
                <c:pt idx="81">
                  <c:v>31686</c:v>
                </c:pt>
                <c:pt idx="82">
                  <c:v>31717</c:v>
                </c:pt>
                <c:pt idx="83">
                  <c:v>31747</c:v>
                </c:pt>
                <c:pt idx="84">
                  <c:v>31778</c:v>
                </c:pt>
                <c:pt idx="85">
                  <c:v>31809</c:v>
                </c:pt>
                <c:pt idx="86">
                  <c:v>31837</c:v>
                </c:pt>
                <c:pt idx="87">
                  <c:v>31868</c:v>
                </c:pt>
                <c:pt idx="88">
                  <c:v>31898</c:v>
                </c:pt>
                <c:pt idx="89">
                  <c:v>31929</c:v>
                </c:pt>
                <c:pt idx="90">
                  <c:v>31959</c:v>
                </c:pt>
                <c:pt idx="91">
                  <c:v>31990</c:v>
                </c:pt>
                <c:pt idx="92">
                  <c:v>32021</c:v>
                </c:pt>
                <c:pt idx="93">
                  <c:v>32051</c:v>
                </c:pt>
                <c:pt idx="94">
                  <c:v>32082</c:v>
                </c:pt>
                <c:pt idx="95">
                  <c:v>32112</c:v>
                </c:pt>
                <c:pt idx="96">
                  <c:v>32143</c:v>
                </c:pt>
                <c:pt idx="97">
                  <c:v>32174</c:v>
                </c:pt>
                <c:pt idx="98">
                  <c:v>32203</c:v>
                </c:pt>
                <c:pt idx="99">
                  <c:v>32234</c:v>
                </c:pt>
                <c:pt idx="100">
                  <c:v>32264</c:v>
                </c:pt>
                <c:pt idx="101">
                  <c:v>32295</c:v>
                </c:pt>
                <c:pt idx="102">
                  <c:v>32325</c:v>
                </c:pt>
                <c:pt idx="103">
                  <c:v>32356</c:v>
                </c:pt>
                <c:pt idx="104">
                  <c:v>32387</c:v>
                </c:pt>
                <c:pt idx="105">
                  <c:v>32417</c:v>
                </c:pt>
                <c:pt idx="106">
                  <c:v>32448</c:v>
                </c:pt>
                <c:pt idx="107">
                  <c:v>32478</c:v>
                </c:pt>
                <c:pt idx="108">
                  <c:v>32509</c:v>
                </c:pt>
                <c:pt idx="109">
                  <c:v>32540</c:v>
                </c:pt>
                <c:pt idx="110">
                  <c:v>32568</c:v>
                </c:pt>
                <c:pt idx="111">
                  <c:v>32599</c:v>
                </c:pt>
                <c:pt idx="112">
                  <c:v>32629</c:v>
                </c:pt>
                <c:pt idx="113">
                  <c:v>32660</c:v>
                </c:pt>
                <c:pt idx="114">
                  <c:v>32690</c:v>
                </c:pt>
                <c:pt idx="115">
                  <c:v>32721</c:v>
                </c:pt>
                <c:pt idx="116">
                  <c:v>32752</c:v>
                </c:pt>
                <c:pt idx="117">
                  <c:v>32782</c:v>
                </c:pt>
                <c:pt idx="118">
                  <c:v>32813</c:v>
                </c:pt>
                <c:pt idx="119">
                  <c:v>32843</c:v>
                </c:pt>
                <c:pt idx="120">
                  <c:v>32874</c:v>
                </c:pt>
                <c:pt idx="121">
                  <c:v>32905</c:v>
                </c:pt>
                <c:pt idx="122">
                  <c:v>32933</c:v>
                </c:pt>
                <c:pt idx="123">
                  <c:v>32964</c:v>
                </c:pt>
                <c:pt idx="124">
                  <c:v>32994</c:v>
                </c:pt>
                <c:pt idx="125">
                  <c:v>33025</c:v>
                </c:pt>
                <c:pt idx="126">
                  <c:v>33055</c:v>
                </c:pt>
                <c:pt idx="127">
                  <c:v>33086</c:v>
                </c:pt>
                <c:pt idx="128">
                  <c:v>33117</c:v>
                </c:pt>
                <c:pt idx="129">
                  <c:v>33147</c:v>
                </c:pt>
                <c:pt idx="130">
                  <c:v>33178</c:v>
                </c:pt>
                <c:pt idx="131">
                  <c:v>33208</c:v>
                </c:pt>
                <c:pt idx="132">
                  <c:v>33239</c:v>
                </c:pt>
                <c:pt idx="133">
                  <c:v>33270</c:v>
                </c:pt>
                <c:pt idx="134">
                  <c:v>33298</c:v>
                </c:pt>
                <c:pt idx="135">
                  <c:v>33329</c:v>
                </c:pt>
                <c:pt idx="136">
                  <c:v>33359</c:v>
                </c:pt>
                <c:pt idx="137">
                  <c:v>33390</c:v>
                </c:pt>
                <c:pt idx="138">
                  <c:v>33420</c:v>
                </c:pt>
                <c:pt idx="139">
                  <c:v>33451</c:v>
                </c:pt>
                <c:pt idx="140">
                  <c:v>33482</c:v>
                </c:pt>
                <c:pt idx="141">
                  <c:v>33512</c:v>
                </c:pt>
                <c:pt idx="142">
                  <c:v>33543</c:v>
                </c:pt>
                <c:pt idx="143">
                  <c:v>33573</c:v>
                </c:pt>
                <c:pt idx="144">
                  <c:v>33604</c:v>
                </c:pt>
                <c:pt idx="145">
                  <c:v>33635</c:v>
                </c:pt>
                <c:pt idx="146">
                  <c:v>33664</c:v>
                </c:pt>
                <c:pt idx="147">
                  <c:v>33695</c:v>
                </c:pt>
                <c:pt idx="148">
                  <c:v>33725</c:v>
                </c:pt>
                <c:pt idx="149">
                  <c:v>33756</c:v>
                </c:pt>
                <c:pt idx="150">
                  <c:v>33786</c:v>
                </c:pt>
                <c:pt idx="151">
                  <c:v>33817</c:v>
                </c:pt>
                <c:pt idx="152">
                  <c:v>33848</c:v>
                </c:pt>
                <c:pt idx="153">
                  <c:v>33878</c:v>
                </c:pt>
                <c:pt idx="154">
                  <c:v>33909</c:v>
                </c:pt>
                <c:pt idx="155">
                  <c:v>33939</c:v>
                </c:pt>
                <c:pt idx="156">
                  <c:v>33970</c:v>
                </c:pt>
                <c:pt idx="157">
                  <c:v>34001</c:v>
                </c:pt>
                <c:pt idx="158">
                  <c:v>34029</c:v>
                </c:pt>
                <c:pt idx="159">
                  <c:v>34060</c:v>
                </c:pt>
                <c:pt idx="160">
                  <c:v>34090</c:v>
                </c:pt>
                <c:pt idx="161">
                  <c:v>34121</c:v>
                </c:pt>
                <c:pt idx="162">
                  <c:v>34151</c:v>
                </c:pt>
                <c:pt idx="163">
                  <c:v>34182</c:v>
                </c:pt>
                <c:pt idx="164">
                  <c:v>34213</c:v>
                </c:pt>
                <c:pt idx="165">
                  <c:v>34243</c:v>
                </c:pt>
                <c:pt idx="166">
                  <c:v>34274</c:v>
                </c:pt>
                <c:pt idx="167">
                  <c:v>34304</c:v>
                </c:pt>
                <c:pt idx="168">
                  <c:v>34335</c:v>
                </c:pt>
                <c:pt idx="169">
                  <c:v>34366</c:v>
                </c:pt>
                <c:pt idx="170">
                  <c:v>34394</c:v>
                </c:pt>
                <c:pt idx="171">
                  <c:v>34425</c:v>
                </c:pt>
                <c:pt idx="172">
                  <c:v>34455</c:v>
                </c:pt>
                <c:pt idx="173">
                  <c:v>34486</c:v>
                </c:pt>
                <c:pt idx="174">
                  <c:v>34516</c:v>
                </c:pt>
                <c:pt idx="175">
                  <c:v>34547</c:v>
                </c:pt>
                <c:pt idx="176">
                  <c:v>34578</c:v>
                </c:pt>
                <c:pt idx="177">
                  <c:v>34608</c:v>
                </c:pt>
                <c:pt idx="178">
                  <c:v>34639</c:v>
                </c:pt>
                <c:pt idx="179">
                  <c:v>34669</c:v>
                </c:pt>
                <c:pt idx="180">
                  <c:v>34700</c:v>
                </c:pt>
                <c:pt idx="181">
                  <c:v>34731</c:v>
                </c:pt>
                <c:pt idx="182">
                  <c:v>34759</c:v>
                </c:pt>
                <c:pt idx="183">
                  <c:v>34790</c:v>
                </c:pt>
                <c:pt idx="184">
                  <c:v>34820</c:v>
                </c:pt>
                <c:pt idx="185">
                  <c:v>34851</c:v>
                </c:pt>
                <c:pt idx="186">
                  <c:v>34881</c:v>
                </c:pt>
                <c:pt idx="187">
                  <c:v>34912</c:v>
                </c:pt>
                <c:pt idx="188">
                  <c:v>34943</c:v>
                </c:pt>
                <c:pt idx="189">
                  <c:v>34973</c:v>
                </c:pt>
                <c:pt idx="190">
                  <c:v>35004</c:v>
                </c:pt>
                <c:pt idx="191">
                  <c:v>35034</c:v>
                </c:pt>
                <c:pt idx="192">
                  <c:v>35065</c:v>
                </c:pt>
                <c:pt idx="193">
                  <c:v>35096</c:v>
                </c:pt>
                <c:pt idx="194">
                  <c:v>35125</c:v>
                </c:pt>
                <c:pt idx="195">
                  <c:v>35156</c:v>
                </c:pt>
                <c:pt idx="196">
                  <c:v>35186</c:v>
                </c:pt>
                <c:pt idx="197">
                  <c:v>35217</c:v>
                </c:pt>
                <c:pt idx="198">
                  <c:v>35247</c:v>
                </c:pt>
                <c:pt idx="199">
                  <c:v>35278</c:v>
                </c:pt>
                <c:pt idx="200">
                  <c:v>35309</c:v>
                </c:pt>
                <c:pt idx="201">
                  <c:v>35339</c:v>
                </c:pt>
                <c:pt idx="202">
                  <c:v>35370</c:v>
                </c:pt>
                <c:pt idx="203">
                  <c:v>35400</c:v>
                </c:pt>
                <c:pt idx="204">
                  <c:v>35431</c:v>
                </c:pt>
                <c:pt idx="205">
                  <c:v>35462</c:v>
                </c:pt>
                <c:pt idx="206">
                  <c:v>35490</c:v>
                </c:pt>
                <c:pt idx="207">
                  <c:v>35521</c:v>
                </c:pt>
                <c:pt idx="208">
                  <c:v>35551</c:v>
                </c:pt>
                <c:pt idx="209">
                  <c:v>35582</c:v>
                </c:pt>
                <c:pt idx="210">
                  <c:v>35612</c:v>
                </c:pt>
                <c:pt idx="211">
                  <c:v>35643</c:v>
                </c:pt>
                <c:pt idx="212">
                  <c:v>35674</c:v>
                </c:pt>
                <c:pt idx="213">
                  <c:v>35704</c:v>
                </c:pt>
                <c:pt idx="214">
                  <c:v>35735</c:v>
                </c:pt>
                <c:pt idx="215">
                  <c:v>35765</c:v>
                </c:pt>
                <c:pt idx="216">
                  <c:v>35796</c:v>
                </c:pt>
                <c:pt idx="217">
                  <c:v>35827</c:v>
                </c:pt>
                <c:pt idx="218">
                  <c:v>35855</c:v>
                </c:pt>
                <c:pt idx="219">
                  <c:v>35886</c:v>
                </c:pt>
                <c:pt idx="220">
                  <c:v>35916</c:v>
                </c:pt>
                <c:pt idx="221">
                  <c:v>35947</c:v>
                </c:pt>
                <c:pt idx="222">
                  <c:v>35977</c:v>
                </c:pt>
                <c:pt idx="223">
                  <c:v>36008</c:v>
                </c:pt>
                <c:pt idx="224">
                  <c:v>36039</c:v>
                </c:pt>
                <c:pt idx="225">
                  <c:v>36069</c:v>
                </c:pt>
                <c:pt idx="226">
                  <c:v>36100</c:v>
                </c:pt>
                <c:pt idx="227">
                  <c:v>36130</c:v>
                </c:pt>
                <c:pt idx="228">
                  <c:v>36161</c:v>
                </c:pt>
                <c:pt idx="229">
                  <c:v>36192</c:v>
                </c:pt>
                <c:pt idx="230">
                  <c:v>36220</c:v>
                </c:pt>
                <c:pt idx="231">
                  <c:v>36251</c:v>
                </c:pt>
                <c:pt idx="232">
                  <c:v>36281</c:v>
                </c:pt>
                <c:pt idx="233">
                  <c:v>36312</c:v>
                </c:pt>
                <c:pt idx="234">
                  <c:v>36342</c:v>
                </c:pt>
                <c:pt idx="235">
                  <c:v>36373</c:v>
                </c:pt>
                <c:pt idx="236">
                  <c:v>36404</c:v>
                </c:pt>
                <c:pt idx="237">
                  <c:v>36434</c:v>
                </c:pt>
                <c:pt idx="238">
                  <c:v>36465</c:v>
                </c:pt>
                <c:pt idx="239">
                  <c:v>36495</c:v>
                </c:pt>
                <c:pt idx="240">
                  <c:v>36526</c:v>
                </c:pt>
                <c:pt idx="241">
                  <c:v>36557</c:v>
                </c:pt>
                <c:pt idx="242">
                  <c:v>36586</c:v>
                </c:pt>
                <c:pt idx="243">
                  <c:v>36617</c:v>
                </c:pt>
                <c:pt idx="244">
                  <c:v>36647</c:v>
                </c:pt>
                <c:pt idx="245">
                  <c:v>36678</c:v>
                </c:pt>
                <c:pt idx="246">
                  <c:v>36708</c:v>
                </c:pt>
                <c:pt idx="247">
                  <c:v>36739</c:v>
                </c:pt>
                <c:pt idx="248">
                  <c:v>36770</c:v>
                </c:pt>
                <c:pt idx="249">
                  <c:v>36800</c:v>
                </c:pt>
                <c:pt idx="250">
                  <c:v>36831</c:v>
                </c:pt>
                <c:pt idx="251">
                  <c:v>36861</c:v>
                </c:pt>
                <c:pt idx="252">
                  <c:v>36892</c:v>
                </c:pt>
                <c:pt idx="253">
                  <c:v>36923</c:v>
                </c:pt>
                <c:pt idx="254">
                  <c:v>36951</c:v>
                </c:pt>
                <c:pt idx="255">
                  <c:v>36982</c:v>
                </c:pt>
                <c:pt idx="256">
                  <c:v>37012</c:v>
                </c:pt>
                <c:pt idx="257">
                  <c:v>37043</c:v>
                </c:pt>
                <c:pt idx="258">
                  <c:v>37073</c:v>
                </c:pt>
                <c:pt idx="259">
                  <c:v>37104</c:v>
                </c:pt>
                <c:pt idx="260">
                  <c:v>37135</c:v>
                </c:pt>
                <c:pt idx="261">
                  <c:v>37165</c:v>
                </c:pt>
                <c:pt idx="262">
                  <c:v>37196</c:v>
                </c:pt>
                <c:pt idx="263">
                  <c:v>37226</c:v>
                </c:pt>
                <c:pt idx="264">
                  <c:v>37257</c:v>
                </c:pt>
                <c:pt idx="265">
                  <c:v>37288</c:v>
                </c:pt>
                <c:pt idx="266">
                  <c:v>37316</c:v>
                </c:pt>
                <c:pt idx="267">
                  <c:v>37347</c:v>
                </c:pt>
                <c:pt idx="268">
                  <c:v>37377</c:v>
                </c:pt>
                <c:pt idx="269">
                  <c:v>37408</c:v>
                </c:pt>
                <c:pt idx="270">
                  <c:v>37438</c:v>
                </c:pt>
                <c:pt idx="271">
                  <c:v>37469</c:v>
                </c:pt>
                <c:pt idx="272">
                  <c:v>37500</c:v>
                </c:pt>
                <c:pt idx="273">
                  <c:v>37530</c:v>
                </c:pt>
                <c:pt idx="274">
                  <c:v>37561</c:v>
                </c:pt>
                <c:pt idx="275">
                  <c:v>37591</c:v>
                </c:pt>
                <c:pt idx="276">
                  <c:v>37622</c:v>
                </c:pt>
                <c:pt idx="277">
                  <c:v>37653</c:v>
                </c:pt>
                <c:pt idx="278">
                  <c:v>37681</c:v>
                </c:pt>
                <c:pt idx="279">
                  <c:v>37712</c:v>
                </c:pt>
                <c:pt idx="280">
                  <c:v>37742</c:v>
                </c:pt>
                <c:pt idx="281">
                  <c:v>37773</c:v>
                </c:pt>
                <c:pt idx="282">
                  <c:v>37803</c:v>
                </c:pt>
                <c:pt idx="283">
                  <c:v>37834</c:v>
                </c:pt>
                <c:pt idx="284">
                  <c:v>37865</c:v>
                </c:pt>
                <c:pt idx="285">
                  <c:v>37895</c:v>
                </c:pt>
                <c:pt idx="286">
                  <c:v>37926</c:v>
                </c:pt>
                <c:pt idx="287">
                  <c:v>37956</c:v>
                </c:pt>
                <c:pt idx="288">
                  <c:v>37987</c:v>
                </c:pt>
                <c:pt idx="289">
                  <c:v>38018</c:v>
                </c:pt>
                <c:pt idx="290">
                  <c:v>38047</c:v>
                </c:pt>
                <c:pt idx="291">
                  <c:v>38078</c:v>
                </c:pt>
                <c:pt idx="292">
                  <c:v>38108</c:v>
                </c:pt>
                <c:pt idx="293">
                  <c:v>38139</c:v>
                </c:pt>
                <c:pt idx="294">
                  <c:v>38169</c:v>
                </c:pt>
                <c:pt idx="295">
                  <c:v>38200</c:v>
                </c:pt>
                <c:pt idx="296">
                  <c:v>38231</c:v>
                </c:pt>
                <c:pt idx="297">
                  <c:v>38261</c:v>
                </c:pt>
                <c:pt idx="298">
                  <c:v>38292</c:v>
                </c:pt>
                <c:pt idx="299">
                  <c:v>38322</c:v>
                </c:pt>
                <c:pt idx="300">
                  <c:v>38353</c:v>
                </c:pt>
                <c:pt idx="301">
                  <c:v>38384</c:v>
                </c:pt>
                <c:pt idx="302">
                  <c:v>38412</c:v>
                </c:pt>
                <c:pt idx="303">
                  <c:v>38443</c:v>
                </c:pt>
                <c:pt idx="304">
                  <c:v>38473</c:v>
                </c:pt>
                <c:pt idx="305">
                  <c:v>38504</c:v>
                </c:pt>
                <c:pt idx="306">
                  <c:v>38534</c:v>
                </c:pt>
                <c:pt idx="307">
                  <c:v>38565</c:v>
                </c:pt>
                <c:pt idx="308">
                  <c:v>38596</c:v>
                </c:pt>
                <c:pt idx="309">
                  <c:v>38626</c:v>
                </c:pt>
                <c:pt idx="310">
                  <c:v>38657</c:v>
                </c:pt>
                <c:pt idx="311">
                  <c:v>38687</c:v>
                </c:pt>
                <c:pt idx="312">
                  <c:v>38718</c:v>
                </c:pt>
                <c:pt idx="313">
                  <c:v>38749</c:v>
                </c:pt>
                <c:pt idx="314">
                  <c:v>38777</c:v>
                </c:pt>
                <c:pt idx="315">
                  <c:v>38808</c:v>
                </c:pt>
                <c:pt idx="316">
                  <c:v>38838</c:v>
                </c:pt>
                <c:pt idx="317">
                  <c:v>38869</c:v>
                </c:pt>
                <c:pt idx="318">
                  <c:v>38899</c:v>
                </c:pt>
                <c:pt idx="319">
                  <c:v>38930</c:v>
                </c:pt>
                <c:pt idx="320">
                  <c:v>38961</c:v>
                </c:pt>
                <c:pt idx="321">
                  <c:v>38991</c:v>
                </c:pt>
                <c:pt idx="322">
                  <c:v>39022</c:v>
                </c:pt>
                <c:pt idx="323">
                  <c:v>39052</c:v>
                </c:pt>
                <c:pt idx="324">
                  <c:v>39083</c:v>
                </c:pt>
                <c:pt idx="325">
                  <c:v>39114</c:v>
                </c:pt>
                <c:pt idx="326">
                  <c:v>39142</c:v>
                </c:pt>
                <c:pt idx="327">
                  <c:v>39173</c:v>
                </c:pt>
                <c:pt idx="328">
                  <c:v>39203</c:v>
                </c:pt>
                <c:pt idx="329">
                  <c:v>39234</c:v>
                </c:pt>
                <c:pt idx="330">
                  <c:v>39264</c:v>
                </c:pt>
                <c:pt idx="331">
                  <c:v>39295</c:v>
                </c:pt>
                <c:pt idx="332">
                  <c:v>39326</c:v>
                </c:pt>
                <c:pt idx="333">
                  <c:v>39356</c:v>
                </c:pt>
                <c:pt idx="334">
                  <c:v>39387</c:v>
                </c:pt>
                <c:pt idx="335">
                  <c:v>39417</c:v>
                </c:pt>
                <c:pt idx="336">
                  <c:v>39448</c:v>
                </c:pt>
                <c:pt idx="337">
                  <c:v>39479</c:v>
                </c:pt>
                <c:pt idx="338">
                  <c:v>39508</c:v>
                </c:pt>
                <c:pt idx="339">
                  <c:v>39539</c:v>
                </c:pt>
                <c:pt idx="340">
                  <c:v>39569</c:v>
                </c:pt>
                <c:pt idx="341">
                  <c:v>39600</c:v>
                </c:pt>
                <c:pt idx="342">
                  <c:v>39630</c:v>
                </c:pt>
                <c:pt idx="343">
                  <c:v>39661</c:v>
                </c:pt>
                <c:pt idx="344">
                  <c:v>39692</c:v>
                </c:pt>
                <c:pt idx="345">
                  <c:v>39722</c:v>
                </c:pt>
                <c:pt idx="346">
                  <c:v>39753</c:v>
                </c:pt>
                <c:pt idx="347">
                  <c:v>39783</c:v>
                </c:pt>
                <c:pt idx="348">
                  <c:v>39814</c:v>
                </c:pt>
                <c:pt idx="349">
                  <c:v>39845</c:v>
                </c:pt>
                <c:pt idx="350">
                  <c:v>39873</c:v>
                </c:pt>
                <c:pt idx="351">
                  <c:v>39904</c:v>
                </c:pt>
                <c:pt idx="352">
                  <c:v>39934</c:v>
                </c:pt>
                <c:pt idx="353">
                  <c:v>39965</c:v>
                </c:pt>
                <c:pt idx="354">
                  <c:v>39995</c:v>
                </c:pt>
                <c:pt idx="355">
                  <c:v>40026</c:v>
                </c:pt>
                <c:pt idx="356">
                  <c:v>40057</c:v>
                </c:pt>
                <c:pt idx="357">
                  <c:v>40087</c:v>
                </c:pt>
                <c:pt idx="358">
                  <c:v>40118</c:v>
                </c:pt>
                <c:pt idx="359">
                  <c:v>40148</c:v>
                </c:pt>
                <c:pt idx="360">
                  <c:v>40179</c:v>
                </c:pt>
              </c:numCache>
            </c:numRef>
          </c:cat>
          <c:val>
            <c:numRef>
              <c:f>Sheet1!$E$3:$E$363</c:f>
              <c:numCache>
                <c:formatCode>General</c:formatCode>
                <c:ptCount val="361"/>
                <c:pt idx="0">
                  <c:v>8.3000000000000007</c:v>
                </c:pt>
                <c:pt idx="1">
                  <c:v>7.6</c:v>
                </c:pt>
                <c:pt idx="2">
                  <c:v>9.1</c:v>
                </c:pt>
                <c:pt idx="3">
                  <c:v>9.3000000000000007</c:v>
                </c:pt>
                <c:pt idx="4">
                  <c:v>8.9</c:v>
                </c:pt>
                <c:pt idx="5">
                  <c:v>9.6</c:v>
                </c:pt>
                <c:pt idx="6">
                  <c:v>10.7</c:v>
                </c:pt>
                <c:pt idx="7">
                  <c:v>11.3</c:v>
                </c:pt>
                <c:pt idx="8">
                  <c:v>12</c:v>
                </c:pt>
                <c:pt idx="9">
                  <c:v>13.1</c:v>
                </c:pt>
                <c:pt idx="10">
                  <c:v>14.2</c:v>
                </c:pt>
                <c:pt idx="11">
                  <c:v>14.8</c:v>
                </c:pt>
                <c:pt idx="12">
                  <c:v>15.7</c:v>
                </c:pt>
                <c:pt idx="13">
                  <c:v>15.5</c:v>
                </c:pt>
                <c:pt idx="14">
                  <c:v>15.2</c:v>
                </c:pt>
                <c:pt idx="15">
                  <c:v>14.4</c:v>
                </c:pt>
                <c:pt idx="16">
                  <c:v>14</c:v>
                </c:pt>
                <c:pt idx="17">
                  <c:v>14</c:v>
                </c:pt>
                <c:pt idx="18">
                  <c:v>13.8</c:v>
                </c:pt>
                <c:pt idx="19">
                  <c:v>14.5</c:v>
                </c:pt>
                <c:pt idx="20">
                  <c:v>13.5</c:v>
                </c:pt>
                <c:pt idx="21">
                  <c:v>13.2</c:v>
                </c:pt>
                <c:pt idx="22">
                  <c:v>12.7</c:v>
                </c:pt>
                <c:pt idx="23">
                  <c:v>12.6</c:v>
                </c:pt>
                <c:pt idx="24">
                  <c:v>12.6</c:v>
                </c:pt>
                <c:pt idx="25">
                  <c:v>13.2</c:v>
                </c:pt>
                <c:pt idx="26">
                  <c:v>13.6</c:v>
                </c:pt>
                <c:pt idx="27">
                  <c:v>14.6</c:v>
                </c:pt>
                <c:pt idx="28">
                  <c:v>15.5</c:v>
                </c:pt>
                <c:pt idx="29">
                  <c:v>17</c:v>
                </c:pt>
                <c:pt idx="30">
                  <c:v>16.8</c:v>
                </c:pt>
                <c:pt idx="31">
                  <c:v>17</c:v>
                </c:pt>
                <c:pt idx="32">
                  <c:v>17.8</c:v>
                </c:pt>
                <c:pt idx="33">
                  <c:v>19.5</c:v>
                </c:pt>
                <c:pt idx="34">
                  <c:v>19.5</c:v>
                </c:pt>
                <c:pt idx="35">
                  <c:v>21.3</c:v>
                </c:pt>
                <c:pt idx="36">
                  <c:v>22.9</c:v>
                </c:pt>
                <c:pt idx="37">
                  <c:v>23.5</c:v>
                </c:pt>
                <c:pt idx="38">
                  <c:v>24.4</c:v>
                </c:pt>
                <c:pt idx="39">
                  <c:v>24.6</c:v>
                </c:pt>
                <c:pt idx="40">
                  <c:v>24.9</c:v>
                </c:pt>
                <c:pt idx="41">
                  <c:v>26</c:v>
                </c:pt>
                <c:pt idx="42">
                  <c:v>24.5</c:v>
                </c:pt>
                <c:pt idx="43">
                  <c:v>23.6</c:v>
                </c:pt>
                <c:pt idx="44">
                  <c:v>23.5</c:v>
                </c:pt>
                <c:pt idx="45">
                  <c:v>23.1</c:v>
                </c:pt>
                <c:pt idx="46">
                  <c:v>22.7</c:v>
                </c:pt>
                <c:pt idx="47">
                  <c:v>22</c:v>
                </c:pt>
                <c:pt idx="48">
                  <c:v>22.4</c:v>
                </c:pt>
                <c:pt idx="49">
                  <c:v>20.8</c:v>
                </c:pt>
                <c:pt idx="50">
                  <c:v>20.399999999999999</c:v>
                </c:pt>
                <c:pt idx="51">
                  <c:v>20.3</c:v>
                </c:pt>
                <c:pt idx="52">
                  <c:v>20</c:v>
                </c:pt>
                <c:pt idx="53">
                  <c:v>19.3</c:v>
                </c:pt>
                <c:pt idx="54">
                  <c:v>18.7</c:v>
                </c:pt>
                <c:pt idx="55">
                  <c:v>17.600000000000001</c:v>
                </c:pt>
                <c:pt idx="56">
                  <c:v>17.2</c:v>
                </c:pt>
                <c:pt idx="57">
                  <c:v>17.100000000000001</c:v>
                </c:pt>
                <c:pt idx="58">
                  <c:v>17.399999999999999</c:v>
                </c:pt>
                <c:pt idx="59">
                  <c:v>16.7</c:v>
                </c:pt>
                <c:pt idx="60">
                  <c:v>15.5</c:v>
                </c:pt>
                <c:pt idx="61">
                  <c:v>16.2</c:v>
                </c:pt>
                <c:pt idx="62">
                  <c:v>16.100000000000001</c:v>
                </c:pt>
                <c:pt idx="63">
                  <c:v>16.399999999999999</c:v>
                </c:pt>
                <c:pt idx="64">
                  <c:v>14.8</c:v>
                </c:pt>
                <c:pt idx="65">
                  <c:v>15.3</c:v>
                </c:pt>
                <c:pt idx="66">
                  <c:v>15</c:v>
                </c:pt>
                <c:pt idx="67">
                  <c:v>14.9</c:v>
                </c:pt>
                <c:pt idx="68">
                  <c:v>14.8</c:v>
                </c:pt>
                <c:pt idx="69">
                  <c:v>14.5</c:v>
                </c:pt>
                <c:pt idx="70">
                  <c:v>16</c:v>
                </c:pt>
                <c:pt idx="71">
                  <c:v>14.8</c:v>
                </c:pt>
                <c:pt idx="72">
                  <c:v>13.9</c:v>
                </c:pt>
                <c:pt idx="73">
                  <c:v>14.1</c:v>
                </c:pt>
                <c:pt idx="74">
                  <c:v>14</c:v>
                </c:pt>
                <c:pt idx="75">
                  <c:v>13.9</c:v>
                </c:pt>
                <c:pt idx="76">
                  <c:v>13.8</c:v>
                </c:pt>
                <c:pt idx="77">
                  <c:v>15</c:v>
                </c:pt>
                <c:pt idx="78">
                  <c:v>14.7</c:v>
                </c:pt>
                <c:pt idx="79">
                  <c:v>14.7</c:v>
                </c:pt>
                <c:pt idx="80">
                  <c:v>14.8</c:v>
                </c:pt>
                <c:pt idx="81">
                  <c:v>14.8</c:v>
                </c:pt>
                <c:pt idx="82">
                  <c:v>14.3</c:v>
                </c:pt>
                <c:pt idx="83">
                  <c:v>14.6</c:v>
                </c:pt>
                <c:pt idx="84">
                  <c:v>14.3</c:v>
                </c:pt>
                <c:pt idx="85">
                  <c:v>14.2</c:v>
                </c:pt>
                <c:pt idx="86">
                  <c:v>14.3</c:v>
                </c:pt>
                <c:pt idx="87">
                  <c:v>14.4</c:v>
                </c:pt>
                <c:pt idx="88">
                  <c:v>14.8</c:v>
                </c:pt>
                <c:pt idx="89">
                  <c:v>14.5</c:v>
                </c:pt>
                <c:pt idx="90">
                  <c:v>13.5</c:v>
                </c:pt>
                <c:pt idx="91">
                  <c:v>14.5</c:v>
                </c:pt>
                <c:pt idx="92">
                  <c:v>13.9</c:v>
                </c:pt>
                <c:pt idx="93">
                  <c:v>13.3</c:v>
                </c:pt>
                <c:pt idx="94">
                  <c:v>13.1</c:v>
                </c:pt>
                <c:pt idx="95">
                  <c:v>13</c:v>
                </c:pt>
                <c:pt idx="96">
                  <c:v>12.5</c:v>
                </c:pt>
                <c:pt idx="97">
                  <c:v>12.9</c:v>
                </c:pt>
                <c:pt idx="98">
                  <c:v>12.3</c:v>
                </c:pt>
                <c:pt idx="99">
                  <c:v>12.3</c:v>
                </c:pt>
                <c:pt idx="100">
                  <c:v>12.5</c:v>
                </c:pt>
                <c:pt idx="101">
                  <c:v>12.3</c:v>
                </c:pt>
                <c:pt idx="102">
                  <c:v>11.9</c:v>
                </c:pt>
                <c:pt idx="103">
                  <c:v>11.7</c:v>
                </c:pt>
                <c:pt idx="104">
                  <c:v>12.3</c:v>
                </c:pt>
                <c:pt idx="105">
                  <c:v>11.8</c:v>
                </c:pt>
                <c:pt idx="106">
                  <c:v>10.8</c:v>
                </c:pt>
                <c:pt idx="107">
                  <c:v>11.4</c:v>
                </c:pt>
                <c:pt idx="108">
                  <c:v>11</c:v>
                </c:pt>
                <c:pt idx="109">
                  <c:v>10</c:v>
                </c:pt>
                <c:pt idx="110">
                  <c:v>10.7</c:v>
                </c:pt>
                <c:pt idx="111">
                  <c:v>11</c:v>
                </c:pt>
                <c:pt idx="112">
                  <c:v>9.9</c:v>
                </c:pt>
                <c:pt idx="113">
                  <c:v>9.3000000000000007</c:v>
                </c:pt>
                <c:pt idx="114">
                  <c:v>9.5</c:v>
                </c:pt>
                <c:pt idx="115">
                  <c:v>8.7000000000000011</c:v>
                </c:pt>
                <c:pt idx="116">
                  <c:v>9.1</c:v>
                </c:pt>
                <c:pt idx="117">
                  <c:v>9.8000000000000007</c:v>
                </c:pt>
                <c:pt idx="118">
                  <c:v>9.8000000000000007</c:v>
                </c:pt>
                <c:pt idx="119">
                  <c:v>9.6</c:v>
                </c:pt>
                <c:pt idx="120">
                  <c:v>9.7000000000000011</c:v>
                </c:pt>
                <c:pt idx="121">
                  <c:v>9.4</c:v>
                </c:pt>
                <c:pt idx="122">
                  <c:v>9.6</c:v>
                </c:pt>
                <c:pt idx="123">
                  <c:v>9.5</c:v>
                </c:pt>
                <c:pt idx="124">
                  <c:v>9.5</c:v>
                </c:pt>
                <c:pt idx="125">
                  <c:v>9.5</c:v>
                </c:pt>
                <c:pt idx="126">
                  <c:v>9.8000000000000007</c:v>
                </c:pt>
                <c:pt idx="127">
                  <c:v>10.200000000000001</c:v>
                </c:pt>
                <c:pt idx="128">
                  <c:v>10.6</c:v>
                </c:pt>
                <c:pt idx="129">
                  <c:v>10.4</c:v>
                </c:pt>
                <c:pt idx="130">
                  <c:v>10.8</c:v>
                </c:pt>
                <c:pt idx="131">
                  <c:v>10.6</c:v>
                </c:pt>
                <c:pt idx="132">
                  <c:v>10.9</c:v>
                </c:pt>
                <c:pt idx="133">
                  <c:v>10.9</c:v>
                </c:pt>
                <c:pt idx="134">
                  <c:v>11.1</c:v>
                </c:pt>
                <c:pt idx="135">
                  <c:v>11.6</c:v>
                </c:pt>
                <c:pt idx="136">
                  <c:v>11.9</c:v>
                </c:pt>
                <c:pt idx="137">
                  <c:v>12.6</c:v>
                </c:pt>
                <c:pt idx="138">
                  <c:v>12.9</c:v>
                </c:pt>
                <c:pt idx="139">
                  <c:v>13.5</c:v>
                </c:pt>
                <c:pt idx="140">
                  <c:v>13.7</c:v>
                </c:pt>
                <c:pt idx="141">
                  <c:v>13.9</c:v>
                </c:pt>
                <c:pt idx="142">
                  <c:v>15.4</c:v>
                </c:pt>
                <c:pt idx="143">
                  <c:v>16.399999999999999</c:v>
                </c:pt>
                <c:pt idx="144">
                  <c:v>17.5</c:v>
                </c:pt>
                <c:pt idx="145">
                  <c:v>18.100000000000001</c:v>
                </c:pt>
                <c:pt idx="146">
                  <c:v>18.8</c:v>
                </c:pt>
                <c:pt idx="147">
                  <c:v>18.899999999999999</c:v>
                </c:pt>
                <c:pt idx="148">
                  <c:v>20.6</c:v>
                </c:pt>
                <c:pt idx="149">
                  <c:v>21.3</c:v>
                </c:pt>
                <c:pt idx="150">
                  <c:v>21.5</c:v>
                </c:pt>
                <c:pt idx="151">
                  <c:v>21</c:v>
                </c:pt>
                <c:pt idx="152">
                  <c:v>21.5</c:v>
                </c:pt>
                <c:pt idx="153">
                  <c:v>23.1</c:v>
                </c:pt>
                <c:pt idx="154">
                  <c:v>20.7</c:v>
                </c:pt>
                <c:pt idx="155">
                  <c:v>21.4</c:v>
                </c:pt>
                <c:pt idx="156">
                  <c:v>21.2</c:v>
                </c:pt>
                <c:pt idx="157">
                  <c:v>20.7</c:v>
                </c:pt>
                <c:pt idx="158">
                  <c:v>20</c:v>
                </c:pt>
                <c:pt idx="159">
                  <c:v>18.2</c:v>
                </c:pt>
                <c:pt idx="160">
                  <c:v>19.600000000000001</c:v>
                </c:pt>
                <c:pt idx="161">
                  <c:v>19.5</c:v>
                </c:pt>
                <c:pt idx="162">
                  <c:v>19.8</c:v>
                </c:pt>
                <c:pt idx="163">
                  <c:v>20.100000000000001</c:v>
                </c:pt>
                <c:pt idx="164">
                  <c:v>20.2</c:v>
                </c:pt>
                <c:pt idx="165">
                  <c:v>20.399999999999999</c:v>
                </c:pt>
                <c:pt idx="166">
                  <c:v>21</c:v>
                </c:pt>
                <c:pt idx="167">
                  <c:v>20.8</c:v>
                </c:pt>
                <c:pt idx="168">
                  <c:v>20.100000000000001</c:v>
                </c:pt>
                <c:pt idx="169">
                  <c:v>20.7</c:v>
                </c:pt>
                <c:pt idx="170">
                  <c:v>21.2</c:v>
                </c:pt>
                <c:pt idx="171">
                  <c:v>21.3</c:v>
                </c:pt>
                <c:pt idx="172">
                  <c:v>21.3</c:v>
                </c:pt>
                <c:pt idx="173">
                  <c:v>19.899999999999999</c:v>
                </c:pt>
                <c:pt idx="174">
                  <c:v>19.600000000000001</c:v>
                </c:pt>
                <c:pt idx="175">
                  <c:v>19.600000000000001</c:v>
                </c:pt>
                <c:pt idx="176">
                  <c:v>20</c:v>
                </c:pt>
                <c:pt idx="177">
                  <c:v>20.8</c:v>
                </c:pt>
                <c:pt idx="178">
                  <c:v>19.7</c:v>
                </c:pt>
                <c:pt idx="179">
                  <c:v>18.899999999999999</c:v>
                </c:pt>
                <c:pt idx="180">
                  <c:v>18.3</c:v>
                </c:pt>
                <c:pt idx="181">
                  <c:v>17.2</c:v>
                </c:pt>
                <c:pt idx="182">
                  <c:v>18.8</c:v>
                </c:pt>
                <c:pt idx="183">
                  <c:v>18.7</c:v>
                </c:pt>
                <c:pt idx="184">
                  <c:v>17.5</c:v>
                </c:pt>
                <c:pt idx="185">
                  <c:v>16.8</c:v>
                </c:pt>
                <c:pt idx="186">
                  <c:v>16.7</c:v>
                </c:pt>
                <c:pt idx="187">
                  <c:v>16.3</c:v>
                </c:pt>
                <c:pt idx="188">
                  <c:v>16.899999999999999</c:v>
                </c:pt>
                <c:pt idx="189">
                  <c:v>16.5</c:v>
                </c:pt>
                <c:pt idx="190">
                  <c:v>16.7</c:v>
                </c:pt>
                <c:pt idx="191">
                  <c:v>16.399999999999999</c:v>
                </c:pt>
                <c:pt idx="192">
                  <c:v>16.2</c:v>
                </c:pt>
                <c:pt idx="193">
                  <c:v>16.5</c:v>
                </c:pt>
                <c:pt idx="194">
                  <c:v>18.2</c:v>
                </c:pt>
                <c:pt idx="195">
                  <c:v>18.3</c:v>
                </c:pt>
                <c:pt idx="196">
                  <c:v>18.100000000000001</c:v>
                </c:pt>
                <c:pt idx="197">
                  <c:v>19.399999999999999</c:v>
                </c:pt>
                <c:pt idx="198">
                  <c:v>18.3</c:v>
                </c:pt>
                <c:pt idx="199">
                  <c:v>18.2</c:v>
                </c:pt>
                <c:pt idx="200">
                  <c:v>17.399999999999999</c:v>
                </c:pt>
                <c:pt idx="201">
                  <c:v>16.7</c:v>
                </c:pt>
                <c:pt idx="202">
                  <c:v>15.7</c:v>
                </c:pt>
                <c:pt idx="203">
                  <c:v>16.100000000000001</c:v>
                </c:pt>
                <c:pt idx="204">
                  <c:v>16.100000000000001</c:v>
                </c:pt>
                <c:pt idx="205">
                  <c:v>15.7</c:v>
                </c:pt>
                <c:pt idx="206">
                  <c:v>15.6</c:v>
                </c:pt>
                <c:pt idx="207">
                  <c:v>16.2</c:v>
                </c:pt>
                <c:pt idx="208">
                  <c:v>15.7</c:v>
                </c:pt>
                <c:pt idx="209">
                  <c:v>15.8</c:v>
                </c:pt>
                <c:pt idx="210">
                  <c:v>16.3</c:v>
                </c:pt>
                <c:pt idx="211">
                  <c:v>16.2</c:v>
                </c:pt>
                <c:pt idx="212">
                  <c:v>16.2</c:v>
                </c:pt>
                <c:pt idx="213">
                  <c:v>16</c:v>
                </c:pt>
                <c:pt idx="214">
                  <c:v>14.8</c:v>
                </c:pt>
                <c:pt idx="215">
                  <c:v>15.4</c:v>
                </c:pt>
                <c:pt idx="216">
                  <c:v>15.7</c:v>
                </c:pt>
                <c:pt idx="217">
                  <c:v>15.2</c:v>
                </c:pt>
                <c:pt idx="218">
                  <c:v>14.1</c:v>
                </c:pt>
                <c:pt idx="219">
                  <c:v>14.7</c:v>
                </c:pt>
                <c:pt idx="220">
                  <c:v>13.8</c:v>
                </c:pt>
                <c:pt idx="221">
                  <c:v>12.6</c:v>
                </c:pt>
                <c:pt idx="222">
                  <c:v>13.3</c:v>
                </c:pt>
                <c:pt idx="223">
                  <c:v>13.2</c:v>
                </c:pt>
                <c:pt idx="224">
                  <c:v>14.5</c:v>
                </c:pt>
                <c:pt idx="225">
                  <c:v>13.6</c:v>
                </c:pt>
                <c:pt idx="226">
                  <c:v>14.4</c:v>
                </c:pt>
                <c:pt idx="227">
                  <c:v>13.5</c:v>
                </c:pt>
                <c:pt idx="228">
                  <c:v>12</c:v>
                </c:pt>
                <c:pt idx="229">
                  <c:v>13.2</c:v>
                </c:pt>
                <c:pt idx="230">
                  <c:v>12.2</c:v>
                </c:pt>
                <c:pt idx="231">
                  <c:v>11.4</c:v>
                </c:pt>
                <c:pt idx="232">
                  <c:v>12.4</c:v>
                </c:pt>
                <c:pt idx="233">
                  <c:v>13.7</c:v>
                </c:pt>
                <c:pt idx="234">
                  <c:v>12.3</c:v>
                </c:pt>
                <c:pt idx="235">
                  <c:v>12.1</c:v>
                </c:pt>
                <c:pt idx="236">
                  <c:v>12</c:v>
                </c:pt>
                <c:pt idx="237">
                  <c:v>12.4</c:v>
                </c:pt>
                <c:pt idx="238">
                  <c:v>11.9</c:v>
                </c:pt>
                <c:pt idx="239">
                  <c:v>12.1</c:v>
                </c:pt>
                <c:pt idx="240">
                  <c:v>12.7</c:v>
                </c:pt>
                <c:pt idx="241">
                  <c:v>10.8</c:v>
                </c:pt>
                <c:pt idx="242">
                  <c:v>11</c:v>
                </c:pt>
                <c:pt idx="243">
                  <c:v>10.7</c:v>
                </c:pt>
                <c:pt idx="244">
                  <c:v>11.1</c:v>
                </c:pt>
                <c:pt idx="245">
                  <c:v>11.2</c:v>
                </c:pt>
                <c:pt idx="246">
                  <c:v>12.3</c:v>
                </c:pt>
                <c:pt idx="247">
                  <c:v>12.2</c:v>
                </c:pt>
                <c:pt idx="248">
                  <c:v>11.5</c:v>
                </c:pt>
                <c:pt idx="249">
                  <c:v>11.3</c:v>
                </c:pt>
                <c:pt idx="250">
                  <c:v>10.6</c:v>
                </c:pt>
                <c:pt idx="251">
                  <c:v>11.4</c:v>
                </c:pt>
                <c:pt idx="252">
                  <c:v>11.3</c:v>
                </c:pt>
                <c:pt idx="253">
                  <c:v>11.7</c:v>
                </c:pt>
                <c:pt idx="254">
                  <c:v>11.1</c:v>
                </c:pt>
                <c:pt idx="255">
                  <c:v>11</c:v>
                </c:pt>
                <c:pt idx="256">
                  <c:v>10</c:v>
                </c:pt>
                <c:pt idx="257">
                  <c:v>11.2</c:v>
                </c:pt>
                <c:pt idx="258">
                  <c:v>10.8</c:v>
                </c:pt>
                <c:pt idx="259">
                  <c:v>12.2</c:v>
                </c:pt>
                <c:pt idx="260">
                  <c:v>11.5</c:v>
                </c:pt>
                <c:pt idx="261">
                  <c:v>11.8</c:v>
                </c:pt>
                <c:pt idx="262">
                  <c:v>13.9</c:v>
                </c:pt>
                <c:pt idx="263">
                  <c:v>13.6</c:v>
                </c:pt>
                <c:pt idx="264">
                  <c:v>14.6</c:v>
                </c:pt>
                <c:pt idx="265">
                  <c:v>14.9</c:v>
                </c:pt>
                <c:pt idx="266">
                  <c:v>15.9</c:v>
                </c:pt>
                <c:pt idx="267">
                  <c:v>16.8</c:v>
                </c:pt>
                <c:pt idx="268">
                  <c:v>18.8</c:v>
                </c:pt>
                <c:pt idx="269">
                  <c:v>19.600000000000001</c:v>
                </c:pt>
                <c:pt idx="270">
                  <c:v>19</c:v>
                </c:pt>
                <c:pt idx="271">
                  <c:v>18.899999999999999</c:v>
                </c:pt>
                <c:pt idx="272">
                  <c:v>19.100000000000001</c:v>
                </c:pt>
                <c:pt idx="273">
                  <c:v>19.899999999999999</c:v>
                </c:pt>
                <c:pt idx="274">
                  <c:v>20.5</c:v>
                </c:pt>
                <c:pt idx="275">
                  <c:v>22.1</c:v>
                </c:pt>
                <c:pt idx="276">
                  <c:v>20.5</c:v>
                </c:pt>
                <c:pt idx="277">
                  <c:v>21.8</c:v>
                </c:pt>
                <c:pt idx="278">
                  <c:v>21</c:v>
                </c:pt>
                <c:pt idx="279">
                  <c:v>21.9</c:v>
                </c:pt>
                <c:pt idx="280">
                  <c:v>21.6</c:v>
                </c:pt>
                <c:pt idx="281">
                  <c:v>22.8</c:v>
                </c:pt>
                <c:pt idx="282">
                  <c:v>22</c:v>
                </c:pt>
                <c:pt idx="283">
                  <c:v>22.2</c:v>
                </c:pt>
                <c:pt idx="284">
                  <c:v>22.5</c:v>
                </c:pt>
                <c:pt idx="285">
                  <c:v>22.4</c:v>
                </c:pt>
                <c:pt idx="286">
                  <c:v>23.4</c:v>
                </c:pt>
                <c:pt idx="287">
                  <c:v>23.1</c:v>
                </c:pt>
                <c:pt idx="288">
                  <c:v>22.7</c:v>
                </c:pt>
                <c:pt idx="289">
                  <c:v>22.9</c:v>
                </c:pt>
                <c:pt idx="290">
                  <c:v>23.6</c:v>
                </c:pt>
                <c:pt idx="291">
                  <c:v>22.1</c:v>
                </c:pt>
                <c:pt idx="292">
                  <c:v>21.9</c:v>
                </c:pt>
                <c:pt idx="293">
                  <c:v>22.5</c:v>
                </c:pt>
                <c:pt idx="294">
                  <c:v>20.7</c:v>
                </c:pt>
                <c:pt idx="295">
                  <c:v>20.3</c:v>
                </c:pt>
                <c:pt idx="296">
                  <c:v>21.4</c:v>
                </c:pt>
                <c:pt idx="297">
                  <c:v>21.5</c:v>
                </c:pt>
                <c:pt idx="298">
                  <c:v>21.4</c:v>
                </c:pt>
                <c:pt idx="299">
                  <c:v>20.8</c:v>
                </c:pt>
                <c:pt idx="300">
                  <c:v>21.1</c:v>
                </c:pt>
                <c:pt idx="301">
                  <c:v>20.3</c:v>
                </c:pt>
                <c:pt idx="302">
                  <c:v>21.6</c:v>
                </c:pt>
                <c:pt idx="303">
                  <c:v>21</c:v>
                </c:pt>
                <c:pt idx="304">
                  <c:v>19.899999999999999</c:v>
                </c:pt>
                <c:pt idx="305">
                  <c:v>18.600000000000001</c:v>
                </c:pt>
                <c:pt idx="306">
                  <c:v>18.899999999999999</c:v>
                </c:pt>
                <c:pt idx="307">
                  <c:v>19</c:v>
                </c:pt>
                <c:pt idx="308">
                  <c:v>19.100000000000001</c:v>
                </c:pt>
                <c:pt idx="309">
                  <c:v>19</c:v>
                </c:pt>
                <c:pt idx="310">
                  <c:v>18.100000000000001</c:v>
                </c:pt>
                <c:pt idx="311">
                  <c:v>18.7</c:v>
                </c:pt>
                <c:pt idx="312">
                  <c:v>16.600000000000001</c:v>
                </c:pt>
                <c:pt idx="313">
                  <c:v>18.5</c:v>
                </c:pt>
                <c:pt idx="314">
                  <c:v>18.5</c:v>
                </c:pt>
                <c:pt idx="315">
                  <c:v>18.7</c:v>
                </c:pt>
                <c:pt idx="316">
                  <c:v>18.899999999999999</c:v>
                </c:pt>
                <c:pt idx="317">
                  <c:v>16.8</c:v>
                </c:pt>
                <c:pt idx="318">
                  <c:v>18.5</c:v>
                </c:pt>
                <c:pt idx="319">
                  <c:v>18.2</c:v>
                </c:pt>
                <c:pt idx="320">
                  <c:v>18.100000000000001</c:v>
                </c:pt>
                <c:pt idx="321">
                  <c:v>15.9</c:v>
                </c:pt>
                <c:pt idx="322">
                  <c:v>16.600000000000001</c:v>
                </c:pt>
                <c:pt idx="323">
                  <c:v>16.2</c:v>
                </c:pt>
                <c:pt idx="324">
                  <c:v>16.100000000000001</c:v>
                </c:pt>
                <c:pt idx="325">
                  <c:v>17.600000000000001</c:v>
                </c:pt>
                <c:pt idx="326">
                  <c:v>18.399999999999999</c:v>
                </c:pt>
                <c:pt idx="327">
                  <c:v>17.5</c:v>
                </c:pt>
                <c:pt idx="328">
                  <c:v>16.399999999999999</c:v>
                </c:pt>
                <c:pt idx="329">
                  <c:v>16.7</c:v>
                </c:pt>
                <c:pt idx="330">
                  <c:v>18.600000000000001</c:v>
                </c:pt>
                <c:pt idx="331">
                  <c:v>17.5</c:v>
                </c:pt>
                <c:pt idx="332">
                  <c:v>17.600000000000001</c:v>
                </c:pt>
                <c:pt idx="333">
                  <c:v>17.7</c:v>
                </c:pt>
                <c:pt idx="334">
                  <c:v>19.100000000000001</c:v>
                </c:pt>
                <c:pt idx="335">
                  <c:v>17.5</c:v>
                </c:pt>
                <c:pt idx="336">
                  <c:v>18.100000000000001</c:v>
                </c:pt>
                <c:pt idx="337">
                  <c:v>17.3</c:v>
                </c:pt>
                <c:pt idx="338">
                  <c:v>16.7</c:v>
                </c:pt>
                <c:pt idx="339">
                  <c:v>17.899999999999999</c:v>
                </c:pt>
                <c:pt idx="340">
                  <c:v>18.399999999999999</c:v>
                </c:pt>
                <c:pt idx="341">
                  <c:v>18.600000000000001</c:v>
                </c:pt>
                <c:pt idx="342">
                  <c:v>19.3</c:v>
                </c:pt>
                <c:pt idx="343">
                  <c:v>19.600000000000001</c:v>
                </c:pt>
                <c:pt idx="344">
                  <c:v>21.2</c:v>
                </c:pt>
                <c:pt idx="345">
                  <c:v>22.1</c:v>
                </c:pt>
                <c:pt idx="346">
                  <c:v>21.3</c:v>
                </c:pt>
                <c:pt idx="347">
                  <c:v>23.2</c:v>
                </c:pt>
                <c:pt idx="348">
                  <c:v>22.4</c:v>
                </c:pt>
                <c:pt idx="349">
                  <c:v>23.1</c:v>
                </c:pt>
                <c:pt idx="350">
                  <c:v>24.2</c:v>
                </c:pt>
                <c:pt idx="351">
                  <c:v>27.2</c:v>
                </c:pt>
                <c:pt idx="352">
                  <c:v>27</c:v>
                </c:pt>
                <c:pt idx="353">
                  <c:v>29</c:v>
                </c:pt>
                <c:pt idx="354">
                  <c:v>33.800000000000004</c:v>
                </c:pt>
                <c:pt idx="355">
                  <c:v>33.300000000000004</c:v>
                </c:pt>
                <c:pt idx="356">
                  <c:v>35.6</c:v>
                </c:pt>
                <c:pt idx="357">
                  <c:v>36</c:v>
                </c:pt>
                <c:pt idx="358">
                  <c:v>38.700000000000003</c:v>
                </c:pt>
                <c:pt idx="359">
                  <c:v>39.800000000000004</c:v>
                </c:pt>
                <c:pt idx="360">
                  <c:v>41.2</c:v>
                </c:pt>
              </c:numCache>
            </c:numRef>
          </c:val>
        </c:ser>
        <c:ser>
          <c:idx val="2"/>
          <c:order val="1"/>
          <c:tx>
            <c:strRef>
              <c:f>Sheet1!$D$1:$D$2</c:f>
              <c:strCache>
                <c:ptCount val="1"/>
                <c:pt idx="0">
                  <c:v>Percent of unemployed by unemployment duration 15 to 26 weeks</c:v>
                </c:pt>
              </c:strCache>
            </c:strRef>
          </c:tx>
          <c:spPr>
            <a:solidFill>
              <a:srgbClr val="00AEEF"/>
            </a:solidFill>
          </c:spPr>
          <c:cat>
            <c:numRef>
              <c:f>Sheet1!$A$3:$A$363</c:f>
              <c:numCache>
                <c:formatCode>mmm\-yy</c:formatCode>
                <c:ptCount val="361"/>
                <c:pt idx="0">
                  <c:v>29221</c:v>
                </c:pt>
                <c:pt idx="1">
                  <c:v>29252</c:v>
                </c:pt>
                <c:pt idx="2">
                  <c:v>29281</c:v>
                </c:pt>
                <c:pt idx="3">
                  <c:v>29312</c:v>
                </c:pt>
                <c:pt idx="4">
                  <c:v>29342</c:v>
                </c:pt>
                <c:pt idx="5">
                  <c:v>29373</c:v>
                </c:pt>
                <c:pt idx="6">
                  <c:v>29403</c:v>
                </c:pt>
                <c:pt idx="7">
                  <c:v>29434</c:v>
                </c:pt>
                <c:pt idx="8">
                  <c:v>29465</c:v>
                </c:pt>
                <c:pt idx="9">
                  <c:v>29495</c:v>
                </c:pt>
                <c:pt idx="10">
                  <c:v>29526</c:v>
                </c:pt>
                <c:pt idx="11">
                  <c:v>29556</c:v>
                </c:pt>
                <c:pt idx="12">
                  <c:v>29587</c:v>
                </c:pt>
                <c:pt idx="13">
                  <c:v>29618</c:v>
                </c:pt>
                <c:pt idx="14">
                  <c:v>29646</c:v>
                </c:pt>
                <c:pt idx="15">
                  <c:v>29677</c:v>
                </c:pt>
                <c:pt idx="16">
                  <c:v>29707</c:v>
                </c:pt>
                <c:pt idx="17">
                  <c:v>29738</c:v>
                </c:pt>
                <c:pt idx="18">
                  <c:v>29768</c:v>
                </c:pt>
                <c:pt idx="19">
                  <c:v>29799</c:v>
                </c:pt>
                <c:pt idx="20">
                  <c:v>29830</c:v>
                </c:pt>
                <c:pt idx="21">
                  <c:v>29860</c:v>
                </c:pt>
                <c:pt idx="22">
                  <c:v>29891</c:v>
                </c:pt>
                <c:pt idx="23">
                  <c:v>29921</c:v>
                </c:pt>
                <c:pt idx="24">
                  <c:v>29952</c:v>
                </c:pt>
                <c:pt idx="25">
                  <c:v>29983</c:v>
                </c:pt>
                <c:pt idx="26">
                  <c:v>30011</c:v>
                </c:pt>
                <c:pt idx="27">
                  <c:v>30042</c:v>
                </c:pt>
                <c:pt idx="28">
                  <c:v>30072</c:v>
                </c:pt>
                <c:pt idx="29">
                  <c:v>30103</c:v>
                </c:pt>
                <c:pt idx="30">
                  <c:v>30133</c:v>
                </c:pt>
                <c:pt idx="31">
                  <c:v>30164</c:v>
                </c:pt>
                <c:pt idx="32">
                  <c:v>30195</c:v>
                </c:pt>
                <c:pt idx="33">
                  <c:v>30225</c:v>
                </c:pt>
                <c:pt idx="34">
                  <c:v>30256</c:v>
                </c:pt>
                <c:pt idx="35">
                  <c:v>30286</c:v>
                </c:pt>
                <c:pt idx="36">
                  <c:v>30317</c:v>
                </c:pt>
                <c:pt idx="37">
                  <c:v>30348</c:v>
                </c:pt>
                <c:pt idx="38">
                  <c:v>30376</c:v>
                </c:pt>
                <c:pt idx="39">
                  <c:v>30407</c:v>
                </c:pt>
                <c:pt idx="40">
                  <c:v>30437</c:v>
                </c:pt>
                <c:pt idx="41">
                  <c:v>30468</c:v>
                </c:pt>
                <c:pt idx="42">
                  <c:v>30498</c:v>
                </c:pt>
                <c:pt idx="43">
                  <c:v>30529</c:v>
                </c:pt>
                <c:pt idx="44">
                  <c:v>30560</c:v>
                </c:pt>
                <c:pt idx="45">
                  <c:v>30590</c:v>
                </c:pt>
                <c:pt idx="46">
                  <c:v>30621</c:v>
                </c:pt>
                <c:pt idx="47">
                  <c:v>30651</c:v>
                </c:pt>
                <c:pt idx="48">
                  <c:v>30682</c:v>
                </c:pt>
                <c:pt idx="49">
                  <c:v>30713</c:v>
                </c:pt>
                <c:pt idx="50">
                  <c:v>30742</c:v>
                </c:pt>
                <c:pt idx="51">
                  <c:v>30773</c:v>
                </c:pt>
                <c:pt idx="52">
                  <c:v>30803</c:v>
                </c:pt>
                <c:pt idx="53">
                  <c:v>30834</c:v>
                </c:pt>
                <c:pt idx="54">
                  <c:v>30864</c:v>
                </c:pt>
                <c:pt idx="55">
                  <c:v>30895</c:v>
                </c:pt>
                <c:pt idx="56">
                  <c:v>30926</c:v>
                </c:pt>
                <c:pt idx="57">
                  <c:v>30956</c:v>
                </c:pt>
                <c:pt idx="58">
                  <c:v>30987</c:v>
                </c:pt>
                <c:pt idx="59">
                  <c:v>31017</c:v>
                </c:pt>
                <c:pt idx="60">
                  <c:v>31048</c:v>
                </c:pt>
                <c:pt idx="61">
                  <c:v>31079</c:v>
                </c:pt>
                <c:pt idx="62">
                  <c:v>31107</c:v>
                </c:pt>
                <c:pt idx="63">
                  <c:v>31138</c:v>
                </c:pt>
                <c:pt idx="64">
                  <c:v>31168</c:v>
                </c:pt>
                <c:pt idx="65">
                  <c:v>31199</c:v>
                </c:pt>
                <c:pt idx="66">
                  <c:v>31229</c:v>
                </c:pt>
                <c:pt idx="67">
                  <c:v>31260</c:v>
                </c:pt>
                <c:pt idx="68">
                  <c:v>31291</c:v>
                </c:pt>
                <c:pt idx="69">
                  <c:v>31321</c:v>
                </c:pt>
                <c:pt idx="70">
                  <c:v>31352</c:v>
                </c:pt>
                <c:pt idx="71">
                  <c:v>31382</c:v>
                </c:pt>
                <c:pt idx="72">
                  <c:v>31413</c:v>
                </c:pt>
                <c:pt idx="73">
                  <c:v>31444</c:v>
                </c:pt>
                <c:pt idx="74">
                  <c:v>31472</c:v>
                </c:pt>
                <c:pt idx="75">
                  <c:v>31503</c:v>
                </c:pt>
                <c:pt idx="76">
                  <c:v>31533</c:v>
                </c:pt>
                <c:pt idx="77">
                  <c:v>31564</c:v>
                </c:pt>
                <c:pt idx="78">
                  <c:v>31594</c:v>
                </c:pt>
                <c:pt idx="79">
                  <c:v>31625</c:v>
                </c:pt>
                <c:pt idx="80">
                  <c:v>31656</c:v>
                </c:pt>
                <c:pt idx="81">
                  <c:v>31686</c:v>
                </c:pt>
                <c:pt idx="82">
                  <c:v>31717</c:v>
                </c:pt>
                <c:pt idx="83">
                  <c:v>31747</c:v>
                </c:pt>
                <c:pt idx="84">
                  <c:v>31778</c:v>
                </c:pt>
                <c:pt idx="85">
                  <c:v>31809</c:v>
                </c:pt>
                <c:pt idx="86">
                  <c:v>31837</c:v>
                </c:pt>
                <c:pt idx="87">
                  <c:v>31868</c:v>
                </c:pt>
                <c:pt idx="88">
                  <c:v>31898</c:v>
                </c:pt>
                <c:pt idx="89">
                  <c:v>31929</c:v>
                </c:pt>
                <c:pt idx="90">
                  <c:v>31959</c:v>
                </c:pt>
                <c:pt idx="91">
                  <c:v>31990</c:v>
                </c:pt>
                <c:pt idx="92">
                  <c:v>32021</c:v>
                </c:pt>
                <c:pt idx="93">
                  <c:v>32051</c:v>
                </c:pt>
                <c:pt idx="94">
                  <c:v>32082</c:v>
                </c:pt>
                <c:pt idx="95">
                  <c:v>32112</c:v>
                </c:pt>
                <c:pt idx="96">
                  <c:v>32143</c:v>
                </c:pt>
                <c:pt idx="97">
                  <c:v>32174</c:v>
                </c:pt>
                <c:pt idx="98">
                  <c:v>32203</c:v>
                </c:pt>
                <c:pt idx="99">
                  <c:v>32234</c:v>
                </c:pt>
                <c:pt idx="100">
                  <c:v>32264</c:v>
                </c:pt>
                <c:pt idx="101">
                  <c:v>32295</c:v>
                </c:pt>
                <c:pt idx="102">
                  <c:v>32325</c:v>
                </c:pt>
                <c:pt idx="103">
                  <c:v>32356</c:v>
                </c:pt>
                <c:pt idx="104">
                  <c:v>32387</c:v>
                </c:pt>
                <c:pt idx="105">
                  <c:v>32417</c:v>
                </c:pt>
                <c:pt idx="106">
                  <c:v>32448</c:v>
                </c:pt>
                <c:pt idx="107">
                  <c:v>32478</c:v>
                </c:pt>
                <c:pt idx="108">
                  <c:v>32509</c:v>
                </c:pt>
                <c:pt idx="109">
                  <c:v>32540</c:v>
                </c:pt>
                <c:pt idx="110">
                  <c:v>32568</c:v>
                </c:pt>
                <c:pt idx="111">
                  <c:v>32599</c:v>
                </c:pt>
                <c:pt idx="112">
                  <c:v>32629</c:v>
                </c:pt>
                <c:pt idx="113">
                  <c:v>32660</c:v>
                </c:pt>
                <c:pt idx="114">
                  <c:v>32690</c:v>
                </c:pt>
                <c:pt idx="115">
                  <c:v>32721</c:v>
                </c:pt>
                <c:pt idx="116">
                  <c:v>32752</c:v>
                </c:pt>
                <c:pt idx="117">
                  <c:v>32782</c:v>
                </c:pt>
                <c:pt idx="118">
                  <c:v>32813</c:v>
                </c:pt>
                <c:pt idx="119">
                  <c:v>32843</c:v>
                </c:pt>
                <c:pt idx="120">
                  <c:v>32874</c:v>
                </c:pt>
                <c:pt idx="121">
                  <c:v>32905</c:v>
                </c:pt>
                <c:pt idx="122">
                  <c:v>32933</c:v>
                </c:pt>
                <c:pt idx="123">
                  <c:v>32964</c:v>
                </c:pt>
                <c:pt idx="124">
                  <c:v>32994</c:v>
                </c:pt>
                <c:pt idx="125">
                  <c:v>33025</c:v>
                </c:pt>
                <c:pt idx="126">
                  <c:v>33055</c:v>
                </c:pt>
                <c:pt idx="127">
                  <c:v>33086</c:v>
                </c:pt>
                <c:pt idx="128">
                  <c:v>33117</c:v>
                </c:pt>
                <c:pt idx="129">
                  <c:v>33147</c:v>
                </c:pt>
                <c:pt idx="130">
                  <c:v>33178</c:v>
                </c:pt>
                <c:pt idx="131">
                  <c:v>33208</c:v>
                </c:pt>
                <c:pt idx="132">
                  <c:v>33239</c:v>
                </c:pt>
                <c:pt idx="133">
                  <c:v>33270</c:v>
                </c:pt>
                <c:pt idx="134">
                  <c:v>33298</c:v>
                </c:pt>
                <c:pt idx="135">
                  <c:v>33329</c:v>
                </c:pt>
                <c:pt idx="136">
                  <c:v>33359</c:v>
                </c:pt>
                <c:pt idx="137">
                  <c:v>33390</c:v>
                </c:pt>
                <c:pt idx="138">
                  <c:v>33420</c:v>
                </c:pt>
                <c:pt idx="139">
                  <c:v>33451</c:v>
                </c:pt>
                <c:pt idx="140">
                  <c:v>33482</c:v>
                </c:pt>
                <c:pt idx="141">
                  <c:v>33512</c:v>
                </c:pt>
                <c:pt idx="142">
                  <c:v>33543</c:v>
                </c:pt>
                <c:pt idx="143">
                  <c:v>33573</c:v>
                </c:pt>
                <c:pt idx="144">
                  <c:v>33604</c:v>
                </c:pt>
                <c:pt idx="145">
                  <c:v>33635</c:v>
                </c:pt>
                <c:pt idx="146">
                  <c:v>33664</c:v>
                </c:pt>
                <c:pt idx="147">
                  <c:v>33695</c:v>
                </c:pt>
                <c:pt idx="148">
                  <c:v>33725</c:v>
                </c:pt>
                <c:pt idx="149">
                  <c:v>33756</c:v>
                </c:pt>
                <c:pt idx="150">
                  <c:v>33786</c:v>
                </c:pt>
                <c:pt idx="151">
                  <c:v>33817</c:v>
                </c:pt>
                <c:pt idx="152">
                  <c:v>33848</c:v>
                </c:pt>
                <c:pt idx="153">
                  <c:v>33878</c:v>
                </c:pt>
                <c:pt idx="154">
                  <c:v>33909</c:v>
                </c:pt>
                <c:pt idx="155">
                  <c:v>33939</c:v>
                </c:pt>
                <c:pt idx="156">
                  <c:v>33970</c:v>
                </c:pt>
                <c:pt idx="157">
                  <c:v>34001</c:v>
                </c:pt>
                <c:pt idx="158">
                  <c:v>34029</c:v>
                </c:pt>
                <c:pt idx="159">
                  <c:v>34060</c:v>
                </c:pt>
                <c:pt idx="160">
                  <c:v>34090</c:v>
                </c:pt>
                <c:pt idx="161">
                  <c:v>34121</c:v>
                </c:pt>
                <c:pt idx="162">
                  <c:v>34151</c:v>
                </c:pt>
                <c:pt idx="163">
                  <c:v>34182</c:v>
                </c:pt>
                <c:pt idx="164">
                  <c:v>34213</c:v>
                </c:pt>
                <c:pt idx="165">
                  <c:v>34243</c:v>
                </c:pt>
                <c:pt idx="166">
                  <c:v>34274</c:v>
                </c:pt>
                <c:pt idx="167">
                  <c:v>34304</c:v>
                </c:pt>
                <c:pt idx="168">
                  <c:v>34335</c:v>
                </c:pt>
                <c:pt idx="169">
                  <c:v>34366</c:v>
                </c:pt>
                <c:pt idx="170">
                  <c:v>34394</c:v>
                </c:pt>
                <c:pt idx="171">
                  <c:v>34425</c:v>
                </c:pt>
                <c:pt idx="172">
                  <c:v>34455</c:v>
                </c:pt>
                <c:pt idx="173">
                  <c:v>34486</c:v>
                </c:pt>
                <c:pt idx="174">
                  <c:v>34516</c:v>
                </c:pt>
                <c:pt idx="175">
                  <c:v>34547</c:v>
                </c:pt>
                <c:pt idx="176">
                  <c:v>34578</c:v>
                </c:pt>
                <c:pt idx="177">
                  <c:v>34608</c:v>
                </c:pt>
                <c:pt idx="178">
                  <c:v>34639</c:v>
                </c:pt>
                <c:pt idx="179">
                  <c:v>34669</c:v>
                </c:pt>
                <c:pt idx="180">
                  <c:v>34700</c:v>
                </c:pt>
                <c:pt idx="181">
                  <c:v>34731</c:v>
                </c:pt>
                <c:pt idx="182">
                  <c:v>34759</c:v>
                </c:pt>
                <c:pt idx="183">
                  <c:v>34790</c:v>
                </c:pt>
                <c:pt idx="184">
                  <c:v>34820</c:v>
                </c:pt>
                <c:pt idx="185">
                  <c:v>34851</c:v>
                </c:pt>
                <c:pt idx="186">
                  <c:v>34881</c:v>
                </c:pt>
                <c:pt idx="187">
                  <c:v>34912</c:v>
                </c:pt>
                <c:pt idx="188">
                  <c:v>34943</c:v>
                </c:pt>
                <c:pt idx="189">
                  <c:v>34973</c:v>
                </c:pt>
                <c:pt idx="190">
                  <c:v>35004</c:v>
                </c:pt>
                <c:pt idx="191">
                  <c:v>35034</c:v>
                </c:pt>
                <c:pt idx="192">
                  <c:v>35065</c:v>
                </c:pt>
                <c:pt idx="193">
                  <c:v>35096</c:v>
                </c:pt>
                <c:pt idx="194">
                  <c:v>35125</c:v>
                </c:pt>
                <c:pt idx="195">
                  <c:v>35156</c:v>
                </c:pt>
                <c:pt idx="196">
                  <c:v>35186</c:v>
                </c:pt>
                <c:pt idx="197">
                  <c:v>35217</c:v>
                </c:pt>
                <c:pt idx="198">
                  <c:v>35247</c:v>
                </c:pt>
                <c:pt idx="199">
                  <c:v>35278</c:v>
                </c:pt>
                <c:pt idx="200">
                  <c:v>35309</c:v>
                </c:pt>
                <c:pt idx="201">
                  <c:v>35339</c:v>
                </c:pt>
                <c:pt idx="202">
                  <c:v>35370</c:v>
                </c:pt>
                <c:pt idx="203">
                  <c:v>35400</c:v>
                </c:pt>
                <c:pt idx="204">
                  <c:v>35431</c:v>
                </c:pt>
                <c:pt idx="205">
                  <c:v>35462</c:v>
                </c:pt>
                <c:pt idx="206">
                  <c:v>35490</c:v>
                </c:pt>
                <c:pt idx="207">
                  <c:v>35521</c:v>
                </c:pt>
                <c:pt idx="208">
                  <c:v>35551</c:v>
                </c:pt>
                <c:pt idx="209">
                  <c:v>35582</c:v>
                </c:pt>
                <c:pt idx="210">
                  <c:v>35612</c:v>
                </c:pt>
                <c:pt idx="211">
                  <c:v>35643</c:v>
                </c:pt>
                <c:pt idx="212">
                  <c:v>35674</c:v>
                </c:pt>
                <c:pt idx="213">
                  <c:v>35704</c:v>
                </c:pt>
                <c:pt idx="214">
                  <c:v>35735</c:v>
                </c:pt>
                <c:pt idx="215">
                  <c:v>35765</c:v>
                </c:pt>
                <c:pt idx="216">
                  <c:v>35796</c:v>
                </c:pt>
                <c:pt idx="217">
                  <c:v>35827</c:v>
                </c:pt>
                <c:pt idx="218">
                  <c:v>35855</c:v>
                </c:pt>
                <c:pt idx="219">
                  <c:v>35886</c:v>
                </c:pt>
                <c:pt idx="220">
                  <c:v>35916</c:v>
                </c:pt>
                <c:pt idx="221">
                  <c:v>35947</c:v>
                </c:pt>
                <c:pt idx="222">
                  <c:v>35977</c:v>
                </c:pt>
                <c:pt idx="223">
                  <c:v>36008</c:v>
                </c:pt>
                <c:pt idx="224">
                  <c:v>36039</c:v>
                </c:pt>
                <c:pt idx="225">
                  <c:v>36069</c:v>
                </c:pt>
                <c:pt idx="226">
                  <c:v>36100</c:v>
                </c:pt>
                <c:pt idx="227">
                  <c:v>36130</c:v>
                </c:pt>
                <c:pt idx="228">
                  <c:v>36161</c:v>
                </c:pt>
                <c:pt idx="229">
                  <c:v>36192</c:v>
                </c:pt>
                <c:pt idx="230">
                  <c:v>36220</c:v>
                </c:pt>
                <c:pt idx="231">
                  <c:v>36251</c:v>
                </c:pt>
                <c:pt idx="232">
                  <c:v>36281</c:v>
                </c:pt>
                <c:pt idx="233">
                  <c:v>36312</c:v>
                </c:pt>
                <c:pt idx="234">
                  <c:v>36342</c:v>
                </c:pt>
                <c:pt idx="235">
                  <c:v>36373</c:v>
                </c:pt>
                <c:pt idx="236">
                  <c:v>36404</c:v>
                </c:pt>
                <c:pt idx="237">
                  <c:v>36434</c:v>
                </c:pt>
                <c:pt idx="238">
                  <c:v>36465</c:v>
                </c:pt>
                <c:pt idx="239">
                  <c:v>36495</c:v>
                </c:pt>
                <c:pt idx="240">
                  <c:v>36526</c:v>
                </c:pt>
                <c:pt idx="241">
                  <c:v>36557</c:v>
                </c:pt>
                <c:pt idx="242">
                  <c:v>36586</c:v>
                </c:pt>
                <c:pt idx="243">
                  <c:v>36617</c:v>
                </c:pt>
                <c:pt idx="244">
                  <c:v>36647</c:v>
                </c:pt>
                <c:pt idx="245">
                  <c:v>36678</c:v>
                </c:pt>
                <c:pt idx="246">
                  <c:v>36708</c:v>
                </c:pt>
                <c:pt idx="247">
                  <c:v>36739</c:v>
                </c:pt>
                <c:pt idx="248">
                  <c:v>36770</c:v>
                </c:pt>
                <c:pt idx="249">
                  <c:v>36800</c:v>
                </c:pt>
                <c:pt idx="250">
                  <c:v>36831</c:v>
                </c:pt>
                <c:pt idx="251">
                  <c:v>36861</c:v>
                </c:pt>
                <c:pt idx="252">
                  <c:v>36892</c:v>
                </c:pt>
                <c:pt idx="253">
                  <c:v>36923</c:v>
                </c:pt>
                <c:pt idx="254">
                  <c:v>36951</c:v>
                </c:pt>
                <c:pt idx="255">
                  <c:v>36982</c:v>
                </c:pt>
                <c:pt idx="256">
                  <c:v>37012</c:v>
                </c:pt>
                <c:pt idx="257">
                  <c:v>37043</c:v>
                </c:pt>
                <c:pt idx="258">
                  <c:v>37073</c:v>
                </c:pt>
                <c:pt idx="259">
                  <c:v>37104</c:v>
                </c:pt>
                <c:pt idx="260">
                  <c:v>37135</c:v>
                </c:pt>
                <c:pt idx="261">
                  <c:v>37165</c:v>
                </c:pt>
                <c:pt idx="262">
                  <c:v>37196</c:v>
                </c:pt>
                <c:pt idx="263">
                  <c:v>37226</c:v>
                </c:pt>
                <c:pt idx="264">
                  <c:v>37257</c:v>
                </c:pt>
                <c:pt idx="265">
                  <c:v>37288</c:v>
                </c:pt>
                <c:pt idx="266">
                  <c:v>37316</c:v>
                </c:pt>
                <c:pt idx="267">
                  <c:v>37347</c:v>
                </c:pt>
                <c:pt idx="268">
                  <c:v>37377</c:v>
                </c:pt>
                <c:pt idx="269">
                  <c:v>37408</c:v>
                </c:pt>
                <c:pt idx="270">
                  <c:v>37438</c:v>
                </c:pt>
                <c:pt idx="271">
                  <c:v>37469</c:v>
                </c:pt>
                <c:pt idx="272">
                  <c:v>37500</c:v>
                </c:pt>
                <c:pt idx="273">
                  <c:v>37530</c:v>
                </c:pt>
                <c:pt idx="274">
                  <c:v>37561</c:v>
                </c:pt>
                <c:pt idx="275">
                  <c:v>37591</c:v>
                </c:pt>
                <c:pt idx="276">
                  <c:v>37622</c:v>
                </c:pt>
                <c:pt idx="277">
                  <c:v>37653</c:v>
                </c:pt>
                <c:pt idx="278">
                  <c:v>37681</c:v>
                </c:pt>
                <c:pt idx="279">
                  <c:v>37712</c:v>
                </c:pt>
                <c:pt idx="280">
                  <c:v>37742</c:v>
                </c:pt>
                <c:pt idx="281">
                  <c:v>37773</c:v>
                </c:pt>
                <c:pt idx="282">
                  <c:v>37803</c:v>
                </c:pt>
                <c:pt idx="283">
                  <c:v>37834</c:v>
                </c:pt>
                <c:pt idx="284">
                  <c:v>37865</c:v>
                </c:pt>
                <c:pt idx="285">
                  <c:v>37895</c:v>
                </c:pt>
                <c:pt idx="286">
                  <c:v>37926</c:v>
                </c:pt>
                <c:pt idx="287">
                  <c:v>37956</c:v>
                </c:pt>
                <c:pt idx="288">
                  <c:v>37987</c:v>
                </c:pt>
                <c:pt idx="289">
                  <c:v>38018</c:v>
                </c:pt>
                <c:pt idx="290">
                  <c:v>38047</c:v>
                </c:pt>
                <c:pt idx="291">
                  <c:v>38078</c:v>
                </c:pt>
                <c:pt idx="292">
                  <c:v>38108</c:v>
                </c:pt>
                <c:pt idx="293">
                  <c:v>38139</c:v>
                </c:pt>
                <c:pt idx="294">
                  <c:v>38169</c:v>
                </c:pt>
                <c:pt idx="295">
                  <c:v>38200</c:v>
                </c:pt>
                <c:pt idx="296">
                  <c:v>38231</c:v>
                </c:pt>
                <c:pt idx="297">
                  <c:v>38261</c:v>
                </c:pt>
                <c:pt idx="298">
                  <c:v>38292</c:v>
                </c:pt>
                <c:pt idx="299">
                  <c:v>38322</c:v>
                </c:pt>
                <c:pt idx="300">
                  <c:v>38353</c:v>
                </c:pt>
                <c:pt idx="301">
                  <c:v>38384</c:v>
                </c:pt>
                <c:pt idx="302">
                  <c:v>38412</c:v>
                </c:pt>
                <c:pt idx="303">
                  <c:v>38443</c:v>
                </c:pt>
                <c:pt idx="304">
                  <c:v>38473</c:v>
                </c:pt>
                <c:pt idx="305">
                  <c:v>38504</c:v>
                </c:pt>
                <c:pt idx="306">
                  <c:v>38534</c:v>
                </c:pt>
                <c:pt idx="307">
                  <c:v>38565</c:v>
                </c:pt>
                <c:pt idx="308">
                  <c:v>38596</c:v>
                </c:pt>
                <c:pt idx="309">
                  <c:v>38626</c:v>
                </c:pt>
                <c:pt idx="310">
                  <c:v>38657</c:v>
                </c:pt>
                <c:pt idx="311">
                  <c:v>38687</c:v>
                </c:pt>
                <c:pt idx="312">
                  <c:v>38718</c:v>
                </c:pt>
                <c:pt idx="313">
                  <c:v>38749</c:v>
                </c:pt>
                <c:pt idx="314">
                  <c:v>38777</c:v>
                </c:pt>
                <c:pt idx="315">
                  <c:v>38808</c:v>
                </c:pt>
                <c:pt idx="316">
                  <c:v>38838</c:v>
                </c:pt>
                <c:pt idx="317">
                  <c:v>38869</c:v>
                </c:pt>
                <c:pt idx="318">
                  <c:v>38899</c:v>
                </c:pt>
                <c:pt idx="319">
                  <c:v>38930</c:v>
                </c:pt>
                <c:pt idx="320">
                  <c:v>38961</c:v>
                </c:pt>
                <c:pt idx="321">
                  <c:v>38991</c:v>
                </c:pt>
                <c:pt idx="322">
                  <c:v>39022</c:v>
                </c:pt>
                <c:pt idx="323">
                  <c:v>39052</c:v>
                </c:pt>
                <c:pt idx="324">
                  <c:v>39083</c:v>
                </c:pt>
                <c:pt idx="325">
                  <c:v>39114</c:v>
                </c:pt>
                <c:pt idx="326">
                  <c:v>39142</c:v>
                </c:pt>
                <c:pt idx="327">
                  <c:v>39173</c:v>
                </c:pt>
                <c:pt idx="328">
                  <c:v>39203</c:v>
                </c:pt>
                <c:pt idx="329">
                  <c:v>39234</c:v>
                </c:pt>
                <c:pt idx="330">
                  <c:v>39264</c:v>
                </c:pt>
                <c:pt idx="331">
                  <c:v>39295</c:v>
                </c:pt>
                <c:pt idx="332">
                  <c:v>39326</c:v>
                </c:pt>
                <c:pt idx="333">
                  <c:v>39356</c:v>
                </c:pt>
                <c:pt idx="334">
                  <c:v>39387</c:v>
                </c:pt>
                <c:pt idx="335">
                  <c:v>39417</c:v>
                </c:pt>
                <c:pt idx="336">
                  <c:v>39448</c:v>
                </c:pt>
                <c:pt idx="337">
                  <c:v>39479</c:v>
                </c:pt>
                <c:pt idx="338">
                  <c:v>39508</c:v>
                </c:pt>
                <c:pt idx="339">
                  <c:v>39539</c:v>
                </c:pt>
                <c:pt idx="340">
                  <c:v>39569</c:v>
                </c:pt>
                <c:pt idx="341">
                  <c:v>39600</c:v>
                </c:pt>
                <c:pt idx="342">
                  <c:v>39630</c:v>
                </c:pt>
                <c:pt idx="343">
                  <c:v>39661</c:v>
                </c:pt>
                <c:pt idx="344">
                  <c:v>39692</c:v>
                </c:pt>
                <c:pt idx="345">
                  <c:v>39722</c:v>
                </c:pt>
                <c:pt idx="346">
                  <c:v>39753</c:v>
                </c:pt>
                <c:pt idx="347">
                  <c:v>39783</c:v>
                </c:pt>
                <c:pt idx="348">
                  <c:v>39814</c:v>
                </c:pt>
                <c:pt idx="349">
                  <c:v>39845</c:v>
                </c:pt>
                <c:pt idx="350">
                  <c:v>39873</c:v>
                </c:pt>
                <c:pt idx="351">
                  <c:v>39904</c:v>
                </c:pt>
                <c:pt idx="352">
                  <c:v>39934</c:v>
                </c:pt>
                <c:pt idx="353">
                  <c:v>39965</c:v>
                </c:pt>
                <c:pt idx="354">
                  <c:v>39995</c:v>
                </c:pt>
                <c:pt idx="355">
                  <c:v>40026</c:v>
                </c:pt>
                <c:pt idx="356">
                  <c:v>40057</c:v>
                </c:pt>
                <c:pt idx="357">
                  <c:v>40087</c:v>
                </c:pt>
                <c:pt idx="358">
                  <c:v>40118</c:v>
                </c:pt>
                <c:pt idx="359">
                  <c:v>40148</c:v>
                </c:pt>
                <c:pt idx="360">
                  <c:v>40179</c:v>
                </c:pt>
              </c:numCache>
            </c:numRef>
          </c:cat>
          <c:val>
            <c:numRef>
              <c:f>Sheet1!$D$3:$D$363</c:f>
              <c:numCache>
                <c:formatCode>General</c:formatCode>
                <c:ptCount val="361"/>
                <c:pt idx="0">
                  <c:v>12.1</c:v>
                </c:pt>
                <c:pt idx="1">
                  <c:v>12.7</c:v>
                </c:pt>
                <c:pt idx="2">
                  <c:v>12.2</c:v>
                </c:pt>
                <c:pt idx="3">
                  <c:v>13.5</c:v>
                </c:pt>
                <c:pt idx="4">
                  <c:v>12.6</c:v>
                </c:pt>
                <c:pt idx="5">
                  <c:v>12.3</c:v>
                </c:pt>
                <c:pt idx="6">
                  <c:v>13.4</c:v>
                </c:pt>
                <c:pt idx="7">
                  <c:v>15</c:v>
                </c:pt>
                <c:pt idx="8">
                  <c:v>16.600000000000001</c:v>
                </c:pt>
                <c:pt idx="9">
                  <c:v>15.4</c:v>
                </c:pt>
                <c:pt idx="10">
                  <c:v>15</c:v>
                </c:pt>
                <c:pt idx="11">
                  <c:v>16.3</c:v>
                </c:pt>
                <c:pt idx="12">
                  <c:v>14</c:v>
                </c:pt>
                <c:pt idx="13">
                  <c:v>13.7</c:v>
                </c:pt>
                <c:pt idx="14">
                  <c:v>13.2</c:v>
                </c:pt>
                <c:pt idx="15">
                  <c:v>14</c:v>
                </c:pt>
                <c:pt idx="16">
                  <c:v>13</c:v>
                </c:pt>
                <c:pt idx="17">
                  <c:v>14.1</c:v>
                </c:pt>
                <c:pt idx="18">
                  <c:v>13.7</c:v>
                </c:pt>
                <c:pt idx="19">
                  <c:v>13.4</c:v>
                </c:pt>
                <c:pt idx="20">
                  <c:v>13.9</c:v>
                </c:pt>
                <c:pt idx="21">
                  <c:v>13.6</c:v>
                </c:pt>
                <c:pt idx="22">
                  <c:v>13.4</c:v>
                </c:pt>
                <c:pt idx="23">
                  <c:v>12.9</c:v>
                </c:pt>
                <c:pt idx="24">
                  <c:v>13</c:v>
                </c:pt>
                <c:pt idx="25">
                  <c:v>15.3</c:v>
                </c:pt>
                <c:pt idx="26">
                  <c:v>16.100000000000001</c:v>
                </c:pt>
                <c:pt idx="27">
                  <c:v>15.4</c:v>
                </c:pt>
                <c:pt idx="28">
                  <c:v>15.9</c:v>
                </c:pt>
                <c:pt idx="29">
                  <c:v>15.9</c:v>
                </c:pt>
                <c:pt idx="30">
                  <c:v>16.100000000000001</c:v>
                </c:pt>
                <c:pt idx="31">
                  <c:v>16.7</c:v>
                </c:pt>
                <c:pt idx="32">
                  <c:v>16.5</c:v>
                </c:pt>
                <c:pt idx="33">
                  <c:v>16.8</c:v>
                </c:pt>
                <c:pt idx="34">
                  <c:v>17.899999999999999</c:v>
                </c:pt>
                <c:pt idx="35">
                  <c:v>17.399999999999999</c:v>
                </c:pt>
                <c:pt idx="36">
                  <c:v>17.2</c:v>
                </c:pt>
                <c:pt idx="37">
                  <c:v>16.7</c:v>
                </c:pt>
                <c:pt idx="38">
                  <c:v>16.600000000000001</c:v>
                </c:pt>
                <c:pt idx="39">
                  <c:v>15.1</c:v>
                </c:pt>
                <c:pt idx="40">
                  <c:v>16.2</c:v>
                </c:pt>
                <c:pt idx="41">
                  <c:v>14.3</c:v>
                </c:pt>
                <c:pt idx="42">
                  <c:v>16.399999999999999</c:v>
                </c:pt>
                <c:pt idx="43">
                  <c:v>14.3</c:v>
                </c:pt>
                <c:pt idx="44">
                  <c:v>13.6</c:v>
                </c:pt>
                <c:pt idx="45">
                  <c:v>13.9</c:v>
                </c:pt>
                <c:pt idx="46">
                  <c:v>14.4</c:v>
                </c:pt>
                <c:pt idx="47">
                  <c:v>14.1</c:v>
                </c:pt>
                <c:pt idx="48">
                  <c:v>13.3</c:v>
                </c:pt>
                <c:pt idx="49">
                  <c:v>13.1</c:v>
                </c:pt>
                <c:pt idx="50">
                  <c:v>12.6</c:v>
                </c:pt>
                <c:pt idx="51">
                  <c:v>12.6</c:v>
                </c:pt>
                <c:pt idx="52">
                  <c:v>14.1</c:v>
                </c:pt>
                <c:pt idx="53">
                  <c:v>12.7</c:v>
                </c:pt>
                <c:pt idx="54">
                  <c:v>12.3</c:v>
                </c:pt>
                <c:pt idx="55">
                  <c:v>12.7</c:v>
                </c:pt>
                <c:pt idx="56">
                  <c:v>12.9</c:v>
                </c:pt>
                <c:pt idx="57">
                  <c:v>13.2</c:v>
                </c:pt>
                <c:pt idx="58">
                  <c:v>12.4</c:v>
                </c:pt>
                <c:pt idx="59">
                  <c:v>12.1</c:v>
                </c:pt>
                <c:pt idx="60">
                  <c:v>11.4</c:v>
                </c:pt>
                <c:pt idx="61">
                  <c:v>12.6</c:v>
                </c:pt>
                <c:pt idx="62">
                  <c:v>12.5</c:v>
                </c:pt>
                <c:pt idx="63">
                  <c:v>12.1</c:v>
                </c:pt>
                <c:pt idx="64">
                  <c:v>12.7</c:v>
                </c:pt>
                <c:pt idx="65">
                  <c:v>12.3</c:v>
                </c:pt>
                <c:pt idx="66">
                  <c:v>12.6</c:v>
                </c:pt>
                <c:pt idx="67">
                  <c:v>12.6</c:v>
                </c:pt>
                <c:pt idx="68">
                  <c:v>12.1</c:v>
                </c:pt>
                <c:pt idx="69">
                  <c:v>13.3</c:v>
                </c:pt>
                <c:pt idx="70">
                  <c:v>11.2</c:v>
                </c:pt>
                <c:pt idx="71">
                  <c:v>12.3</c:v>
                </c:pt>
                <c:pt idx="72">
                  <c:v>12.8</c:v>
                </c:pt>
                <c:pt idx="73">
                  <c:v>13.4</c:v>
                </c:pt>
                <c:pt idx="74">
                  <c:v>13</c:v>
                </c:pt>
                <c:pt idx="75">
                  <c:v>11.7</c:v>
                </c:pt>
                <c:pt idx="76">
                  <c:v>12.5</c:v>
                </c:pt>
                <c:pt idx="77">
                  <c:v>12.2</c:v>
                </c:pt>
                <c:pt idx="78">
                  <c:v>12.8</c:v>
                </c:pt>
                <c:pt idx="79">
                  <c:v>13.4</c:v>
                </c:pt>
                <c:pt idx="80">
                  <c:v>12.9</c:v>
                </c:pt>
                <c:pt idx="81">
                  <c:v>11.9</c:v>
                </c:pt>
                <c:pt idx="82">
                  <c:v>12.7</c:v>
                </c:pt>
                <c:pt idx="83">
                  <c:v>12.9</c:v>
                </c:pt>
                <c:pt idx="84">
                  <c:v>12.9</c:v>
                </c:pt>
                <c:pt idx="85">
                  <c:v>12.8</c:v>
                </c:pt>
                <c:pt idx="86">
                  <c:v>12.1</c:v>
                </c:pt>
                <c:pt idx="87">
                  <c:v>13.5</c:v>
                </c:pt>
                <c:pt idx="88">
                  <c:v>13.2</c:v>
                </c:pt>
                <c:pt idx="89">
                  <c:v>13.6</c:v>
                </c:pt>
                <c:pt idx="90">
                  <c:v>12.9</c:v>
                </c:pt>
                <c:pt idx="91">
                  <c:v>11.5</c:v>
                </c:pt>
                <c:pt idx="92">
                  <c:v>12.3</c:v>
                </c:pt>
                <c:pt idx="93">
                  <c:v>11.6</c:v>
                </c:pt>
                <c:pt idx="94">
                  <c:v>12.4</c:v>
                </c:pt>
                <c:pt idx="95">
                  <c:v>12.5</c:v>
                </c:pt>
                <c:pt idx="96">
                  <c:v>12.2</c:v>
                </c:pt>
                <c:pt idx="97">
                  <c:v>12.3</c:v>
                </c:pt>
                <c:pt idx="98">
                  <c:v>13</c:v>
                </c:pt>
                <c:pt idx="99">
                  <c:v>11.4</c:v>
                </c:pt>
                <c:pt idx="100">
                  <c:v>11.8</c:v>
                </c:pt>
                <c:pt idx="101">
                  <c:v>11.1</c:v>
                </c:pt>
                <c:pt idx="102">
                  <c:v>12.1</c:v>
                </c:pt>
                <c:pt idx="103">
                  <c:v>12.4</c:v>
                </c:pt>
                <c:pt idx="104">
                  <c:v>11.5</c:v>
                </c:pt>
                <c:pt idx="105">
                  <c:v>12.2</c:v>
                </c:pt>
                <c:pt idx="106">
                  <c:v>11.7</c:v>
                </c:pt>
                <c:pt idx="107">
                  <c:v>11.6</c:v>
                </c:pt>
                <c:pt idx="108">
                  <c:v>11.3</c:v>
                </c:pt>
                <c:pt idx="109">
                  <c:v>10.5</c:v>
                </c:pt>
                <c:pt idx="110">
                  <c:v>10.9</c:v>
                </c:pt>
                <c:pt idx="111">
                  <c:v>10.5</c:v>
                </c:pt>
                <c:pt idx="112">
                  <c:v>11.2</c:v>
                </c:pt>
                <c:pt idx="113">
                  <c:v>10.4</c:v>
                </c:pt>
                <c:pt idx="114">
                  <c:v>12.4</c:v>
                </c:pt>
                <c:pt idx="115">
                  <c:v>11.5</c:v>
                </c:pt>
                <c:pt idx="116">
                  <c:v>11.6</c:v>
                </c:pt>
                <c:pt idx="117">
                  <c:v>11.3</c:v>
                </c:pt>
                <c:pt idx="118">
                  <c:v>11.4</c:v>
                </c:pt>
                <c:pt idx="119">
                  <c:v>11.1</c:v>
                </c:pt>
                <c:pt idx="120">
                  <c:v>11.4</c:v>
                </c:pt>
                <c:pt idx="121">
                  <c:v>10.9</c:v>
                </c:pt>
                <c:pt idx="122">
                  <c:v>10.5</c:v>
                </c:pt>
                <c:pt idx="123">
                  <c:v>10.7</c:v>
                </c:pt>
                <c:pt idx="124">
                  <c:v>11.3</c:v>
                </c:pt>
                <c:pt idx="125">
                  <c:v>11.9</c:v>
                </c:pt>
                <c:pt idx="126">
                  <c:v>12.1</c:v>
                </c:pt>
                <c:pt idx="127">
                  <c:v>12.2</c:v>
                </c:pt>
                <c:pt idx="128">
                  <c:v>12.4</c:v>
                </c:pt>
                <c:pt idx="129">
                  <c:v>12.2</c:v>
                </c:pt>
                <c:pt idx="130">
                  <c:v>12.9</c:v>
                </c:pt>
                <c:pt idx="131">
                  <c:v>12.4</c:v>
                </c:pt>
                <c:pt idx="132">
                  <c:v>12.5</c:v>
                </c:pt>
                <c:pt idx="133">
                  <c:v>12.7</c:v>
                </c:pt>
                <c:pt idx="134">
                  <c:v>13.8</c:v>
                </c:pt>
                <c:pt idx="135">
                  <c:v>14.6</c:v>
                </c:pt>
                <c:pt idx="136">
                  <c:v>13.8</c:v>
                </c:pt>
                <c:pt idx="137">
                  <c:v>16.100000000000001</c:v>
                </c:pt>
                <c:pt idx="138">
                  <c:v>14.9</c:v>
                </c:pt>
                <c:pt idx="139">
                  <c:v>14.9</c:v>
                </c:pt>
                <c:pt idx="140">
                  <c:v>15</c:v>
                </c:pt>
                <c:pt idx="141">
                  <c:v>15.8</c:v>
                </c:pt>
                <c:pt idx="142">
                  <c:v>15</c:v>
                </c:pt>
                <c:pt idx="143">
                  <c:v>15.1</c:v>
                </c:pt>
                <c:pt idx="144">
                  <c:v>15.5</c:v>
                </c:pt>
                <c:pt idx="145">
                  <c:v>15.7</c:v>
                </c:pt>
                <c:pt idx="146">
                  <c:v>15.1</c:v>
                </c:pt>
                <c:pt idx="147">
                  <c:v>14.9</c:v>
                </c:pt>
                <c:pt idx="148">
                  <c:v>15.1</c:v>
                </c:pt>
                <c:pt idx="149">
                  <c:v>15.9</c:v>
                </c:pt>
                <c:pt idx="150">
                  <c:v>15.1</c:v>
                </c:pt>
                <c:pt idx="151">
                  <c:v>15.3</c:v>
                </c:pt>
                <c:pt idx="152">
                  <c:v>14.2</c:v>
                </c:pt>
                <c:pt idx="153">
                  <c:v>13.8</c:v>
                </c:pt>
                <c:pt idx="154">
                  <c:v>14.6</c:v>
                </c:pt>
                <c:pt idx="155">
                  <c:v>16.600000000000001</c:v>
                </c:pt>
                <c:pt idx="156">
                  <c:v>14.8</c:v>
                </c:pt>
                <c:pt idx="157">
                  <c:v>13.9</c:v>
                </c:pt>
                <c:pt idx="158">
                  <c:v>14.5</c:v>
                </c:pt>
                <c:pt idx="159">
                  <c:v>15.4</c:v>
                </c:pt>
                <c:pt idx="160">
                  <c:v>14.6</c:v>
                </c:pt>
                <c:pt idx="161">
                  <c:v>14.8</c:v>
                </c:pt>
                <c:pt idx="162">
                  <c:v>14.3</c:v>
                </c:pt>
                <c:pt idx="163">
                  <c:v>14.3</c:v>
                </c:pt>
                <c:pt idx="164">
                  <c:v>14.8</c:v>
                </c:pt>
                <c:pt idx="165">
                  <c:v>13.7</c:v>
                </c:pt>
                <c:pt idx="166">
                  <c:v>13.8</c:v>
                </c:pt>
                <c:pt idx="167">
                  <c:v>13.8</c:v>
                </c:pt>
                <c:pt idx="168">
                  <c:v>15.4</c:v>
                </c:pt>
                <c:pt idx="169">
                  <c:v>16</c:v>
                </c:pt>
                <c:pt idx="170">
                  <c:v>15.2</c:v>
                </c:pt>
                <c:pt idx="171">
                  <c:v>14.3</c:v>
                </c:pt>
                <c:pt idx="172">
                  <c:v>14.3</c:v>
                </c:pt>
                <c:pt idx="173">
                  <c:v>14.5</c:v>
                </c:pt>
                <c:pt idx="174">
                  <c:v>15.8</c:v>
                </c:pt>
                <c:pt idx="175">
                  <c:v>14.8</c:v>
                </c:pt>
                <c:pt idx="176">
                  <c:v>15.6</c:v>
                </c:pt>
                <c:pt idx="177">
                  <c:v>17.8</c:v>
                </c:pt>
                <c:pt idx="178">
                  <c:v>16.100000000000001</c:v>
                </c:pt>
                <c:pt idx="179">
                  <c:v>15.5</c:v>
                </c:pt>
                <c:pt idx="180">
                  <c:v>14.4</c:v>
                </c:pt>
                <c:pt idx="181">
                  <c:v>15.7</c:v>
                </c:pt>
                <c:pt idx="182">
                  <c:v>13.3</c:v>
                </c:pt>
                <c:pt idx="183">
                  <c:v>14</c:v>
                </c:pt>
                <c:pt idx="184">
                  <c:v>16.8</c:v>
                </c:pt>
                <c:pt idx="185">
                  <c:v>14</c:v>
                </c:pt>
                <c:pt idx="186">
                  <c:v>14.1</c:v>
                </c:pt>
                <c:pt idx="187">
                  <c:v>15.3</c:v>
                </c:pt>
                <c:pt idx="188">
                  <c:v>14</c:v>
                </c:pt>
                <c:pt idx="189">
                  <c:v>14.3</c:v>
                </c:pt>
                <c:pt idx="190">
                  <c:v>14.5</c:v>
                </c:pt>
                <c:pt idx="191">
                  <c:v>15.1</c:v>
                </c:pt>
                <c:pt idx="192">
                  <c:v>15.5</c:v>
                </c:pt>
                <c:pt idx="193">
                  <c:v>15.2</c:v>
                </c:pt>
                <c:pt idx="194">
                  <c:v>15.4</c:v>
                </c:pt>
                <c:pt idx="195">
                  <c:v>15.1</c:v>
                </c:pt>
                <c:pt idx="196">
                  <c:v>13.9</c:v>
                </c:pt>
                <c:pt idx="197">
                  <c:v>13.9</c:v>
                </c:pt>
                <c:pt idx="198">
                  <c:v>13.2</c:v>
                </c:pt>
                <c:pt idx="199">
                  <c:v>14.4</c:v>
                </c:pt>
                <c:pt idx="200">
                  <c:v>14.5</c:v>
                </c:pt>
                <c:pt idx="201">
                  <c:v>15.3</c:v>
                </c:pt>
                <c:pt idx="202">
                  <c:v>13.9</c:v>
                </c:pt>
                <c:pt idx="203">
                  <c:v>13.5</c:v>
                </c:pt>
                <c:pt idx="204">
                  <c:v>14.2</c:v>
                </c:pt>
                <c:pt idx="205">
                  <c:v>14.6</c:v>
                </c:pt>
                <c:pt idx="206">
                  <c:v>14.4</c:v>
                </c:pt>
                <c:pt idx="207">
                  <c:v>15.7</c:v>
                </c:pt>
                <c:pt idx="208">
                  <c:v>15.9</c:v>
                </c:pt>
                <c:pt idx="209">
                  <c:v>14.8</c:v>
                </c:pt>
                <c:pt idx="210">
                  <c:v>15.7</c:v>
                </c:pt>
                <c:pt idx="211">
                  <c:v>14</c:v>
                </c:pt>
                <c:pt idx="212">
                  <c:v>15</c:v>
                </c:pt>
                <c:pt idx="213">
                  <c:v>14.1</c:v>
                </c:pt>
                <c:pt idx="214">
                  <c:v>13.9</c:v>
                </c:pt>
                <c:pt idx="215">
                  <c:v>14.4</c:v>
                </c:pt>
                <c:pt idx="216">
                  <c:v>13.2</c:v>
                </c:pt>
                <c:pt idx="217">
                  <c:v>13.5</c:v>
                </c:pt>
                <c:pt idx="218">
                  <c:v>13.1</c:v>
                </c:pt>
                <c:pt idx="219">
                  <c:v>9.9</c:v>
                </c:pt>
                <c:pt idx="220">
                  <c:v>10.7</c:v>
                </c:pt>
                <c:pt idx="221">
                  <c:v>13.2</c:v>
                </c:pt>
                <c:pt idx="222">
                  <c:v>12.2</c:v>
                </c:pt>
                <c:pt idx="223">
                  <c:v>13.1</c:v>
                </c:pt>
                <c:pt idx="224">
                  <c:v>12.3</c:v>
                </c:pt>
                <c:pt idx="225">
                  <c:v>11.5</c:v>
                </c:pt>
                <c:pt idx="226">
                  <c:v>11.7</c:v>
                </c:pt>
                <c:pt idx="227">
                  <c:v>12.7</c:v>
                </c:pt>
                <c:pt idx="228">
                  <c:v>13</c:v>
                </c:pt>
                <c:pt idx="229">
                  <c:v>12.4</c:v>
                </c:pt>
                <c:pt idx="230">
                  <c:v>13</c:v>
                </c:pt>
                <c:pt idx="231">
                  <c:v>12.8</c:v>
                </c:pt>
                <c:pt idx="232">
                  <c:v>13.6</c:v>
                </c:pt>
                <c:pt idx="233">
                  <c:v>13.7</c:v>
                </c:pt>
                <c:pt idx="234">
                  <c:v>13.2</c:v>
                </c:pt>
                <c:pt idx="235">
                  <c:v>12.8</c:v>
                </c:pt>
                <c:pt idx="236">
                  <c:v>12.5</c:v>
                </c:pt>
                <c:pt idx="237">
                  <c:v>12.3</c:v>
                </c:pt>
                <c:pt idx="238">
                  <c:v>12.2</c:v>
                </c:pt>
                <c:pt idx="239">
                  <c:v>12.4</c:v>
                </c:pt>
                <c:pt idx="240">
                  <c:v>11.6</c:v>
                </c:pt>
                <c:pt idx="241">
                  <c:v>11.5</c:v>
                </c:pt>
                <c:pt idx="242">
                  <c:v>11.3</c:v>
                </c:pt>
                <c:pt idx="243">
                  <c:v>11.8</c:v>
                </c:pt>
                <c:pt idx="244">
                  <c:v>11.8</c:v>
                </c:pt>
                <c:pt idx="245">
                  <c:v>11</c:v>
                </c:pt>
                <c:pt idx="246">
                  <c:v>11.4</c:v>
                </c:pt>
                <c:pt idx="247">
                  <c:v>11.7</c:v>
                </c:pt>
                <c:pt idx="248">
                  <c:v>11.5</c:v>
                </c:pt>
                <c:pt idx="249">
                  <c:v>12.8</c:v>
                </c:pt>
                <c:pt idx="250">
                  <c:v>12.9</c:v>
                </c:pt>
                <c:pt idx="251">
                  <c:v>12.2</c:v>
                </c:pt>
                <c:pt idx="252">
                  <c:v>11.7</c:v>
                </c:pt>
                <c:pt idx="253">
                  <c:v>12.7</c:v>
                </c:pt>
                <c:pt idx="254">
                  <c:v>13.2</c:v>
                </c:pt>
                <c:pt idx="255">
                  <c:v>12.2</c:v>
                </c:pt>
                <c:pt idx="256">
                  <c:v>14</c:v>
                </c:pt>
                <c:pt idx="257">
                  <c:v>12.9</c:v>
                </c:pt>
                <c:pt idx="258">
                  <c:v>14.7</c:v>
                </c:pt>
                <c:pt idx="259">
                  <c:v>14.3</c:v>
                </c:pt>
                <c:pt idx="260">
                  <c:v>15.8</c:v>
                </c:pt>
                <c:pt idx="261">
                  <c:v>15.2</c:v>
                </c:pt>
                <c:pt idx="262">
                  <c:v>15.2</c:v>
                </c:pt>
                <c:pt idx="263">
                  <c:v>15.9</c:v>
                </c:pt>
                <c:pt idx="264">
                  <c:v>16.7</c:v>
                </c:pt>
                <c:pt idx="265">
                  <c:v>17.100000000000001</c:v>
                </c:pt>
                <c:pt idx="266">
                  <c:v>16.600000000000001</c:v>
                </c:pt>
                <c:pt idx="267">
                  <c:v>16.100000000000001</c:v>
                </c:pt>
                <c:pt idx="268">
                  <c:v>16.600000000000001</c:v>
                </c:pt>
                <c:pt idx="269">
                  <c:v>16.5</c:v>
                </c:pt>
                <c:pt idx="270">
                  <c:v>16.600000000000001</c:v>
                </c:pt>
                <c:pt idx="271">
                  <c:v>15.8</c:v>
                </c:pt>
                <c:pt idx="272">
                  <c:v>16.8</c:v>
                </c:pt>
                <c:pt idx="273">
                  <c:v>16.7</c:v>
                </c:pt>
                <c:pt idx="274">
                  <c:v>15.5</c:v>
                </c:pt>
                <c:pt idx="275">
                  <c:v>15.5</c:v>
                </c:pt>
                <c:pt idx="276">
                  <c:v>16.3</c:v>
                </c:pt>
                <c:pt idx="277">
                  <c:v>15.1</c:v>
                </c:pt>
                <c:pt idx="278">
                  <c:v>15.9</c:v>
                </c:pt>
                <c:pt idx="279">
                  <c:v>16.100000000000001</c:v>
                </c:pt>
                <c:pt idx="280">
                  <c:v>15.5</c:v>
                </c:pt>
                <c:pt idx="281">
                  <c:v>15.8</c:v>
                </c:pt>
                <c:pt idx="282">
                  <c:v>18.5</c:v>
                </c:pt>
                <c:pt idx="283">
                  <c:v>17.399999999999999</c:v>
                </c:pt>
                <c:pt idx="284">
                  <c:v>16.399999999999999</c:v>
                </c:pt>
                <c:pt idx="285">
                  <c:v>17</c:v>
                </c:pt>
                <c:pt idx="286">
                  <c:v>16.5</c:v>
                </c:pt>
                <c:pt idx="287">
                  <c:v>17.100000000000001</c:v>
                </c:pt>
                <c:pt idx="288">
                  <c:v>17.3</c:v>
                </c:pt>
                <c:pt idx="289">
                  <c:v>17.2</c:v>
                </c:pt>
                <c:pt idx="290">
                  <c:v>15.9</c:v>
                </c:pt>
                <c:pt idx="291">
                  <c:v>14.3</c:v>
                </c:pt>
                <c:pt idx="292">
                  <c:v>15.9</c:v>
                </c:pt>
                <c:pt idx="293">
                  <c:v>15.7</c:v>
                </c:pt>
                <c:pt idx="294">
                  <c:v>15.2</c:v>
                </c:pt>
                <c:pt idx="295">
                  <c:v>14.9</c:v>
                </c:pt>
                <c:pt idx="296">
                  <c:v>15.2</c:v>
                </c:pt>
                <c:pt idx="297">
                  <c:v>16.100000000000001</c:v>
                </c:pt>
                <c:pt idx="298">
                  <c:v>15.8</c:v>
                </c:pt>
                <c:pt idx="299">
                  <c:v>16</c:v>
                </c:pt>
                <c:pt idx="300">
                  <c:v>15.4</c:v>
                </c:pt>
                <c:pt idx="301">
                  <c:v>15.9</c:v>
                </c:pt>
                <c:pt idx="302">
                  <c:v>15.2</c:v>
                </c:pt>
                <c:pt idx="303">
                  <c:v>13.9</c:v>
                </c:pt>
                <c:pt idx="304">
                  <c:v>15</c:v>
                </c:pt>
                <c:pt idx="305">
                  <c:v>13.9</c:v>
                </c:pt>
                <c:pt idx="306">
                  <c:v>14.3</c:v>
                </c:pt>
                <c:pt idx="307">
                  <c:v>15.6</c:v>
                </c:pt>
                <c:pt idx="308">
                  <c:v>14.4</c:v>
                </c:pt>
                <c:pt idx="309">
                  <c:v>14.4</c:v>
                </c:pt>
                <c:pt idx="310">
                  <c:v>14.7</c:v>
                </c:pt>
                <c:pt idx="311">
                  <c:v>14.8</c:v>
                </c:pt>
                <c:pt idx="312">
                  <c:v>15.6</c:v>
                </c:pt>
                <c:pt idx="313">
                  <c:v>16.600000000000001</c:v>
                </c:pt>
                <c:pt idx="314">
                  <c:v>15.1</c:v>
                </c:pt>
                <c:pt idx="315">
                  <c:v>14.1</c:v>
                </c:pt>
                <c:pt idx="316">
                  <c:v>13.9</c:v>
                </c:pt>
                <c:pt idx="317">
                  <c:v>14.2</c:v>
                </c:pt>
                <c:pt idx="318">
                  <c:v>13.7</c:v>
                </c:pt>
                <c:pt idx="319">
                  <c:v>13.8</c:v>
                </c:pt>
                <c:pt idx="320">
                  <c:v>14.4</c:v>
                </c:pt>
                <c:pt idx="321">
                  <c:v>14.9</c:v>
                </c:pt>
                <c:pt idx="322">
                  <c:v>15.2</c:v>
                </c:pt>
                <c:pt idx="323">
                  <c:v>14.8</c:v>
                </c:pt>
                <c:pt idx="324">
                  <c:v>14.2</c:v>
                </c:pt>
                <c:pt idx="325">
                  <c:v>13.8</c:v>
                </c:pt>
                <c:pt idx="326">
                  <c:v>15</c:v>
                </c:pt>
                <c:pt idx="327">
                  <c:v>15.4</c:v>
                </c:pt>
                <c:pt idx="328">
                  <c:v>16.100000000000001</c:v>
                </c:pt>
                <c:pt idx="329">
                  <c:v>16.399999999999999</c:v>
                </c:pt>
                <c:pt idx="330">
                  <c:v>15</c:v>
                </c:pt>
                <c:pt idx="331">
                  <c:v>15.3</c:v>
                </c:pt>
                <c:pt idx="332">
                  <c:v>15.1</c:v>
                </c:pt>
                <c:pt idx="333">
                  <c:v>14.4</c:v>
                </c:pt>
                <c:pt idx="334">
                  <c:v>14.1</c:v>
                </c:pt>
                <c:pt idx="335">
                  <c:v>15.6</c:v>
                </c:pt>
                <c:pt idx="336">
                  <c:v>14.8</c:v>
                </c:pt>
                <c:pt idx="337">
                  <c:v>14.7</c:v>
                </c:pt>
                <c:pt idx="338">
                  <c:v>14.7</c:v>
                </c:pt>
                <c:pt idx="339">
                  <c:v>16.600000000000001</c:v>
                </c:pt>
                <c:pt idx="340">
                  <c:v>14.5</c:v>
                </c:pt>
                <c:pt idx="341">
                  <c:v>15.4</c:v>
                </c:pt>
                <c:pt idx="342">
                  <c:v>16.3</c:v>
                </c:pt>
                <c:pt idx="343">
                  <c:v>16.399999999999999</c:v>
                </c:pt>
                <c:pt idx="344">
                  <c:v>16.899999999999999</c:v>
                </c:pt>
                <c:pt idx="345">
                  <c:v>17.899999999999999</c:v>
                </c:pt>
                <c:pt idx="346">
                  <c:v>17</c:v>
                </c:pt>
                <c:pt idx="347">
                  <c:v>17.2</c:v>
                </c:pt>
                <c:pt idx="348">
                  <c:v>16.8</c:v>
                </c:pt>
                <c:pt idx="349">
                  <c:v>18.600000000000001</c:v>
                </c:pt>
                <c:pt idx="350">
                  <c:v>19.3</c:v>
                </c:pt>
                <c:pt idx="351">
                  <c:v>18.7</c:v>
                </c:pt>
                <c:pt idx="352">
                  <c:v>20.9</c:v>
                </c:pt>
                <c:pt idx="353">
                  <c:v>22.9</c:v>
                </c:pt>
                <c:pt idx="354">
                  <c:v>19.899999999999999</c:v>
                </c:pt>
                <c:pt idx="355">
                  <c:v>18.899999999999999</c:v>
                </c:pt>
                <c:pt idx="356">
                  <c:v>19.3</c:v>
                </c:pt>
                <c:pt idx="357">
                  <c:v>20.399999999999999</c:v>
                </c:pt>
                <c:pt idx="358">
                  <c:v>20.100000000000001</c:v>
                </c:pt>
                <c:pt idx="359">
                  <c:v>18.5</c:v>
                </c:pt>
                <c:pt idx="360">
                  <c:v>17.2</c:v>
                </c:pt>
              </c:numCache>
            </c:numRef>
          </c:val>
        </c:ser>
        <c:ser>
          <c:idx val="1"/>
          <c:order val="2"/>
          <c:tx>
            <c:strRef>
              <c:f>Sheet1!$C$1:$C$2</c:f>
              <c:strCache>
                <c:ptCount val="1"/>
                <c:pt idx="0">
                  <c:v>Percent of unemployed by unemployment duration 5 to 14 weeks</c:v>
                </c:pt>
              </c:strCache>
            </c:strRef>
          </c:tx>
          <c:spPr>
            <a:solidFill>
              <a:srgbClr val="00AEEF">
                <a:alpha val="70000"/>
              </a:srgbClr>
            </a:solidFill>
          </c:spPr>
          <c:cat>
            <c:numRef>
              <c:f>Sheet1!$A$3:$A$363</c:f>
              <c:numCache>
                <c:formatCode>mmm\-yy</c:formatCode>
                <c:ptCount val="361"/>
                <c:pt idx="0">
                  <c:v>29221</c:v>
                </c:pt>
                <c:pt idx="1">
                  <c:v>29252</c:v>
                </c:pt>
                <c:pt idx="2">
                  <c:v>29281</c:v>
                </c:pt>
                <c:pt idx="3">
                  <c:v>29312</c:v>
                </c:pt>
                <c:pt idx="4">
                  <c:v>29342</c:v>
                </c:pt>
                <c:pt idx="5">
                  <c:v>29373</c:v>
                </c:pt>
                <c:pt idx="6">
                  <c:v>29403</c:v>
                </c:pt>
                <c:pt idx="7">
                  <c:v>29434</c:v>
                </c:pt>
                <c:pt idx="8">
                  <c:v>29465</c:v>
                </c:pt>
                <c:pt idx="9">
                  <c:v>29495</c:v>
                </c:pt>
                <c:pt idx="10">
                  <c:v>29526</c:v>
                </c:pt>
                <c:pt idx="11">
                  <c:v>29556</c:v>
                </c:pt>
                <c:pt idx="12">
                  <c:v>29587</c:v>
                </c:pt>
                <c:pt idx="13">
                  <c:v>29618</c:v>
                </c:pt>
                <c:pt idx="14">
                  <c:v>29646</c:v>
                </c:pt>
                <c:pt idx="15">
                  <c:v>29677</c:v>
                </c:pt>
                <c:pt idx="16">
                  <c:v>29707</c:v>
                </c:pt>
                <c:pt idx="17">
                  <c:v>29738</c:v>
                </c:pt>
                <c:pt idx="18">
                  <c:v>29768</c:v>
                </c:pt>
                <c:pt idx="19">
                  <c:v>29799</c:v>
                </c:pt>
                <c:pt idx="20">
                  <c:v>29830</c:v>
                </c:pt>
                <c:pt idx="21">
                  <c:v>29860</c:v>
                </c:pt>
                <c:pt idx="22">
                  <c:v>29891</c:v>
                </c:pt>
                <c:pt idx="23">
                  <c:v>29921</c:v>
                </c:pt>
                <c:pt idx="24">
                  <c:v>29952</c:v>
                </c:pt>
                <c:pt idx="25">
                  <c:v>29983</c:v>
                </c:pt>
                <c:pt idx="26">
                  <c:v>30011</c:v>
                </c:pt>
                <c:pt idx="27">
                  <c:v>30042</c:v>
                </c:pt>
                <c:pt idx="28">
                  <c:v>30072</c:v>
                </c:pt>
                <c:pt idx="29">
                  <c:v>30103</c:v>
                </c:pt>
                <c:pt idx="30">
                  <c:v>30133</c:v>
                </c:pt>
                <c:pt idx="31">
                  <c:v>30164</c:v>
                </c:pt>
                <c:pt idx="32">
                  <c:v>30195</c:v>
                </c:pt>
                <c:pt idx="33">
                  <c:v>30225</c:v>
                </c:pt>
                <c:pt idx="34">
                  <c:v>30256</c:v>
                </c:pt>
                <c:pt idx="35">
                  <c:v>30286</c:v>
                </c:pt>
                <c:pt idx="36">
                  <c:v>30317</c:v>
                </c:pt>
                <c:pt idx="37">
                  <c:v>30348</c:v>
                </c:pt>
                <c:pt idx="38">
                  <c:v>30376</c:v>
                </c:pt>
                <c:pt idx="39">
                  <c:v>30407</c:v>
                </c:pt>
                <c:pt idx="40">
                  <c:v>30437</c:v>
                </c:pt>
                <c:pt idx="41">
                  <c:v>30468</c:v>
                </c:pt>
                <c:pt idx="42">
                  <c:v>30498</c:v>
                </c:pt>
                <c:pt idx="43">
                  <c:v>30529</c:v>
                </c:pt>
                <c:pt idx="44">
                  <c:v>30560</c:v>
                </c:pt>
                <c:pt idx="45">
                  <c:v>30590</c:v>
                </c:pt>
                <c:pt idx="46">
                  <c:v>30621</c:v>
                </c:pt>
                <c:pt idx="47">
                  <c:v>30651</c:v>
                </c:pt>
                <c:pt idx="48">
                  <c:v>30682</c:v>
                </c:pt>
                <c:pt idx="49">
                  <c:v>30713</c:v>
                </c:pt>
                <c:pt idx="50">
                  <c:v>30742</c:v>
                </c:pt>
                <c:pt idx="51">
                  <c:v>30773</c:v>
                </c:pt>
                <c:pt idx="52">
                  <c:v>30803</c:v>
                </c:pt>
                <c:pt idx="53">
                  <c:v>30834</c:v>
                </c:pt>
                <c:pt idx="54">
                  <c:v>30864</c:v>
                </c:pt>
                <c:pt idx="55">
                  <c:v>30895</c:v>
                </c:pt>
                <c:pt idx="56">
                  <c:v>30926</c:v>
                </c:pt>
                <c:pt idx="57">
                  <c:v>30956</c:v>
                </c:pt>
                <c:pt idx="58">
                  <c:v>30987</c:v>
                </c:pt>
                <c:pt idx="59">
                  <c:v>31017</c:v>
                </c:pt>
                <c:pt idx="60">
                  <c:v>31048</c:v>
                </c:pt>
                <c:pt idx="61">
                  <c:v>31079</c:v>
                </c:pt>
                <c:pt idx="62">
                  <c:v>31107</c:v>
                </c:pt>
                <c:pt idx="63">
                  <c:v>31138</c:v>
                </c:pt>
                <c:pt idx="64">
                  <c:v>31168</c:v>
                </c:pt>
                <c:pt idx="65">
                  <c:v>31199</c:v>
                </c:pt>
                <c:pt idx="66">
                  <c:v>31229</c:v>
                </c:pt>
                <c:pt idx="67">
                  <c:v>31260</c:v>
                </c:pt>
                <c:pt idx="68">
                  <c:v>31291</c:v>
                </c:pt>
                <c:pt idx="69">
                  <c:v>31321</c:v>
                </c:pt>
                <c:pt idx="70">
                  <c:v>31352</c:v>
                </c:pt>
                <c:pt idx="71">
                  <c:v>31382</c:v>
                </c:pt>
                <c:pt idx="72">
                  <c:v>31413</c:v>
                </c:pt>
                <c:pt idx="73">
                  <c:v>31444</c:v>
                </c:pt>
                <c:pt idx="74">
                  <c:v>31472</c:v>
                </c:pt>
                <c:pt idx="75">
                  <c:v>31503</c:v>
                </c:pt>
                <c:pt idx="76">
                  <c:v>31533</c:v>
                </c:pt>
                <c:pt idx="77">
                  <c:v>31564</c:v>
                </c:pt>
                <c:pt idx="78">
                  <c:v>31594</c:v>
                </c:pt>
                <c:pt idx="79">
                  <c:v>31625</c:v>
                </c:pt>
                <c:pt idx="80">
                  <c:v>31656</c:v>
                </c:pt>
                <c:pt idx="81">
                  <c:v>31686</c:v>
                </c:pt>
                <c:pt idx="82">
                  <c:v>31717</c:v>
                </c:pt>
                <c:pt idx="83">
                  <c:v>31747</c:v>
                </c:pt>
                <c:pt idx="84">
                  <c:v>31778</c:v>
                </c:pt>
                <c:pt idx="85">
                  <c:v>31809</c:v>
                </c:pt>
                <c:pt idx="86">
                  <c:v>31837</c:v>
                </c:pt>
                <c:pt idx="87">
                  <c:v>31868</c:v>
                </c:pt>
                <c:pt idx="88">
                  <c:v>31898</c:v>
                </c:pt>
                <c:pt idx="89">
                  <c:v>31929</c:v>
                </c:pt>
                <c:pt idx="90">
                  <c:v>31959</c:v>
                </c:pt>
                <c:pt idx="91">
                  <c:v>31990</c:v>
                </c:pt>
                <c:pt idx="92">
                  <c:v>32021</c:v>
                </c:pt>
                <c:pt idx="93">
                  <c:v>32051</c:v>
                </c:pt>
                <c:pt idx="94">
                  <c:v>32082</c:v>
                </c:pt>
                <c:pt idx="95">
                  <c:v>32112</c:v>
                </c:pt>
                <c:pt idx="96">
                  <c:v>32143</c:v>
                </c:pt>
                <c:pt idx="97">
                  <c:v>32174</c:v>
                </c:pt>
                <c:pt idx="98">
                  <c:v>32203</c:v>
                </c:pt>
                <c:pt idx="99">
                  <c:v>32234</c:v>
                </c:pt>
                <c:pt idx="100">
                  <c:v>32264</c:v>
                </c:pt>
                <c:pt idx="101">
                  <c:v>32295</c:v>
                </c:pt>
                <c:pt idx="102">
                  <c:v>32325</c:v>
                </c:pt>
                <c:pt idx="103">
                  <c:v>32356</c:v>
                </c:pt>
                <c:pt idx="104">
                  <c:v>32387</c:v>
                </c:pt>
                <c:pt idx="105">
                  <c:v>32417</c:v>
                </c:pt>
                <c:pt idx="106">
                  <c:v>32448</c:v>
                </c:pt>
                <c:pt idx="107">
                  <c:v>32478</c:v>
                </c:pt>
                <c:pt idx="108">
                  <c:v>32509</c:v>
                </c:pt>
                <c:pt idx="109">
                  <c:v>32540</c:v>
                </c:pt>
                <c:pt idx="110">
                  <c:v>32568</c:v>
                </c:pt>
                <c:pt idx="111">
                  <c:v>32599</c:v>
                </c:pt>
                <c:pt idx="112">
                  <c:v>32629</c:v>
                </c:pt>
                <c:pt idx="113">
                  <c:v>32660</c:v>
                </c:pt>
                <c:pt idx="114">
                  <c:v>32690</c:v>
                </c:pt>
                <c:pt idx="115">
                  <c:v>32721</c:v>
                </c:pt>
                <c:pt idx="116">
                  <c:v>32752</c:v>
                </c:pt>
                <c:pt idx="117">
                  <c:v>32782</c:v>
                </c:pt>
                <c:pt idx="118">
                  <c:v>32813</c:v>
                </c:pt>
                <c:pt idx="119">
                  <c:v>32843</c:v>
                </c:pt>
                <c:pt idx="120">
                  <c:v>32874</c:v>
                </c:pt>
                <c:pt idx="121">
                  <c:v>32905</c:v>
                </c:pt>
                <c:pt idx="122">
                  <c:v>32933</c:v>
                </c:pt>
                <c:pt idx="123">
                  <c:v>32964</c:v>
                </c:pt>
                <c:pt idx="124">
                  <c:v>32994</c:v>
                </c:pt>
                <c:pt idx="125">
                  <c:v>33025</c:v>
                </c:pt>
                <c:pt idx="126">
                  <c:v>33055</c:v>
                </c:pt>
                <c:pt idx="127">
                  <c:v>33086</c:v>
                </c:pt>
                <c:pt idx="128">
                  <c:v>33117</c:v>
                </c:pt>
                <c:pt idx="129">
                  <c:v>33147</c:v>
                </c:pt>
                <c:pt idx="130">
                  <c:v>33178</c:v>
                </c:pt>
                <c:pt idx="131">
                  <c:v>33208</c:v>
                </c:pt>
                <c:pt idx="132">
                  <c:v>33239</c:v>
                </c:pt>
                <c:pt idx="133">
                  <c:v>33270</c:v>
                </c:pt>
                <c:pt idx="134">
                  <c:v>33298</c:v>
                </c:pt>
                <c:pt idx="135">
                  <c:v>33329</c:v>
                </c:pt>
                <c:pt idx="136">
                  <c:v>33359</c:v>
                </c:pt>
                <c:pt idx="137">
                  <c:v>33390</c:v>
                </c:pt>
                <c:pt idx="138">
                  <c:v>33420</c:v>
                </c:pt>
                <c:pt idx="139">
                  <c:v>33451</c:v>
                </c:pt>
                <c:pt idx="140">
                  <c:v>33482</c:v>
                </c:pt>
                <c:pt idx="141">
                  <c:v>33512</c:v>
                </c:pt>
                <c:pt idx="142">
                  <c:v>33543</c:v>
                </c:pt>
                <c:pt idx="143">
                  <c:v>33573</c:v>
                </c:pt>
                <c:pt idx="144">
                  <c:v>33604</c:v>
                </c:pt>
                <c:pt idx="145">
                  <c:v>33635</c:v>
                </c:pt>
                <c:pt idx="146">
                  <c:v>33664</c:v>
                </c:pt>
                <c:pt idx="147">
                  <c:v>33695</c:v>
                </c:pt>
                <c:pt idx="148">
                  <c:v>33725</c:v>
                </c:pt>
                <c:pt idx="149">
                  <c:v>33756</c:v>
                </c:pt>
                <c:pt idx="150">
                  <c:v>33786</c:v>
                </c:pt>
                <c:pt idx="151">
                  <c:v>33817</c:v>
                </c:pt>
                <c:pt idx="152">
                  <c:v>33848</c:v>
                </c:pt>
                <c:pt idx="153">
                  <c:v>33878</c:v>
                </c:pt>
                <c:pt idx="154">
                  <c:v>33909</c:v>
                </c:pt>
                <c:pt idx="155">
                  <c:v>33939</c:v>
                </c:pt>
                <c:pt idx="156">
                  <c:v>33970</c:v>
                </c:pt>
                <c:pt idx="157">
                  <c:v>34001</c:v>
                </c:pt>
                <c:pt idx="158">
                  <c:v>34029</c:v>
                </c:pt>
                <c:pt idx="159">
                  <c:v>34060</c:v>
                </c:pt>
                <c:pt idx="160">
                  <c:v>34090</c:v>
                </c:pt>
                <c:pt idx="161">
                  <c:v>34121</c:v>
                </c:pt>
                <c:pt idx="162">
                  <c:v>34151</c:v>
                </c:pt>
                <c:pt idx="163">
                  <c:v>34182</c:v>
                </c:pt>
                <c:pt idx="164">
                  <c:v>34213</c:v>
                </c:pt>
                <c:pt idx="165">
                  <c:v>34243</c:v>
                </c:pt>
                <c:pt idx="166">
                  <c:v>34274</c:v>
                </c:pt>
                <c:pt idx="167">
                  <c:v>34304</c:v>
                </c:pt>
                <c:pt idx="168">
                  <c:v>34335</c:v>
                </c:pt>
                <c:pt idx="169">
                  <c:v>34366</c:v>
                </c:pt>
                <c:pt idx="170">
                  <c:v>34394</c:v>
                </c:pt>
                <c:pt idx="171">
                  <c:v>34425</c:v>
                </c:pt>
                <c:pt idx="172">
                  <c:v>34455</c:v>
                </c:pt>
                <c:pt idx="173">
                  <c:v>34486</c:v>
                </c:pt>
                <c:pt idx="174">
                  <c:v>34516</c:v>
                </c:pt>
                <c:pt idx="175">
                  <c:v>34547</c:v>
                </c:pt>
                <c:pt idx="176">
                  <c:v>34578</c:v>
                </c:pt>
                <c:pt idx="177">
                  <c:v>34608</c:v>
                </c:pt>
                <c:pt idx="178">
                  <c:v>34639</c:v>
                </c:pt>
                <c:pt idx="179">
                  <c:v>34669</c:v>
                </c:pt>
                <c:pt idx="180">
                  <c:v>34700</c:v>
                </c:pt>
                <c:pt idx="181">
                  <c:v>34731</c:v>
                </c:pt>
                <c:pt idx="182">
                  <c:v>34759</c:v>
                </c:pt>
                <c:pt idx="183">
                  <c:v>34790</c:v>
                </c:pt>
                <c:pt idx="184">
                  <c:v>34820</c:v>
                </c:pt>
                <c:pt idx="185">
                  <c:v>34851</c:v>
                </c:pt>
                <c:pt idx="186">
                  <c:v>34881</c:v>
                </c:pt>
                <c:pt idx="187">
                  <c:v>34912</c:v>
                </c:pt>
                <c:pt idx="188">
                  <c:v>34943</c:v>
                </c:pt>
                <c:pt idx="189">
                  <c:v>34973</c:v>
                </c:pt>
                <c:pt idx="190">
                  <c:v>35004</c:v>
                </c:pt>
                <c:pt idx="191">
                  <c:v>35034</c:v>
                </c:pt>
                <c:pt idx="192">
                  <c:v>35065</c:v>
                </c:pt>
                <c:pt idx="193">
                  <c:v>35096</c:v>
                </c:pt>
                <c:pt idx="194">
                  <c:v>35125</c:v>
                </c:pt>
                <c:pt idx="195">
                  <c:v>35156</c:v>
                </c:pt>
                <c:pt idx="196">
                  <c:v>35186</c:v>
                </c:pt>
                <c:pt idx="197">
                  <c:v>35217</c:v>
                </c:pt>
                <c:pt idx="198">
                  <c:v>35247</c:v>
                </c:pt>
                <c:pt idx="199">
                  <c:v>35278</c:v>
                </c:pt>
                <c:pt idx="200">
                  <c:v>35309</c:v>
                </c:pt>
                <c:pt idx="201">
                  <c:v>35339</c:v>
                </c:pt>
                <c:pt idx="202">
                  <c:v>35370</c:v>
                </c:pt>
                <c:pt idx="203">
                  <c:v>35400</c:v>
                </c:pt>
                <c:pt idx="204">
                  <c:v>35431</c:v>
                </c:pt>
                <c:pt idx="205">
                  <c:v>35462</c:v>
                </c:pt>
                <c:pt idx="206">
                  <c:v>35490</c:v>
                </c:pt>
                <c:pt idx="207">
                  <c:v>35521</c:v>
                </c:pt>
                <c:pt idx="208">
                  <c:v>35551</c:v>
                </c:pt>
                <c:pt idx="209">
                  <c:v>35582</c:v>
                </c:pt>
                <c:pt idx="210">
                  <c:v>35612</c:v>
                </c:pt>
                <c:pt idx="211">
                  <c:v>35643</c:v>
                </c:pt>
                <c:pt idx="212">
                  <c:v>35674</c:v>
                </c:pt>
                <c:pt idx="213">
                  <c:v>35704</c:v>
                </c:pt>
                <c:pt idx="214">
                  <c:v>35735</c:v>
                </c:pt>
                <c:pt idx="215">
                  <c:v>35765</c:v>
                </c:pt>
                <c:pt idx="216">
                  <c:v>35796</c:v>
                </c:pt>
                <c:pt idx="217">
                  <c:v>35827</c:v>
                </c:pt>
                <c:pt idx="218">
                  <c:v>35855</c:v>
                </c:pt>
                <c:pt idx="219">
                  <c:v>35886</c:v>
                </c:pt>
                <c:pt idx="220">
                  <c:v>35916</c:v>
                </c:pt>
                <c:pt idx="221">
                  <c:v>35947</c:v>
                </c:pt>
                <c:pt idx="222">
                  <c:v>35977</c:v>
                </c:pt>
                <c:pt idx="223">
                  <c:v>36008</c:v>
                </c:pt>
                <c:pt idx="224">
                  <c:v>36039</c:v>
                </c:pt>
                <c:pt idx="225">
                  <c:v>36069</c:v>
                </c:pt>
                <c:pt idx="226">
                  <c:v>36100</c:v>
                </c:pt>
                <c:pt idx="227">
                  <c:v>36130</c:v>
                </c:pt>
                <c:pt idx="228">
                  <c:v>36161</c:v>
                </c:pt>
                <c:pt idx="229">
                  <c:v>36192</c:v>
                </c:pt>
                <c:pt idx="230">
                  <c:v>36220</c:v>
                </c:pt>
                <c:pt idx="231">
                  <c:v>36251</c:v>
                </c:pt>
                <c:pt idx="232">
                  <c:v>36281</c:v>
                </c:pt>
                <c:pt idx="233">
                  <c:v>36312</c:v>
                </c:pt>
                <c:pt idx="234">
                  <c:v>36342</c:v>
                </c:pt>
                <c:pt idx="235">
                  <c:v>36373</c:v>
                </c:pt>
                <c:pt idx="236">
                  <c:v>36404</c:v>
                </c:pt>
                <c:pt idx="237">
                  <c:v>36434</c:v>
                </c:pt>
                <c:pt idx="238">
                  <c:v>36465</c:v>
                </c:pt>
                <c:pt idx="239">
                  <c:v>36495</c:v>
                </c:pt>
                <c:pt idx="240">
                  <c:v>36526</c:v>
                </c:pt>
                <c:pt idx="241">
                  <c:v>36557</c:v>
                </c:pt>
                <c:pt idx="242">
                  <c:v>36586</c:v>
                </c:pt>
                <c:pt idx="243">
                  <c:v>36617</c:v>
                </c:pt>
                <c:pt idx="244">
                  <c:v>36647</c:v>
                </c:pt>
                <c:pt idx="245">
                  <c:v>36678</c:v>
                </c:pt>
                <c:pt idx="246">
                  <c:v>36708</c:v>
                </c:pt>
                <c:pt idx="247">
                  <c:v>36739</c:v>
                </c:pt>
                <c:pt idx="248">
                  <c:v>36770</c:v>
                </c:pt>
                <c:pt idx="249">
                  <c:v>36800</c:v>
                </c:pt>
                <c:pt idx="250">
                  <c:v>36831</c:v>
                </c:pt>
                <c:pt idx="251">
                  <c:v>36861</c:v>
                </c:pt>
                <c:pt idx="252">
                  <c:v>36892</c:v>
                </c:pt>
                <c:pt idx="253">
                  <c:v>36923</c:v>
                </c:pt>
                <c:pt idx="254">
                  <c:v>36951</c:v>
                </c:pt>
                <c:pt idx="255">
                  <c:v>36982</c:v>
                </c:pt>
                <c:pt idx="256">
                  <c:v>37012</c:v>
                </c:pt>
                <c:pt idx="257">
                  <c:v>37043</c:v>
                </c:pt>
                <c:pt idx="258">
                  <c:v>37073</c:v>
                </c:pt>
                <c:pt idx="259">
                  <c:v>37104</c:v>
                </c:pt>
                <c:pt idx="260">
                  <c:v>37135</c:v>
                </c:pt>
                <c:pt idx="261">
                  <c:v>37165</c:v>
                </c:pt>
                <c:pt idx="262">
                  <c:v>37196</c:v>
                </c:pt>
                <c:pt idx="263">
                  <c:v>37226</c:v>
                </c:pt>
                <c:pt idx="264">
                  <c:v>37257</c:v>
                </c:pt>
                <c:pt idx="265">
                  <c:v>37288</c:v>
                </c:pt>
                <c:pt idx="266">
                  <c:v>37316</c:v>
                </c:pt>
                <c:pt idx="267">
                  <c:v>37347</c:v>
                </c:pt>
                <c:pt idx="268">
                  <c:v>37377</c:v>
                </c:pt>
                <c:pt idx="269">
                  <c:v>37408</c:v>
                </c:pt>
                <c:pt idx="270">
                  <c:v>37438</c:v>
                </c:pt>
                <c:pt idx="271">
                  <c:v>37469</c:v>
                </c:pt>
                <c:pt idx="272">
                  <c:v>37500</c:v>
                </c:pt>
                <c:pt idx="273">
                  <c:v>37530</c:v>
                </c:pt>
                <c:pt idx="274">
                  <c:v>37561</c:v>
                </c:pt>
                <c:pt idx="275">
                  <c:v>37591</c:v>
                </c:pt>
                <c:pt idx="276">
                  <c:v>37622</c:v>
                </c:pt>
                <c:pt idx="277">
                  <c:v>37653</c:v>
                </c:pt>
                <c:pt idx="278">
                  <c:v>37681</c:v>
                </c:pt>
                <c:pt idx="279">
                  <c:v>37712</c:v>
                </c:pt>
                <c:pt idx="280">
                  <c:v>37742</c:v>
                </c:pt>
                <c:pt idx="281">
                  <c:v>37773</c:v>
                </c:pt>
                <c:pt idx="282">
                  <c:v>37803</c:v>
                </c:pt>
                <c:pt idx="283">
                  <c:v>37834</c:v>
                </c:pt>
                <c:pt idx="284">
                  <c:v>37865</c:v>
                </c:pt>
                <c:pt idx="285">
                  <c:v>37895</c:v>
                </c:pt>
                <c:pt idx="286">
                  <c:v>37926</c:v>
                </c:pt>
                <c:pt idx="287">
                  <c:v>37956</c:v>
                </c:pt>
                <c:pt idx="288">
                  <c:v>37987</c:v>
                </c:pt>
                <c:pt idx="289">
                  <c:v>38018</c:v>
                </c:pt>
                <c:pt idx="290">
                  <c:v>38047</c:v>
                </c:pt>
                <c:pt idx="291">
                  <c:v>38078</c:v>
                </c:pt>
                <c:pt idx="292">
                  <c:v>38108</c:v>
                </c:pt>
                <c:pt idx="293">
                  <c:v>38139</c:v>
                </c:pt>
                <c:pt idx="294">
                  <c:v>38169</c:v>
                </c:pt>
                <c:pt idx="295">
                  <c:v>38200</c:v>
                </c:pt>
                <c:pt idx="296">
                  <c:v>38231</c:v>
                </c:pt>
                <c:pt idx="297">
                  <c:v>38261</c:v>
                </c:pt>
                <c:pt idx="298">
                  <c:v>38292</c:v>
                </c:pt>
                <c:pt idx="299">
                  <c:v>38322</c:v>
                </c:pt>
                <c:pt idx="300">
                  <c:v>38353</c:v>
                </c:pt>
                <c:pt idx="301">
                  <c:v>38384</c:v>
                </c:pt>
                <c:pt idx="302">
                  <c:v>38412</c:v>
                </c:pt>
                <c:pt idx="303">
                  <c:v>38443</c:v>
                </c:pt>
                <c:pt idx="304">
                  <c:v>38473</c:v>
                </c:pt>
                <c:pt idx="305">
                  <c:v>38504</c:v>
                </c:pt>
                <c:pt idx="306">
                  <c:v>38534</c:v>
                </c:pt>
                <c:pt idx="307">
                  <c:v>38565</c:v>
                </c:pt>
                <c:pt idx="308">
                  <c:v>38596</c:v>
                </c:pt>
                <c:pt idx="309">
                  <c:v>38626</c:v>
                </c:pt>
                <c:pt idx="310">
                  <c:v>38657</c:v>
                </c:pt>
                <c:pt idx="311">
                  <c:v>38687</c:v>
                </c:pt>
                <c:pt idx="312">
                  <c:v>38718</c:v>
                </c:pt>
                <c:pt idx="313">
                  <c:v>38749</c:v>
                </c:pt>
                <c:pt idx="314">
                  <c:v>38777</c:v>
                </c:pt>
                <c:pt idx="315">
                  <c:v>38808</c:v>
                </c:pt>
                <c:pt idx="316">
                  <c:v>38838</c:v>
                </c:pt>
                <c:pt idx="317">
                  <c:v>38869</c:v>
                </c:pt>
                <c:pt idx="318">
                  <c:v>38899</c:v>
                </c:pt>
                <c:pt idx="319">
                  <c:v>38930</c:v>
                </c:pt>
                <c:pt idx="320">
                  <c:v>38961</c:v>
                </c:pt>
                <c:pt idx="321">
                  <c:v>38991</c:v>
                </c:pt>
                <c:pt idx="322">
                  <c:v>39022</c:v>
                </c:pt>
                <c:pt idx="323">
                  <c:v>39052</c:v>
                </c:pt>
                <c:pt idx="324">
                  <c:v>39083</c:v>
                </c:pt>
                <c:pt idx="325">
                  <c:v>39114</c:v>
                </c:pt>
                <c:pt idx="326">
                  <c:v>39142</c:v>
                </c:pt>
                <c:pt idx="327">
                  <c:v>39173</c:v>
                </c:pt>
                <c:pt idx="328">
                  <c:v>39203</c:v>
                </c:pt>
                <c:pt idx="329">
                  <c:v>39234</c:v>
                </c:pt>
                <c:pt idx="330">
                  <c:v>39264</c:v>
                </c:pt>
                <c:pt idx="331">
                  <c:v>39295</c:v>
                </c:pt>
                <c:pt idx="332">
                  <c:v>39326</c:v>
                </c:pt>
                <c:pt idx="333">
                  <c:v>39356</c:v>
                </c:pt>
                <c:pt idx="334">
                  <c:v>39387</c:v>
                </c:pt>
                <c:pt idx="335">
                  <c:v>39417</c:v>
                </c:pt>
                <c:pt idx="336">
                  <c:v>39448</c:v>
                </c:pt>
                <c:pt idx="337">
                  <c:v>39479</c:v>
                </c:pt>
                <c:pt idx="338">
                  <c:v>39508</c:v>
                </c:pt>
                <c:pt idx="339">
                  <c:v>39539</c:v>
                </c:pt>
                <c:pt idx="340">
                  <c:v>39569</c:v>
                </c:pt>
                <c:pt idx="341">
                  <c:v>39600</c:v>
                </c:pt>
                <c:pt idx="342">
                  <c:v>39630</c:v>
                </c:pt>
                <c:pt idx="343">
                  <c:v>39661</c:v>
                </c:pt>
                <c:pt idx="344">
                  <c:v>39692</c:v>
                </c:pt>
                <c:pt idx="345">
                  <c:v>39722</c:v>
                </c:pt>
                <c:pt idx="346">
                  <c:v>39753</c:v>
                </c:pt>
                <c:pt idx="347">
                  <c:v>39783</c:v>
                </c:pt>
                <c:pt idx="348">
                  <c:v>39814</c:v>
                </c:pt>
                <c:pt idx="349">
                  <c:v>39845</c:v>
                </c:pt>
                <c:pt idx="350">
                  <c:v>39873</c:v>
                </c:pt>
                <c:pt idx="351">
                  <c:v>39904</c:v>
                </c:pt>
                <c:pt idx="352">
                  <c:v>39934</c:v>
                </c:pt>
                <c:pt idx="353">
                  <c:v>39965</c:v>
                </c:pt>
                <c:pt idx="354">
                  <c:v>39995</c:v>
                </c:pt>
                <c:pt idx="355">
                  <c:v>40026</c:v>
                </c:pt>
                <c:pt idx="356">
                  <c:v>40057</c:v>
                </c:pt>
                <c:pt idx="357">
                  <c:v>40087</c:v>
                </c:pt>
                <c:pt idx="358">
                  <c:v>40118</c:v>
                </c:pt>
                <c:pt idx="359">
                  <c:v>40148</c:v>
                </c:pt>
                <c:pt idx="360">
                  <c:v>40179</c:v>
                </c:pt>
              </c:numCache>
            </c:numRef>
          </c:cat>
          <c:val>
            <c:numRef>
              <c:f>Sheet1!$C$3:$C$363</c:f>
              <c:numCache>
                <c:formatCode>General</c:formatCode>
                <c:ptCount val="361"/>
                <c:pt idx="0">
                  <c:v>31.1</c:v>
                </c:pt>
                <c:pt idx="1">
                  <c:v>32.9</c:v>
                </c:pt>
                <c:pt idx="2">
                  <c:v>33.300000000000004</c:v>
                </c:pt>
                <c:pt idx="3">
                  <c:v>32</c:v>
                </c:pt>
                <c:pt idx="4">
                  <c:v>32.200000000000003</c:v>
                </c:pt>
                <c:pt idx="5">
                  <c:v>35.800000000000004</c:v>
                </c:pt>
                <c:pt idx="6">
                  <c:v>34.1</c:v>
                </c:pt>
                <c:pt idx="7">
                  <c:v>32.300000000000004</c:v>
                </c:pt>
                <c:pt idx="8">
                  <c:v>32.4</c:v>
                </c:pt>
                <c:pt idx="9">
                  <c:v>31.5</c:v>
                </c:pt>
                <c:pt idx="10">
                  <c:v>31.3</c:v>
                </c:pt>
                <c:pt idx="11">
                  <c:v>28.9</c:v>
                </c:pt>
                <c:pt idx="12">
                  <c:v>29</c:v>
                </c:pt>
                <c:pt idx="13">
                  <c:v>30</c:v>
                </c:pt>
                <c:pt idx="14">
                  <c:v>30.2</c:v>
                </c:pt>
                <c:pt idx="15">
                  <c:v>31</c:v>
                </c:pt>
                <c:pt idx="16">
                  <c:v>31.5</c:v>
                </c:pt>
                <c:pt idx="17">
                  <c:v>30.1</c:v>
                </c:pt>
                <c:pt idx="18">
                  <c:v>30.6</c:v>
                </c:pt>
                <c:pt idx="19">
                  <c:v>30.9</c:v>
                </c:pt>
                <c:pt idx="20">
                  <c:v>30.5</c:v>
                </c:pt>
                <c:pt idx="21">
                  <c:v>30.8</c:v>
                </c:pt>
                <c:pt idx="22">
                  <c:v>31.3</c:v>
                </c:pt>
                <c:pt idx="23">
                  <c:v>32.1</c:v>
                </c:pt>
                <c:pt idx="24">
                  <c:v>32.700000000000003</c:v>
                </c:pt>
                <c:pt idx="25">
                  <c:v>32.200000000000003</c:v>
                </c:pt>
                <c:pt idx="26">
                  <c:v>31.2</c:v>
                </c:pt>
                <c:pt idx="27">
                  <c:v>31.4</c:v>
                </c:pt>
                <c:pt idx="28">
                  <c:v>31.5</c:v>
                </c:pt>
                <c:pt idx="29">
                  <c:v>32.6</c:v>
                </c:pt>
                <c:pt idx="30">
                  <c:v>30.6</c:v>
                </c:pt>
                <c:pt idx="31">
                  <c:v>30.6</c:v>
                </c:pt>
                <c:pt idx="32">
                  <c:v>30.8</c:v>
                </c:pt>
                <c:pt idx="33">
                  <c:v>30.1</c:v>
                </c:pt>
                <c:pt idx="34">
                  <c:v>29.4</c:v>
                </c:pt>
                <c:pt idx="35">
                  <c:v>28.5</c:v>
                </c:pt>
                <c:pt idx="36">
                  <c:v>28.5</c:v>
                </c:pt>
                <c:pt idx="37">
                  <c:v>27.5</c:v>
                </c:pt>
                <c:pt idx="38">
                  <c:v>28</c:v>
                </c:pt>
                <c:pt idx="39">
                  <c:v>28.2</c:v>
                </c:pt>
                <c:pt idx="40">
                  <c:v>27</c:v>
                </c:pt>
                <c:pt idx="41">
                  <c:v>26.4</c:v>
                </c:pt>
                <c:pt idx="42">
                  <c:v>26.6</c:v>
                </c:pt>
                <c:pt idx="43">
                  <c:v>28.3</c:v>
                </c:pt>
                <c:pt idx="44">
                  <c:v>26.7</c:v>
                </c:pt>
                <c:pt idx="45">
                  <c:v>27.7</c:v>
                </c:pt>
                <c:pt idx="46">
                  <c:v>27.8</c:v>
                </c:pt>
                <c:pt idx="47">
                  <c:v>26.9</c:v>
                </c:pt>
                <c:pt idx="48">
                  <c:v>27.8</c:v>
                </c:pt>
                <c:pt idx="49">
                  <c:v>28.2</c:v>
                </c:pt>
                <c:pt idx="50">
                  <c:v>28.7</c:v>
                </c:pt>
                <c:pt idx="51">
                  <c:v>28.3</c:v>
                </c:pt>
                <c:pt idx="52">
                  <c:v>28.3</c:v>
                </c:pt>
                <c:pt idx="53">
                  <c:v>27.9</c:v>
                </c:pt>
                <c:pt idx="54">
                  <c:v>29.1</c:v>
                </c:pt>
                <c:pt idx="55">
                  <c:v>28.1</c:v>
                </c:pt>
                <c:pt idx="56">
                  <c:v>30.4</c:v>
                </c:pt>
                <c:pt idx="57">
                  <c:v>28.7</c:v>
                </c:pt>
                <c:pt idx="58">
                  <c:v>28.8</c:v>
                </c:pt>
                <c:pt idx="59">
                  <c:v>30.9</c:v>
                </c:pt>
                <c:pt idx="60">
                  <c:v>29.9</c:v>
                </c:pt>
                <c:pt idx="61">
                  <c:v>29.5</c:v>
                </c:pt>
                <c:pt idx="62">
                  <c:v>29.2</c:v>
                </c:pt>
                <c:pt idx="63">
                  <c:v>29.7</c:v>
                </c:pt>
                <c:pt idx="64">
                  <c:v>30.6</c:v>
                </c:pt>
                <c:pt idx="65">
                  <c:v>30.1</c:v>
                </c:pt>
                <c:pt idx="66">
                  <c:v>30.3</c:v>
                </c:pt>
                <c:pt idx="67">
                  <c:v>30.6</c:v>
                </c:pt>
                <c:pt idx="68">
                  <c:v>30.9</c:v>
                </c:pt>
                <c:pt idx="69">
                  <c:v>30.8</c:v>
                </c:pt>
                <c:pt idx="70">
                  <c:v>30.2</c:v>
                </c:pt>
                <c:pt idx="71">
                  <c:v>31.2</c:v>
                </c:pt>
                <c:pt idx="72">
                  <c:v>30.8</c:v>
                </c:pt>
                <c:pt idx="73">
                  <c:v>30.6</c:v>
                </c:pt>
                <c:pt idx="74">
                  <c:v>30.8</c:v>
                </c:pt>
                <c:pt idx="75">
                  <c:v>31.6</c:v>
                </c:pt>
                <c:pt idx="76">
                  <c:v>31.5</c:v>
                </c:pt>
                <c:pt idx="77">
                  <c:v>31.8</c:v>
                </c:pt>
                <c:pt idx="78">
                  <c:v>30.8</c:v>
                </c:pt>
                <c:pt idx="79">
                  <c:v>29.6</c:v>
                </c:pt>
                <c:pt idx="80">
                  <c:v>31.6</c:v>
                </c:pt>
                <c:pt idx="81">
                  <c:v>31.7</c:v>
                </c:pt>
                <c:pt idx="82">
                  <c:v>32.200000000000003</c:v>
                </c:pt>
                <c:pt idx="83">
                  <c:v>30.5</c:v>
                </c:pt>
                <c:pt idx="84">
                  <c:v>30.1</c:v>
                </c:pt>
                <c:pt idx="85">
                  <c:v>30.7</c:v>
                </c:pt>
                <c:pt idx="86">
                  <c:v>30.5</c:v>
                </c:pt>
                <c:pt idx="87">
                  <c:v>29.9</c:v>
                </c:pt>
                <c:pt idx="88">
                  <c:v>27.9</c:v>
                </c:pt>
                <c:pt idx="89">
                  <c:v>29.3</c:v>
                </c:pt>
                <c:pt idx="90">
                  <c:v>29.5</c:v>
                </c:pt>
                <c:pt idx="91">
                  <c:v>29.8</c:v>
                </c:pt>
                <c:pt idx="92">
                  <c:v>28.5</c:v>
                </c:pt>
                <c:pt idx="93">
                  <c:v>30</c:v>
                </c:pt>
                <c:pt idx="94">
                  <c:v>29.5</c:v>
                </c:pt>
                <c:pt idx="95">
                  <c:v>28.6</c:v>
                </c:pt>
                <c:pt idx="96">
                  <c:v>30.9</c:v>
                </c:pt>
                <c:pt idx="97">
                  <c:v>30.6</c:v>
                </c:pt>
                <c:pt idx="98">
                  <c:v>30.4</c:v>
                </c:pt>
                <c:pt idx="99">
                  <c:v>29.2</c:v>
                </c:pt>
                <c:pt idx="100">
                  <c:v>30</c:v>
                </c:pt>
                <c:pt idx="101">
                  <c:v>29.3</c:v>
                </c:pt>
                <c:pt idx="102">
                  <c:v>31</c:v>
                </c:pt>
                <c:pt idx="103">
                  <c:v>29.1</c:v>
                </c:pt>
                <c:pt idx="104">
                  <c:v>28.5</c:v>
                </c:pt>
                <c:pt idx="105">
                  <c:v>28.5</c:v>
                </c:pt>
                <c:pt idx="106">
                  <c:v>30.1</c:v>
                </c:pt>
                <c:pt idx="107">
                  <c:v>31.2</c:v>
                </c:pt>
                <c:pt idx="108">
                  <c:v>30.3</c:v>
                </c:pt>
                <c:pt idx="109">
                  <c:v>29.4</c:v>
                </c:pt>
                <c:pt idx="110">
                  <c:v>29.6</c:v>
                </c:pt>
                <c:pt idx="111">
                  <c:v>30.6</c:v>
                </c:pt>
                <c:pt idx="112">
                  <c:v>31.1</c:v>
                </c:pt>
                <c:pt idx="113">
                  <c:v>30.5</c:v>
                </c:pt>
                <c:pt idx="114">
                  <c:v>29.9</c:v>
                </c:pt>
                <c:pt idx="115">
                  <c:v>31.7</c:v>
                </c:pt>
                <c:pt idx="116">
                  <c:v>30.2</c:v>
                </c:pt>
                <c:pt idx="117">
                  <c:v>30.2</c:v>
                </c:pt>
                <c:pt idx="118">
                  <c:v>30.4</c:v>
                </c:pt>
                <c:pt idx="119">
                  <c:v>29.9</c:v>
                </c:pt>
                <c:pt idx="120">
                  <c:v>31.2</c:v>
                </c:pt>
                <c:pt idx="121">
                  <c:v>31.1</c:v>
                </c:pt>
                <c:pt idx="122">
                  <c:v>31.7</c:v>
                </c:pt>
                <c:pt idx="123">
                  <c:v>31.9</c:v>
                </c:pt>
                <c:pt idx="124">
                  <c:v>33.4</c:v>
                </c:pt>
                <c:pt idx="125">
                  <c:v>31.6</c:v>
                </c:pt>
                <c:pt idx="126">
                  <c:v>32</c:v>
                </c:pt>
                <c:pt idx="127">
                  <c:v>31.4</c:v>
                </c:pt>
                <c:pt idx="128">
                  <c:v>32.300000000000004</c:v>
                </c:pt>
                <c:pt idx="129">
                  <c:v>32.4</c:v>
                </c:pt>
                <c:pt idx="130">
                  <c:v>31.9</c:v>
                </c:pt>
                <c:pt idx="131">
                  <c:v>32.800000000000004</c:v>
                </c:pt>
                <c:pt idx="132">
                  <c:v>33</c:v>
                </c:pt>
                <c:pt idx="133">
                  <c:v>33</c:v>
                </c:pt>
                <c:pt idx="134">
                  <c:v>34</c:v>
                </c:pt>
                <c:pt idx="135">
                  <c:v>33.300000000000004</c:v>
                </c:pt>
                <c:pt idx="136">
                  <c:v>32.800000000000004</c:v>
                </c:pt>
                <c:pt idx="137">
                  <c:v>32.4</c:v>
                </c:pt>
                <c:pt idx="138">
                  <c:v>32.5</c:v>
                </c:pt>
                <c:pt idx="139">
                  <c:v>31.8</c:v>
                </c:pt>
                <c:pt idx="140">
                  <c:v>31.4</c:v>
                </c:pt>
                <c:pt idx="141">
                  <c:v>31.3</c:v>
                </c:pt>
                <c:pt idx="142">
                  <c:v>31</c:v>
                </c:pt>
                <c:pt idx="143">
                  <c:v>30.6</c:v>
                </c:pt>
                <c:pt idx="144">
                  <c:v>30.4</c:v>
                </c:pt>
                <c:pt idx="145">
                  <c:v>31.4</c:v>
                </c:pt>
                <c:pt idx="146">
                  <c:v>29.8</c:v>
                </c:pt>
                <c:pt idx="147">
                  <c:v>30.5</c:v>
                </c:pt>
                <c:pt idx="148">
                  <c:v>28.9</c:v>
                </c:pt>
                <c:pt idx="149">
                  <c:v>27.9</c:v>
                </c:pt>
                <c:pt idx="150">
                  <c:v>28.7</c:v>
                </c:pt>
                <c:pt idx="151">
                  <c:v>28.8</c:v>
                </c:pt>
                <c:pt idx="152">
                  <c:v>29.4</c:v>
                </c:pt>
                <c:pt idx="153">
                  <c:v>27.7</c:v>
                </c:pt>
                <c:pt idx="154">
                  <c:v>30.3</c:v>
                </c:pt>
                <c:pt idx="155">
                  <c:v>28.7</c:v>
                </c:pt>
                <c:pt idx="156">
                  <c:v>28.5</c:v>
                </c:pt>
                <c:pt idx="157">
                  <c:v>27.9</c:v>
                </c:pt>
                <c:pt idx="158">
                  <c:v>29.5</c:v>
                </c:pt>
                <c:pt idx="159">
                  <c:v>29.2</c:v>
                </c:pt>
                <c:pt idx="160">
                  <c:v>28.8</c:v>
                </c:pt>
                <c:pt idx="161">
                  <c:v>30.4</c:v>
                </c:pt>
                <c:pt idx="162">
                  <c:v>29</c:v>
                </c:pt>
                <c:pt idx="163">
                  <c:v>29.5</c:v>
                </c:pt>
                <c:pt idx="164">
                  <c:v>29</c:v>
                </c:pt>
                <c:pt idx="165">
                  <c:v>28.3</c:v>
                </c:pt>
                <c:pt idx="166">
                  <c:v>29.3</c:v>
                </c:pt>
                <c:pt idx="167">
                  <c:v>27.5</c:v>
                </c:pt>
                <c:pt idx="168">
                  <c:v>27.6</c:v>
                </c:pt>
                <c:pt idx="169">
                  <c:v>32</c:v>
                </c:pt>
                <c:pt idx="170">
                  <c:v>30.3</c:v>
                </c:pt>
                <c:pt idx="171">
                  <c:v>29.7</c:v>
                </c:pt>
                <c:pt idx="172">
                  <c:v>31</c:v>
                </c:pt>
                <c:pt idx="173">
                  <c:v>30.8</c:v>
                </c:pt>
                <c:pt idx="174">
                  <c:v>29.1</c:v>
                </c:pt>
                <c:pt idx="175">
                  <c:v>32.200000000000003</c:v>
                </c:pt>
                <c:pt idx="176">
                  <c:v>30</c:v>
                </c:pt>
                <c:pt idx="177">
                  <c:v>29.8</c:v>
                </c:pt>
                <c:pt idx="178">
                  <c:v>29.1</c:v>
                </c:pt>
                <c:pt idx="179">
                  <c:v>29.7</c:v>
                </c:pt>
                <c:pt idx="180">
                  <c:v>29.5</c:v>
                </c:pt>
                <c:pt idx="181">
                  <c:v>30.9</c:v>
                </c:pt>
                <c:pt idx="182">
                  <c:v>31.9</c:v>
                </c:pt>
                <c:pt idx="183">
                  <c:v>31.3</c:v>
                </c:pt>
                <c:pt idx="184">
                  <c:v>31</c:v>
                </c:pt>
                <c:pt idx="185">
                  <c:v>32</c:v>
                </c:pt>
                <c:pt idx="186">
                  <c:v>34.200000000000003</c:v>
                </c:pt>
                <c:pt idx="187">
                  <c:v>32.200000000000003</c:v>
                </c:pt>
                <c:pt idx="188">
                  <c:v>30.8</c:v>
                </c:pt>
                <c:pt idx="189">
                  <c:v>32.300000000000004</c:v>
                </c:pt>
                <c:pt idx="190">
                  <c:v>31.4</c:v>
                </c:pt>
                <c:pt idx="191">
                  <c:v>32.6</c:v>
                </c:pt>
                <c:pt idx="192">
                  <c:v>31.9</c:v>
                </c:pt>
                <c:pt idx="193">
                  <c:v>31.1</c:v>
                </c:pt>
                <c:pt idx="194">
                  <c:v>30.9</c:v>
                </c:pt>
                <c:pt idx="195">
                  <c:v>32.1</c:v>
                </c:pt>
                <c:pt idx="196">
                  <c:v>31.2</c:v>
                </c:pt>
                <c:pt idx="197">
                  <c:v>30.6</c:v>
                </c:pt>
                <c:pt idx="198">
                  <c:v>31.9</c:v>
                </c:pt>
                <c:pt idx="199">
                  <c:v>31.5</c:v>
                </c:pt>
                <c:pt idx="200">
                  <c:v>31.8</c:v>
                </c:pt>
                <c:pt idx="201">
                  <c:v>33</c:v>
                </c:pt>
                <c:pt idx="202">
                  <c:v>30.3</c:v>
                </c:pt>
                <c:pt idx="203">
                  <c:v>33.700000000000003</c:v>
                </c:pt>
                <c:pt idx="204">
                  <c:v>31.1</c:v>
                </c:pt>
                <c:pt idx="205">
                  <c:v>33.5</c:v>
                </c:pt>
                <c:pt idx="206">
                  <c:v>33</c:v>
                </c:pt>
                <c:pt idx="207">
                  <c:v>32.200000000000003</c:v>
                </c:pt>
                <c:pt idx="208">
                  <c:v>30.7</c:v>
                </c:pt>
                <c:pt idx="209">
                  <c:v>31.9</c:v>
                </c:pt>
                <c:pt idx="210">
                  <c:v>31.7</c:v>
                </c:pt>
                <c:pt idx="211">
                  <c:v>31.9</c:v>
                </c:pt>
                <c:pt idx="212">
                  <c:v>31.6</c:v>
                </c:pt>
                <c:pt idx="213">
                  <c:v>30.3</c:v>
                </c:pt>
                <c:pt idx="214">
                  <c:v>32.1</c:v>
                </c:pt>
                <c:pt idx="215">
                  <c:v>30.4</c:v>
                </c:pt>
                <c:pt idx="216">
                  <c:v>30.4</c:v>
                </c:pt>
                <c:pt idx="217">
                  <c:v>30.4</c:v>
                </c:pt>
                <c:pt idx="218">
                  <c:v>30.2</c:v>
                </c:pt>
                <c:pt idx="219">
                  <c:v>31.8</c:v>
                </c:pt>
                <c:pt idx="220">
                  <c:v>32.1</c:v>
                </c:pt>
                <c:pt idx="221">
                  <c:v>33.300000000000004</c:v>
                </c:pt>
                <c:pt idx="222">
                  <c:v>32.5</c:v>
                </c:pt>
                <c:pt idx="223">
                  <c:v>31.7</c:v>
                </c:pt>
                <c:pt idx="224">
                  <c:v>31.5</c:v>
                </c:pt>
                <c:pt idx="225">
                  <c:v>30.2</c:v>
                </c:pt>
                <c:pt idx="226">
                  <c:v>32.800000000000004</c:v>
                </c:pt>
                <c:pt idx="227">
                  <c:v>30.3</c:v>
                </c:pt>
                <c:pt idx="228">
                  <c:v>33.5</c:v>
                </c:pt>
                <c:pt idx="229">
                  <c:v>32.1</c:v>
                </c:pt>
                <c:pt idx="230">
                  <c:v>32.6</c:v>
                </c:pt>
                <c:pt idx="231">
                  <c:v>30.3</c:v>
                </c:pt>
                <c:pt idx="232">
                  <c:v>30.8</c:v>
                </c:pt>
                <c:pt idx="233">
                  <c:v>30</c:v>
                </c:pt>
                <c:pt idx="234">
                  <c:v>30</c:v>
                </c:pt>
                <c:pt idx="235">
                  <c:v>31.3</c:v>
                </c:pt>
                <c:pt idx="236">
                  <c:v>31.1</c:v>
                </c:pt>
                <c:pt idx="237">
                  <c:v>31.7</c:v>
                </c:pt>
                <c:pt idx="238">
                  <c:v>31.1</c:v>
                </c:pt>
                <c:pt idx="239">
                  <c:v>28.7</c:v>
                </c:pt>
                <c:pt idx="240">
                  <c:v>30.8</c:v>
                </c:pt>
                <c:pt idx="241">
                  <c:v>32.9</c:v>
                </c:pt>
                <c:pt idx="242">
                  <c:v>30.3</c:v>
                </c:pt>
                <c:pt idx="243">
                  <c:v>32.9</c:v>
                </c:pt>
                <c:pt idx="244">
                  <c:v>32.9</c:v>
                </c:pt>
                <c:pt idx="245">
                  <c:v>31.5</c:v>
                </c:pt>
                <c:pt idx="246">
                  <c:v>32.200000000000003</c:v>
                </c:pt>
                <c:pt idx="247">
                  <c:v>32.4</c:v>
                </c:pt>
                <c:pt idx="248">
                  <c:v>31.1</c:v>
                </c:pt>
                <c:pt idx="249">
                  <c:v>31</c:v>
                </c:pt>
                <c:pt idx="250">
                  <c:v>31.9</c:v>
                </c:pt>
                <c:pt idx="251">
                  <c:v>32.4</c:v>
                </c:pt>
                <c:pt idx="252">
                  <c:v>32.700000000000003</c:v>
                </c:pt>
                <c:pt idx="253">
                  <c:v>28.9</c:v>
                </c:pt>
                <c:pt idx="254">
                  <c:v>32.9</c:v>
                </c:pt>
                <c:pt idx="255">
                  <c:v>30.8</c:v>
                </c:pt>
                <c:pt idx="256">
                  <c:v>32.700000000000003</c:v>
                </c:pt>
                <c:pt idx="257">
                  <c:v>31.8</c:v>
                </c:pt>
                <c:pt idx="258">
                  <c:v>33.700000000000003</c:v>
                </c:pt>
                <c:pt idx="259">
                  <c:v>31.2</c:v>
                </c:pt>
                <c:pt idx="260">
                  <c:v>32.9</c:v>
                </c:pt>
                <c:pt idx="261">
                  <c:v>32.800000000000004</c:v>
                </c:pt>
                <c:pt idx="262">
                  <c:v>32.200000000000003</c:v>
                </c:pt>
                <c:pt idx="263">
                  <c:v>33.800000000000004</c:v>
                </c:pt>
                <c:pt idx="264">
                  <c:v>31.7</c:v>
                </c:pt>
                <c:pt idx="265">
                  <c:v>31.5</c:v>
                </c:pt>
                <c:pt idx="266">
                  <c:v>30.7</c:v>
                </c:pt>
                <c:pt idx="267">
                  <c:v>33.200000000000003</c:v>
                </c:pt>
                <c:pt idx="268">
                  <c:v>30.8</c:v>
                </c:pt>
                <c:pt idx="269">
                  <c:v>31.6</c:v>
                </c:pt>
                <c:pt idx="270">
                  <c:v>29.6</c:v>
                </c:pt>
                <c:pt idx="271">
                  <c:v>30.3</c:v>
                </c:pt>
                <c:pt idx="272">
                  <c:v>30.6</c:v>
                </c:pt>
                <c:pt idx="273">
                  <c:v>30.2</c:v>
                </c:pt>
                <c:pt idx="274">
                  <c:v>29.4</c:v>
                </c:pt>
                <c:pt idx="275">
                  <c:v>29.8</c:v>
                </c:pt>
                <c:pt idx="276">
                  <c:v>30</c:v>
                </c:pt>
                <c:pt idx="277">
                  <c:v>30.5</c:v>
                </c:pt>
                <c:pt idx="278">
                  <c:v>30</c:v>
                </c:pt>
                <c:pt idx="279">
                  <c:v>30.2</c:v>
                </c:pt>
                <c:pt idx="280">
                  <c:v>29.4</c:v>
                </c:pt>
                <c:pt idx="281">
                  <c:v>29.8</c:v>
                </c:pt>
                <c:pt idx="282">
                  <c:v>29.2</c:v>
                </c:pt>
                <c:pt idx="283">
                  <c:v>29.2</c:v>
                </c:pt>
                <c:pt idx="284">
                  <c:v>31</c:v>
                </c:pt>
                <c:pt idx="285">
                  <c:v>29.6</c:v>
                </c:pt>
                <c:pt idx="286">
                  <c:v>29.2</c:v>
                </c:pt>
                <c:pt idx="287">
                  <c:v>29.3</c:v>
                </c:pt>
                <c:pt idx="288">
                  <c:v>28.1</c:v>
                </c:pt>
                <c:pt idx="289">
                  <c:v>30</c:v>
                </c:pt>
                <c:pt idx="290">
                  <c:v>29</c:v>
                </c:pt>
                <c:pt idx="291">
                  <c:v>29.4</c:v>
                </c:pt>
                <c:pt idx="292">
                  <c:v>29</c:v>
                </c:pt>
                <c:pt idx="293">
                  <c:v>29.1</c:v>
                </c:pt>
                <c:pt idx="294">
                  <c:v>29.3</c:v>
                </c:pt>
                <c:pt idx="295">
                  <c:v>31.8</c:v>
                </c:pt>
                <c:pt idx="296">
                  <c:v>28.7</c:v>
                </c:pt>
                <c:pt idx="297">
                  <c:v>28.5</c:v>
                </c:pt>
                <c:pt idx="298">
                  <c:v>29.5</c:v>
                </c:pt>
                <c:pt idx="299">
                  <c:v>28.5</c:v>
                </c:pt>
                <c:pt idx="300">
                  <c:v>29.6</c:v>
                </c:pt>
                <c:pt idx="301">
                  <c:v>29.4</c:v>
                </c:pt>
                <c:pt idx="302">
                  <c:v>30.6</c:v>
                </c:pt>
                <c:pt idx="303">
                  <c:v>30</c:v>
                </c:pt>
                <c:pt idx="304">
                  <c:v>29.2</c:v>
                </c:pt>
                <c:pt idx="305">
                  <c:v>31.8</c:v>
                </c:pt>
                <c:pt idx="306">
                  <c:v>32.1</c:v>
                </c:pt>
                <c:pt idx="307">
                  <c:v>31</c:v>
                </c:pt>
                <c:pt idx="308">
                  <c:v>30.2</c:v>
                </c:pt>
                <c:pt idx="309">
                  <c:v>30.4</c:v>
                </c:pt>
                <c:pt idx="310">
                  <c:v>29.8</c:v>
                </c:pt>
                <c:pt idx="311">
                  <c:v>30.7</c:v>
                </c:pt>
                <c:pt idx="312">
                  <c:v>31.4</c:v>
                </c:pt>
                <c:pt idx="313">
                  <c:v>29.1</c:v>
                </c:pt>
                <c:pt idx="314">
                  <c:v>28.5</c:v>
                </c:pt>
                <c:pt idx="315">
                  <c:v>29.9</c:v>
                </c:pt>
                <c:pt idx="316">
                  <c:v>31.2</c:v>
                </c:pt>
                <c:pt idx="317">
                  <c:v>30</c:v>
                </c:pt>
                <c:pt idx="318">
                  <c:v>29.8</c:v>
                </c:pt>
                <c:pt idx="319">
                  <c:v>31.9</c:v>
                </c:pt>
                <c:pt idx="320">
                  <c:v>29.9</c:v>
                </c:pt>
                <c:pt idx="321">
                  <c:v>30.8</c:v>
                </c:pt>
                <c:pt idx="322">
                  <c:v>31.7</c:v>
                </c:pt>
                <c:pt idx="323">
                  <c:v>30.1</c:v>
                </c:pt>
                <c:pt idx="324">
                  <c:v>32.300000000000004</c:v>
                </c:pt>
                <c:pt idx="325">
                  <c:v>31.5</c:v>
                </c:pt>
                <c:pt idx="326">
                  <c:v>32.1</c:v>
                </c:pt>
                <c:pt idx="327">
                  <c:v>31.4</c:v>
                </c:pt>
                <c:pt idx="328">
                  <c:v>31.8</c:v>
                </c:pt>
                <c:pt idx="329">
                  <c:v>30.6</c:v>
                </c:pt>
                <c:pt idx="330">
                  <c:v>31.1</c:v>
                </c:pt>
                <c:pt idx="331">
                  <c:v>31.1</c:v>
                </c:pt>
                <c:pt idx="332">
                  <c:v>31.9</c:v>
                </c:pt>
                <c:pt idx="333">
                  <c:v>33.800000000000004</c:v>
                </c:pt>
                <c:pt idx="334">
                  <c:v>30.4</c:v>
                </c:pt>
                <c:pt idx="335">
                  <c:v>30.8</c:v>
                </c:pt>
                <c:pt idx="336">
                  <c:v>31.7</c:v>
                </c:pt>
                <c:pt idx="337">
                  <c:v>32.300000000000004</c:v>
                </c:pt>
                <c:pt idx="338">
                  <c:v>32.700000000000003</c:v>
                </c:pt>
                <c:pt idx="339">
                  <c:v>32.9</c:v>
                </c:pt>
                <c:pt idx="340">
                  <c:v>29</c:v>
                </c:pt>
                <c:pt idx="341">
                  <c:v>34.6</c:v>
                </c:pt>
                <c:pt idx="342">
                  <c:v>32</c:v>
                </c:pt>
                <c:pt idx="343">
                  <c:v>30.1</c:v>
                </c:pt>
                <c:pt idx="344">
                  <c:v>32.1</c:v>
                </c:pt>
                <c:pt idx="345">
                  <c:v>29.7</c:v>
                </c:pt>
                <c:pt idx="346">
                  <c:v>30.3</c:v>
                </c:pt>
                <c:pt idx="347">
                  <c:v>30.4</c:v>
                </c:pt>
                <c:pt idx="348">
                  <c:v>29.8</c:v>
                </c:pt>
                <c:pt idx="349">
                  <c:v>31.4</c:v>
                </c:pt>
                <c:pt idx="350">
                  <c:v>30.8</c:v>
                </c:pt>
                <c:pt idx="351">
                  <c:v>29.4</c:v>
                </c:pt>
                <c:pt idx="352">
                  <c:v>29.6</c:v>
                </c:pt>
                <c:pt idx="353">
                  <c:v>26.9</c:v>
                </c:pt>
                <c:pt idx="354">
                  <c:v>24.2</c:v>
                </c:pt>
                <c:pt idx="355">
                  <c:v>27.5</c:v>
                </c:pt>
                <c:pt idx="356">
                  <c:v>25.6</c:v>
                </c:pt>
                <c:pt idx="357">
                  <c:v>23.5</c:v>
                </c:pt>
                <c:pt idx="358">
                  <c:v>23</c:v>
                </c:pt>
                <c:pt idx="359">
                  <c:v>22.7</c:v>
                </c:pt>
                <c:pt idx="360">
                  <c:v>22</c:v>
                </c:pt>
              </c:numCache>
            </c:numRef>
          </c:val>
        </c:ser>
        <c:ser>
          <c:idx val="0"/>
          <c:order val="3"/>
          <c:tx>
            <c:strRef>
              <c:f>Sheet1!$B$1:$B$2</c:f>
              <c:strCache>
                <c:ptCount val="1"/>
                <c:pt idx="0">
                  <c:v>Percent of unemployed by unemployment duration Less than 5 weeks</c:v>
                </c:pt>
              </c:strCache>
            </c:strRef>
          </c:tx>
          <c:spPr>
            <a:solidFill>
              <a:srgbClr val="00AEEF">
                <a:alpha val="26000"/>
              </a:srgbClr>
            </a:solidFill>
          </c:spPr>
          <c:cat>
            <c:numRef>
              <c:f>Sheet1!$A$3:$A$363</c:f>
              <c:numCache>
                <c:formatCode>mmm\-yy</c:formatCode>
                <c:ptCount val="361"/>
                <c:pt idx="0">
                  <c:v>29221</c:v>
                </c:pt>
                <c:pt idx="1">
                  <c:v>29252</c:v>
                </c:pt>
                <c:pt idx="2">
                  <c:v>29281</c:v>
                </c:pt>
                <c:pt idx="3">
                  <c:v>29312</c:v>
                </c:pt>
                <c:pt idx="4">
                  <c:v>29342</c:v>
                </c:pt>
                <c:pt idx="5">
                  <c:v>29373</c:v>
                </c:pt>
                <c:pt idx="6">
                  <c:v>29403</c:v>
                </c:pt>
                <c:pt idx="7">
                  <c:v>29434</c:v>
                </c:pt>
                <c:pt idx="8">
                  <c:v>29465</c:v>
                </c:pt>
                <c:pt idx="9">
                  <c:v>29495</c:v>
                </c:pt>
                <c:pt idx="10">
                  <c:v>29526</c:v>
                </c:pt>
                <c:pt idx="11">
                  <c:v>29556</c:v>
                </c:pt>
                <c:pt idx="12">
                  <c:v>29587</c:v>
                </c:pt>
                <c:pt idx="13">
                  <c:v>29618</c:v>
                </c:pt>
                <c:pt idx="14">
                  <c:v>29646</c:v>
                </c:pt>
                <c:pt idx="15">
                  <c:v>29677</c:v>
                </c:pt>
                <c:pt idx="16">
                  <c:v>29707</c:v>
                </c:pt>
                <c:pt idx="17">
                  <c:v>29738</c:v>
                </c:pt>
                <c:pt idx="18">
                  <c:v>29768</c:v>
                </c:pt>
                <c:pt idx="19">
                  <c:v>29799</c:v>
                </c:pt>
                <c:pt idx="20">
                  <c:v>29830</c:v>
                </c:pt>
                <c:pt idx="21">
                  <c:v>29860</c:v>
                </c:pt>
                <c:pt idx="22">
                  <c:v>29891</c:v>
                </c:pt>
                <c:pt idx="23">
                  <c:v>29921</c:v>
                </c:pt>
                <c:pt idx="24">
                  <c:v>29952</c:v>
                </c:pt>
                <c:pt idx="25">
                  <c:v>29983</c:v>
                </c:pt>
                <c:pt idx="26">
                  <c:v>30011</c:v>
                </c:pt>
                <c:pt idx="27">
                  <c:v>30042</c:v>
                </c:pt>
                <c:pt idx="28">
                  <c:v>30072</c:v>
                </c:pt>
                <c:pt idx="29">
                  <c:v>30103</c:v>
                </c:pt>
                <c:pt idx="30">
                  <c:v>30133</c:v>
                </c:pt>
                <c:pt idx="31">
                  <c:v>30164</c:v>
                </c:pt>
                <c:pt idx="32">
                  <c:v>30195</c:v>
                </c:pt>
                <c:pt idx="33">
                  <c:v>30225</c:v>
                </c:pt>
                <c:pt idx="34">
                  <c:v>30256</c:v>
                </c:pt>
                <c:pt idx="35">
                  <c:v>30286</c:v>
                </c:pt>
                <c:pt idx="36">
                  <c:v>30317</c:v>
                </c:pt>
                <c:pt idx="37">
                  <c:v>30348</c:v>
                </c:pt>
                <c:pt idx="38">
                  <c:v>30376</c:v>
                </c:pt>
                <c:pt idx="39">
                  <c:v>30407</c:v>
                </c:pt>
                <c:pt idx="40">
                  <c:v>30437</c:v>
                </c:pt>
                <c:pt idx="41">
                  <c:v>30468</c:v>
                </c:pt>
                <c:pt idx="42">
                  <c:v>30498</c:v>
                </c:pt>
                <c:pt idx="43">
                  <c:v>30529</c:v>
                </c:pt>
                <c:pt idx="44">
                  <c:v>30560</c:v>
                </c:pt>
                <c:pt idx="45">
                  <c:v>30590</c:v>
                </c:pt>
                <c:pt idx="46">
                  <c:v>30621</c:v>
                </c:pt>
                <c:pt idx="47">
                  <c:v>30651</c:v>
                </c:pt>
                <c:pt idx="48">
                  <c:v>30682</c:v>
                </c:pt>
                <c:pt idx="49">
                  <c:v>30713</c:v>
                </c:pt>
                <c:pt idx="50">
                  <c:v>30742</c:v>
                </c:pt>
                <c:pt idx="51">
                  <c:v>30773</c:v>
                </c:pt>
                <c:pt idx="52">
                  <c:v>30803</c:v>
                </c:pt>
                <c:pt idx="53">
                  <c:v>30834</c:v>
                </c:pt>
                <c:pt idx="54">
                  <c:v>30864</c:v>
                </c:pt>
                <c:pt idx="55">
                  <c:v>30895</c:v>
                </c:pt>
                <c:pt idx="56">
                  <c:v>30926</c:v>
                </c:pt>
                <c:pt idx="57">
                  <c:v>30956</c:v>
                </c:pt>
                <c:pt idx="58">
                  <c:v>30987</c:v>
                </c:pt>
                <c:pt idx="59">
                  <c:v>31017</c:v>
                </c:pt>
                <c:pt idx="60">
                  <c:v>31048</c:v>
                </c:pt>
                <c:pt idx="61">
                  <c:v>31079</c:v>
                </c:pt>
                <c:pt idx="62">
                  <c:v>31107</c:v>
                </c:pt>
                <c:pt idx="63">
                  <c:v>31138</c:v>
                </c:pt>
                <c:pt idx="64">
                  <c:v>31168</c:v>
                </c:pt>
                <c:pt idx="65">
                  <c:v>31199</c:v>
                </c:pt>
                <c:pt idx="66">
                  <c:v>31229</c:v>
                </c:pt>
                <c:pt idx="67">
                  <c:v>31260</c:v>
                </c:pt>
                <c:pt idx="68">
                  <c:v>31291</c:v>
                </c:pt>
                <c:pt idx="69">
                  <c:v>31321</c:v>
                </c:pt>
                <c:pt idx="70">
                  <c:v>31352</c:v>
                </c:pt>
                <c:pt idx="71">
                  <c:v>31382</c:v>
                </c:pt>
                <c:pt idx="72">
                  <c:v>31413</c:v>
                </c:pt>
                <c:pt idx="73">
                  <c:v>31444</c:v>
                </c:pt>
                <c:pt idx="74">
                  <c:v>31472</c:v>
                </c:pt>
                <c:pt idx="75">
                  <c:v>31503</c:v>
                </c:pt>
                <c:pt idx="76">
                  <c:v>31533</c:v>
                </c:pt>
                <c:pt idx="77">
                  <c:v>31564</c:v>
                </c:pt>
                <c:pt idx="78">
                  <c:v>31594</c:v>
                </c:pt>
                <c:pt idx="79">
                  <c:v>31625</c:v>
                </c:pt>
                <c:pt idx="80">
                  <c:v>31656</c:v>
                </c:pt>
                <c:pt idx="81">
                  <c:v>31686</c:v>
                </c:pt>
                <c:pt idx="82">
                  <c:v>31717</c:v>
                </c:pt>
                <c:pt idx="83">
                  <c:v>31747</c:v>
                </c:pt>
                <c:pt idx="84">
                  <c:v>31778</c:v>
                </c:pt>
                <c:pt idx="85">
                  <c:v>31809</c:v>
                </c:pt>
                <c:pt idx="86">
                  <c:v>31837</c:v>
                </c:pt>
                <c:pt idx="87">
                  <c:v>31868</c:v>
                </c:pt>
                <c:pt idx="88">
                  <c:v>31898</c:v>
                </c:pt>
                <c:pt idx="89">
                  <c:v>31929</c:v>
                </c:pt>
                <c:pt idx="90">
                  <c:v>31959</c:v>
                </c:pt>
                <c:pt idx="91">
                  <c:v>31990</c:v>
                </c:pt>
                <c:pt idx="92">
                  <c:v>32021</c:v>
                </c:pt>
                <c:pt idx="93">
                  <c:v>32051</c:v>
                </c:pt>
                <c:pt idx="94">
                  <c:v>32082</c:v>
                </c:pt>
                <c:pt idx="95">
                  <c:v>32112</c:v>
                </c:pt>
                <c:pt idx="96">
                  <c:v>32143</c:v>
                </c:pt>
                <c:pt idx="97">
                  <c:v>32174</c:v>
                </c:pt>
                <c:pt idx="98">
                  <c:v>32203</c:v>
                </c:pt>
                <c:pt idx="99">
                  <c:v>32234</c:v>
                </c:pt>
                <c:pt idx="100">
                  <c:v>32264</c:v>
                </c:pt>
                <c:pt idx="101">
                  <c:v>32295</c:v>
                </c:pt>
                <c:pt idx="102">
                  <c:v>32325</c:v>
                </c:pt>
                <c:pt idx="103">
                  <c:v>32356</c:v>
                </c:pt>
                <c:pt idx="104">
                  <c:v>32387</c:v>
                </c:pt>
                <c:pt idx="105">
                  <c:v>32417</c:v>
                </c:pt>
                <c:pt idx="106">
                  <c:v>32448</c:v>
                </c:pt>
                <c:pt idx="107">
                  <c:v>32478</c:v>
                </c:pt>
                <c:pt idx="108">
                  <c:v>32509</c:v>
                </c:pt>
                <c:pt idx="109">
                  <c:v>32540</c:v>
                </c:pt>
                <c:pt idx="110">
                  <c:v>32568</c:v>
                </c:pt>
                <c:pt idx="111">
                  <c:v>32599</c:v>
                </c:pt>
                <c:pt idx="112">
                  <c:v>32629</c:v>
                </c:pt>
                <c:pt idx="113">
                  <c:v>32660</c:v>
                </c:pt>
                <c:pt idx="114">
                  <c:v>32690</c:v>
                </c:pt>
                <c:pt idx="115">
                  <c:v>32721</c:v>
                </c:pt>
                <c:pt idx="116">
                  <c:v>32752</c:v>
                </c:pt>
                <c:pt idx="117">
                  <c:v>32782</c:v>
                </c:pt>
                <c:pt idx="118">
                  <c:v>32813</c:v>
                </c:pt>
                <c:pt idx="119">
                  <c:v>32843</c:v>
                </c:pt>
                <c:pt idx="120">
                  <c:v>32874</c:v>
                </c:pt>
                <c:pt idx="121">
                  <c:v>32905</c:v>
                </c:pt>
                <c:pt idx="122">
                  <c:v>32933</c:v>
                </c:pt>
                <c:pt idx="123">
                  <c:v>32964</c:v>
                </c:pt>
                <c:pt idx="124">
                  <c:v>32994</c:v>
                </c:pt>
                <c:pt idx="125">
                  <c:v>33025</c:v>
                </c:pt>
                <c:pt idx="126">
                  <c:v>33055</c:v>
                </c:pt>
                <c:pt idx="127">
                  <c:v>33086</c:v>
                </c:pt>
                <c:pt idx="128">
                  <c:v>33117</c:v>
                </c:pt>
                <c:pt idx="129">
                  <c:v>33147</c:v>
                </c:pt>
                <c:pt idx="130">
                  <c:v>33178</c:v>
                </c:pt>
                <c:pt idx="131">
                  <c:v>33208</c:v>
                </c:pt>
                <c:pt idx="132">
                  <c:v>33239</c:v>
                </c:pt>
                <c:pt idx="133">
                  <c:v>33270</c:v>
                </c:pt>
                <c:pt idx="134">
                  <c:v>33298</c:v>
                </c:pt>
                <c:pt idx="135">
                  <c:v>33329</c:v>
                </c:pt>
                <c:pt idx="136">
                  <c:v>33359</c:v>
                </c:pt>
                <c:pt idx="137">
                  <c:v>33390</c:v>
                </c:pt>
                <c:pt idx="138">
                  <c:v>33420</c:v>
                </c:pt>
                <c:pt idx="139">
                  <c:v>33451</c:v>
                </c:pt>
                <c:pt idx="140">
                  <c:v>33482</c:v>
                </c:pt>
                <c:pt idx="141">
                  <c:v>33512</c:v>
                </c:pt>
                <c:pt idx="142">
                  <c:v>33543</c:v>
                </c:pt>
                <c:pt idx="143">
                  <c:v>33573</c:v>
                </c:pt>
                <c:pt idx="144">
                  <c:v>33604</c:v>
                </c:pt>
                <c:pt idx="145">
                  <c:v>33635</c:v>
                </c:pt>
                <c:pt idx="146">
                  <c:v>33664</c:v>
                </c:pt>
                <c:pt idx="147">
                  <c:v>33695</c:v>
                </c:pt>
                <c:pt idx="148">
                  <c:v>33725</c:v>
                </c:pt>
                <c:pt idx="149">
                  <c:v>33756</c:v>
                </c:pt>
                <c:pt idx="150">
                  <c:v>33786</c:v>
                </c:pt>
                <c:pt idx="151">
                  <c:v>33817</c:v>
                </c:pt>
                <c:pt idx="152">
                  <c:v>33848</c:v>
                </c:pt>
                <c:pt idx="153">
                  <c:v>33878</c:v>
                </c:pt>
                <c:pt idx="154">
                  <c:v>33909</c:v>
                </c:pt>
                <c:pt idx="155">
                  <c:v>33939</c:v>
                </c:pt>
                <c:pt idx="156">
                  <c:v>33970</c:v>
                </c:pt>
                <c:pt idx="157">
                  <c:v>34001</c:v>
                </c:pt>
                <c:pt idx="158">
                  <c:v>34029</c:v>
                </c:pt>
                <c:pt idx="159">
                  <c:v>34060</c:v>
                </c:pt>
                <c:pt idx="160">
                  <c:v>34090</c:v>
                </c:pt>
                <c:pt idx="161">
                  <c:v>34121</c:v>
                </c:pt>
                <c:pt idx="162">
                  <c:v>34151</c:v>
                </c:pt>
                <c:pt idx="163">
                  <c:v>34182</c:v>
                </c:pt>
                <c:pt idx="164">
                  <c:v>34213</c:v>
                </c:pt>
                <c:pt idx="165">
                  <c:v>34243</c:v>
                </c:pt>
                <c:pt idx="166">
                  <c:v>34274</c:v>
                </c:pt>
                <c:pt idx="167">
                  <c:v>34304</c:v>
                </c:pt>
                <c:pt idx="168">
                  <c:v>34335</c:v>
                </c:pt>
                <c:pt idx="169">
                  <c:v>34366</c:v>
                </c:pt>
                <c:pt idx="170">
                  <c:v>34394</c:v>
                </c:pt>
                <c:pt idx="171">
                  <c:v>34425</c:v>
                </c:pt>
                <c:pt idx="172">
                  <c:v>34455</c:v>
                </c:pt>
                <c:pt idx="173">
                  <c:v>34486</c:v>
                </c:pt>
                <c:pt idx="174">
                  <c:v>34516</c:v>
                </c:pt>
                <c:pt idx="175">
                  <c:v>34547</c:v>
                </c:pt>
                <c:pt idx="176">
                  <c:v>34578</c:v>
                </c:pt>
                <c:pt idx="177">
                  <c:v>34608</c:v>
                </c:pt>
                <c:pt idx="178">
                  <c:v>34639</c:v>
                </c:pt>
                <c:pt idx="179">
                  <c:v>34669</c:v>
                </c:pt>
                <c:pt idx="180">
                  <c:v>34700</c:v>
                </c:pt>
                <c:pt idx="181">
                  <c:v>34731</c:v>
                </c:pt>
                <c:pt idx="182">
                  <c:v>34759</c:v>
                </c:pt>
                <c:pt idx="183">
                  <c:v>34790</c:v>
                </c:pt>
                <c:pt idx="184">
                  <c:v>34820</c:v>
                </c:pt>
                <c:pt idx="185">
                  <c:v>34851</c:v>
                </c:pt>
                <c:pt idx="186">
                  <c:v>34881</c:v>
                </c:pt>
                <c:pt idx="187">
                  <c:v>34912</c:v>
                </c:pt>
                <c:pt idx="188">
                  <c:v>34943</c:v>
                </c:pt>
                <c:pt idx="189">
                  <c:v>34973</c:v>
                </c:pt>
                <c:pt idx="190">
                  <c:v>35004</c:v>
                </c:pt>
                <c:pt idx="191">
                  <c:v>35034</c:v>
                </c:pt>
                <c:pt idx="192">
                  <c:v>35065</c:v>
                </c:pt>
                <c:pt idx="193">
                  <c:v>35096</c:v>
                </c:pt>
                <c:pt idx="194">
                  <c:v>35125</c:v>
                </c:pt>
                <c:pt idx="195">
                  <c:v>35156</c:v>
                </c:pt>
                <c:pt idx="196">
                  <c:v>35186</c:v>
                </c:pt>
                <c:pt idx="197">
                  <c:v>35217</c:v>
                </c:pt>
                <c:pt idx="198">
                  <c:v>35247</c:v>
                </c:pt>
                <c:pt idx="199">
                  <c:v>35278</c:v>
                </c:pt>
                <c:pt idx="200">
                  <c:v>35309</c:v>
                </c:pt>
                <c:pt idx="201">
                  <c:v>35339</c:v>
                </c:pt>
                <c:pt idx="202">
                  <c:v>35370</c:v>
                </c:pt>
                <c:pt idx="203">
                  <c:v>35400</c:v>
                </c:pt>
                <c:pt idx="204">
                  <c:v>35431</c:v>
                </c:pt>
                <c:pt idx="205">
                  <c:v>35462</c:v>
                </c:pt>
                <c:pt idx="206">
                  <c:v>35490</c:v>
                </c:pt>
                <c:pt idx="207">
                  <c:v>35521</c:v>
                </c:pt>
                <c:pt idx="208">
                  <c:v>35551</c:v>
                </c:pt>
                <c:pt idx="209">
                  <c:v>35582</c:v>
                </c:pt>
                <c:pt idx="210">
                  <c:v>35612</c:v>
                </c:pt>
                <c:pt idx="211">
                  <c:v>35643</c:v>
                </c:pt>
                <c:pt idx="212">
                  <c:v>35674</c:v>
                </c:pt>
                <c:pt idx="213">
                  <c:v>35704</c:v>
                </c:pt>
                <c:pt idx="214">
                  <c:v>35735</c:v>
                </c:pt>
                <c:pt idx="215">
                  <c:v>35765</c:v>
                </c:pt>
                <c:pt idx="216">
                  <c:v>35796</c:v>
                </c:pt>
                <c:pt idx="217">
                  <c:v>35827</c:v>
                </c:pt>
                <c:pt idx="218">
                  <c:v>35855</c:v>
                </c:pt>
                <c:pt idx="219">
                  <c:v>35886</c:v>
                </c:pt>
                <c:pt idx="220">
                  <c:v>35916</c:v>
                </c:pt>
                <c:pt idx="221">
                  <c:v>35947</c:v>
                </c:pt>
                <c:pt idx="222">
                  <c:v>35977</c:v>
                </c:pt>
                <c:pt idx="223">
                  <c:v>36008</c:v>
                </c:pt>
                <c:pt idx="224">
                  <c:v>36039</c:v>
                </c:pt>
                <c:pt idx="225">
                  <c:v>36069</c:v>
                </c:pt>
                <c:pt idx="226">
                  <c:v>36100</c:v>
                </c:pt>
                <c:pt idx="227">
                  <c:v>36130</c:v>
                </c:pt>
                <c:pt idx="228">
                  <c:v>36161</c:v>
                </c:pt>
                <c:pt idx="229">
                  <c:v>36192</c:v>
                </c:pt>
                <c:pt idx="230">
                  <c:v>36220</c:v>
                </c:pt>
                <c:pt idx="231">
                  <c:v>36251</c:v>
                </c:pt>
                <c:pt idx="232">
                  <c:v>36281</c:v>
                </c:pt>
                <c:pt idx="233">
                  <c:v>36312</c:v>
                </c:pt>
                <c:pt idx="234">
                  <c:v>36342</c:v>
                </c:pt>
                <c:pt idx="235">
                  <c:v>36373</c:v>
                </c:pt>
                <c:pt idx="236">
                  <c:v>36404</c:v>
                </c:pt>
                <c:pt idx="237">
                  <c:v>36434</c:v>
                </c:pt>
                <c:pt idx="238">
                  <c:v>36465</c:v>
                </c:pt>
                <c:pt idx="239">
                  <c:v>36495</c:v>
                </c:pt>
                <c:pt idx="240">
                  <c:v>36526</c:v>
                </c:pt>
                <c:pt idx="241">
                  <c:v>36557</c:v>
                </c:pt>
                <c:pt idx="242">
                  <c:v>36586</c:v>
                </c:pt>
                <c:pt idx="243">
                  <c:v>36617</c:v>
                </c:pt>
                <c:pt idx="244">
                  <c:v>36647</c:v>
                </c:pt>
                <c:pt idx="245">
                  <c:v>36678</c:v>
                </c:pt>
                <c:pt idx="246">
                  <c:v>36708</c:v>
                </c:pt>
                <c:pt idx="247">
                  <c:v>36739</c:v>
                </c:pt>
                <c:pt idx="248">
                  <c:v>36770</c:v>
                </c:pt>
                <c:pt idx="249">
                  <c:v>36800</c:v>
                </c:pt>
                <c:pt idx="250">
                  <c:v>36831</c:v>
                </c:pt>
                <c:pt idx="251">
                  <c:v>36861</c:v>
                </c:pt>
                <c:pt idx="252">
                  <c:v>36892</c:v>
                </c:pt>
                <c:pt idx="253">
                  <c:v>36923</c:v>
                </c:pt>
                <c:pt idx="254">
                  <c:v>36951</c:v>
                </c:pt>
                <c:pt idx="255">
                  <c:v>36982</c:v>
                </c:pt>
                <c:pt idx="256">
                  <c:v>37012</c:v>
                </c:pt>
                <c:pt idx="257">
                  <c:v>37043</c:v>
                </c:pt>
                <c:pt idx="258">
                  <c:v>37073</c:v>
                </c:pt>
                <c:pt idx="259">
                  <c:v>37104</c:v>
                </c:pt>
                <c:pt idx="260">
                  <c:v>37135</c:v>
                </c:pt>
                <c:pt idx="261">
                  <c:v>37165</c:v>
                </c:pt>
                <c:pt idx="262">
                  <c:v>37196</c:v>
                </c:pt>
                <c:pt idx="263">
                  <c:v>37226</c:v>
                </c:pt>
                <c:pt idx="264">
                  <c:v>37257</c:v>
                </c:pt>
                <c:pt idx="265">
                  <c:v>37288</c:v>
                </c:pt>
                <c:pt idx="266">
                  <c:v>37316</c:v>
                </c:pt>
                <c:pt idx="267">
                  <c:v>37347</c:v>
                </c:pt>
                <c:pt idx="268">
                  <c:v>37377</c:v>
                </c:pt>
                <c:pt idx="269">
                  <c:v>37408</c:v>
                </c:pt>
                <c:pt idx="270">
                  <c:v>37438</c:v>
                </c:pt>
                <c:pt idx="271">
                  <c:v>37469</c:v>
                </c:pt>
                <c:pt idx="272">
                  <c:v>37500</c:v>
                </c:pt>
                <c:pt idx="273">
                  <c:v>37530</c:v>
                </c:pt>
                <c:pt idx="274">
                  <c:v>37561</c:v>
                </c:pt>
                <c:pt idx="275">
                  <c:v>37591</c:v>
                </c:pt>
                <c:pt idx="276">
                  <c:v>37622</c:v>
                </c:pt>
                <c:pt idx="277">
                  <c:v>37653</c:v>
                </c:pt>
                <c:pt idx="278">
                  <c:v>37681</c:v>
                </c:pt>
                <c:pt idx="279">
                  <c:v>37712</c:v>
                </c:pt>
                <c:pt idx="280">
                  <c:v>37742</c:v>
                </c:pt>
                <c:pt idx="281">
                  <c:v>37773</c:v>
                </c:pt>
                <c:pt idx="282">
                  <c:v>37803</c:v>
                </c:pt>
                <c:pt idx="283">
                  <c:v>37834</c:v>
                </c:pt>
                <c:pt idx="284">
                  <c:v>37865</c:v>
                </c:pt>
                <c:pt idx="285">
                  <c:v>37895</c:v>
                </c:pt>
                <c:pt idx="286">
                  <c:v>37926</c:v>
                </c:pt>
                <c:pt idx="287">
                  <c:v>37956</c:v>
                </c:pt>
                <c:pt idx="288">
                  <c:v>37987</c:v>
                </c:pt>
                <c:pt idx="289">
                  <c:v>38018</c:v>
                </c:pt>
                <c:pt idx="290">
                  <c:v>38047</c:v>
                </c:pt>
                <c:pt idx="291">
                  <c:v>38078</c:v>
                </c:pt>
                <c:pt idx="292">
                  <c:v>38108</c:v>
                </c:pt>
                <c:pt idx="293">
                  <c:v>38139</c:v>
                </c:pt>
                <c:pt idx="294">
                  <c:v>38169</c:v>
                </c:pt>
                <c:pt idx="295">
                  <c:v>38200</c:v>
                </c:pt>
                <c:pt idx="296">
                  <c:v>38231</c:v>
                </c:pt>
                <c:pt idx="297">
                  <c:v>38261</c:v>
                </c:pt>
                <c:pt idx="298">
                  <c:v>38292</c:v>
                </c:pt>
                <c:pt idx="299">
                  <c:v>38322</c:v>
                </c:pt>
                <c:pt idx="300">
                  <c:v>38353</c:v>
                </c:pt>
                <c:pt idx="301">
                  <c:v>38384</c:v>
                </c:pt>
                <c:pt idx="302">
                  <c:v>38412</c:v>
                </c:pt>
                <c:pt idx="303">
                  <c:v>38443</c:v>
                </c:pt>
                <c:pt idx="304">
                  <c:v>38473</c:v>
                </c:pt>
                <c:pt idx="305">
                  <c:v>38504</c:v>
                </c:pt>
                <c:pt idx="306">
                  <c:v>38534</c:v>
                </c:pt>
                <c:pt idx="307">
                  <c:v>38565</c:v>
                </c:pt>
                <c:pt idx="308">
                  <c:v>38596</c:v>
                </c:pt>
                <c:pt idx="309">
                  <c:v>38626</c:v>
                </c:pt>
                <c:pt idx="310">
                  <c:v>38657</c:v>
                </c:pt>
                <c:pt idx="311">
                  <c:v>38687</c:v>
                </c:pt>
                <c:pt idx="312">
                  <c:v>38718</c:v>
                </c:pt>
                <c:pt idx="313">
                  <c:v>38749</c:v>
                </c:pt>
                <c:pt idx="314">
                  <c:v>38777</c:v>
                </c:pt>
                <c:pt idx="315">
                  <c:v>38808</c:v>
                </c:pt>
                <c:pt idx="316">
                  <c:v>38838</c:v>
                </c:pt>
                <c:pt idx="317">
                  <c:v>38869</c:v>
                </c:pt>
                <c:pt idx="318">
                  <c:v>38899</c:v>
                </c:pt>
                <c:pt idx="319">
                  <c:v>38930</c:v>
                </c:pt>
                <c:pt idx="320">
                  <c:v>38961</c:v>
                </c:pt>
                <c:pt idx="321">
                  <c:v>38991</c:v>
                </c:pt>
                <c:pt idx="322">
                  <c:v>39022</c:v>
                </c:pt>
                <c:pt idx="323">
                  <c:v>39052</c:v>
                </c:pt>
                <c:pt idx="324">
                  <c:v>39083</c:v>
                </c:pt>
                <c:pt idx="325">
                  <c:v>39114</c:v>
                </c:pt>
                <c:pt idx="326">
                  <c:v>39142</c:v>
                </c:pt>
                <c:pt idx="327">
                  <c:v>39173</c:v>
                </c:pt>
                <c:pt idx="328">
                  <c:v>39203</c:v>
                </c:pt>
                <c:pt idx="329">
                  <c:v>39234</c:v>
                </c:pt>
                <c:pt idx="330">
                  <c:v>39264</c:v>
                </c:pt>
                <c:pt idx="331">
                  <c:v>39295</c:v>
                </c:pt>
                <c:pt idx="332">
                  <c:v>39326</c:v>
                </c:pt>
                <c:pt idx="333">
                  <c:v>39356</c:v>
                </c:pt>
                <c:pt idx="334">
                  <c:v>39387</c:v>
                </c:pt>
                <c:pt idx="335">
                  <c:v>39417</c:v>
                </c:pt>
                <c:pt idx="336">
                  <c:v>39448</c:v>
                </c:pt>
                <c:pt idx="337">
                  <c:v>39479</c:v>
                </c:pt>
                <c:pt idx="338">
                  <c:v>39508</c:v>
                </c:pt>
                <c:pt idx="339">
                  <c:v>39539</c:v>
                </c:pt>
                <c:pt idx="340">
                  <c:v>39569</c:v>
                </c:pt>
                <c:pt idx="341">
                  <c:v>39600</c:v>
                </c:pt>
                <c:pt idx="342">
                  <c:v>39630</c:v>
                </c:pt>
                <c:pt idx="343">
                  <c:v>39661</c:v>
                </c:pt>
                <c:pt idx="344">
                  <c:v>39692</c:v>
                </c:pt>
                <c:pt idx="345">
                  <c:v>39722</c:v>
                </c:pt>
                <c:pt idx="346">
                  <c:v>39753</c:v>
                </c:pt>
                <c:pt idx="347">
                  <c:v>39783</c:v>
                </c:pt>
                <c:pt idx="348">
                  <c:v>39814</c:v>
                </c:pt>
                <c:pt idx="349">
                  <c:v>39845</c:v>
                </c:pt>
                <c:pt idx="350">
                  <c:v>39873</c:v>
                </c:pt>
                <c:pt idx="351">
                  <c:v>39904</c:v>
                </c:pt>
                <c:pt idx="352">
                  <c:v>39934</c:v>
                </c:pt>
                <c:pt idx="353">
                  <c:v>39965</c:v>
                </c:pt>
                <c:pt idx="354">
                  <c:v>39995</c:v>
                </c:pt>
                <c:pt idx="355">
                  <c:v>40026</c:v>
                </c:pt>
                <c:pt idx="356">
                  <c:v>40057</c:v>
                </c:pt>
                <c:pt idx="357">
                  <c:v>40087</c:v>
                </c:pt>
                <c:pt idx="358">
                  <c:v>40118</c:v>
                </c:pt>
                <c:pt idx="359">
                  <c:v>40148</c:v>
                </c:pt>
                <c:pt idx="360">
                  <c:v>40179</c:v>
                </c:pt>
              </c:numCache>
            </c:numRef>
          </c:cat>
          <c:val>
            <c:numRef>
              <c:f>Sheet1!$B$3:$B$363</c:f>
              <c:numCache>
                <c:formatCode>General</c:formatCode>
                <c:ptCount val="361"/>
                <c:pt idx="0">
                  <c:v>48.5</c:v>
                </c:pt>
                <c:pt idx="1">
                  <c:v>46.8</c:v>
                </c:pt>
                <c:pt idx="2">
                  <c:v>45.4</c:v>
                </c:pt>
                <c:pt idx="3">
                  <c:v>45.3</c:v>
                </c:pt>
                <c:pt idx="4">
                  <c:v>46.3</c:v>
                </c:pt>
                <c:pt idx="5">
                  <c:v>42.4</c:v>
                </c:pt>
                <c:pt idx="6">
                  <c:v>41.8</c:v>
                </c:pt>
                <c:pt idx="7">
                  <c:v>41.5</c:v>
                </c:pt>
                <c:pt idx="8">
                  <c:v>39</c:v>
                </c:pt>
                <c:pt idx="9">
                  <c:v>40</c:v>
                </c:pt>
                <c:pt idx="10">
                  <c:v>39.5</c:v>
                </c:pt>
                <c:pt idx="11">
                  <c:v>40</c:v>
                </c:pt>
                <c:pt idx="12">
                  <c:v>41.3</c:v>
                </c:pt>
                <c:pt idx="13">
                  <c:v>40.9</c:v>
                </c:pt>
                <c:pt idx="14">
                  <c:v>41.4</c:v>
                </c:pt>
                <c:pt idx="15">
                  <c:v>40.6</c:v>
                </c:pt>
                <c:pt idx="16">
                  <c:v>41.5</c:v>
                </c:pt>
                <c:pt idx="17">
                  <c:v>41.8</c:v>
                </c:pt>
                <c:pt idx="18">
                  <c:v>42</c:v>
                </c:pt>
                <c:pt idx="19">
                  <c:v>41.3</c:v>
                </c:pt>
                <c:pt idx="20">
                  <c:v>42.2</c:v>
                </c:pt>
                <c:pt idx="21">
                  <c:v>42.4</c:v>
                </c:pt>
                <c:pt idx="22">
                  <c:v>42.5</c:v>
                </c:pt>
                <c:pt idx="23">
                  <c:v>42.4</c:v>
                </c:pt>
                <c:pt idx="24">
                  <c:v>41.7</c:v>
                </c:pt>
                <c:pt idx="25">
                  <c:v>39.300000000000004</c:v>
                </c:pt>
                <c:pt idx="26">
                  <c:v>39.1</c:v>
                </c:pt>
                <c:pt idx="27">
                  <c:v>38.5</c:v>
                </c:pt>
                <c:pt idx="28">
                  <c:v>37.200000000000003</c:v>
                </c:pt>
                <c:pt idx="29">
                  <c:v>34.4</c:v>
                </c:pt>
                <c:pt idx="30">
                  <c:v>36.4</c:v>
                </c:pt>
                <c:pt idx="31">
                  <c:v>35.6</c:v>
                </c:pt>
                <c:pt idx="32">
                  <c:v>34.9</c:v>
                </c:pt>
                <c:pt idx="33">
                  <c:v>33.6</c:v>
                </c:pt>
                <c:pt idx="34">
                  <c:v>33.200000000000003</c:v>
                </c:pt>
                <c:pt idx="35">
                  <c:v>32.800000000000004</c:v>
                </c:pt>
                <c:pt idx="36">
                  <c:v>31.4</c:v>
                </c:pt>
                <c:pt idx="37">
                  <c:v>32.200000000000003</c:v>
                </c:pt>
                <c:pt idx="38">
                  <c:v>31.1</c:v>
                </c:pt>
                <c:pt idx="39">
                  <c:v>32.1</c:v>
                </c:pt>
                <c:pt idx="40">
                  <c:v>32</c:v>
                </c:pt>
                <c:pt idx="41">
                  <c:v>33.300000000000004</c:v>
                </c:pt>
                <c:pt idx="42">
                  <c:v>32.6</c:v>
                </c:pt>
                <c:pt idx="43">
                  <c:v>33.800000000000004</c:v>
                </c:pt>
                <c:pt idx="44">
                  <c:v>36.200000000000003</c:v>
                </c:pt>
                <c:pt idx="45">
                  <c:v>35.4</c:v>
                </c:pt>
                <c:pt idx="46">
                  <c:v>35.1</c:v>
                </c:pt>
                <c:pt idx="47">
                  <c:v>36.9</c:v>
                </c:pt>
                <c:pt idx="48">
                  <c:v>36.4</c:v>
                </c:pt>
                <c:pt idx="49">
                  <c:v>37.800000000000004</c:v>
                </c:pt>
                <c:pt idx="50">
                  <c:v>38.300000000000004</c:v>
                </c:pt>
                <c:pt idx="51">
                  <c:v>38.700000000000003</c:v>
                </c:pt>
                <c:pt idx="52">
                  <c:v>37.5</c:v>
                </c:pt>
                <c:pt idx="53">
                  <c:v>40</c:v>
                </c:pt>
                <c:pt idx="54">
                  <c:v>39.9</c:v>
                </c:pt>
                <c:pt idx="55">
                  <c:v>41.5</c:v>
                </c:pt>
                <c:pt idx="56">
                  <c:v>39.5</c:v>
                </c:pt>
                <c:pt idx="57">
                  <c:v>41</c:v>
                </c:pt>
                <c:pt idx="58">
                  <c:v>41.4</c:v>
                </c:pt>
                <c:pt idx="59">
                  <c:v>40.4</c:v>
                </c:pt>
                <c:pt idx="60">
                  <c:v>43.2</c:v>
                </c:pt>
                <c:pt idx="61">
                  <c:v>41.8</c:v>
                </c:pt>
                <c:pt idx="62">
                  <c:v>42.1</c:v>
                </c:pt>
                <c:pt idx="63">
                  <c:v>41.7</c:v>
                </c:pt>
                <c:pt idx="64">
                  <c:v>41.9</c:v>
                </c:pt>
                <c:pt idx="65">
                  <c:v>42.3</c:v>
                </c:pt>
                <c:pt idx="66">
                  <c:v>42.1</c:v>
                </c:pt>
                <c:pt idx="67">
                  <c:v>41.9</c:v>
                </c:pt>
                <c:pt idx="68">
                  <c:v>42.1</c:v>
                </c:pt>
                <c:pt idx="69">
                  <c:v>41.4</c:v>
                </c:pt>
                <c:pt idx="70">
                  <c:v>42.6</c:v>
                </c:pt>
                <c:pt idx="71">
                  <c:v>41.7</c:v>
                </c:pt>
                <c:pt idx="72">
                  <c:v>42.5</c:v>
                </c:pt>
                <c:pt idx="73">
                  <c:v>41.9</c:v>
                </c:pt>
                <c:pt idx="74">
                  <c:v>42.2</c:v>
                </c:pt>
                <c:pt idx="75">
                  <c:v>42.7</c:v>
                </c:pt>
                <c:pt idx="76">
                  <c:v>42.2</c:v>
                </c:pt>
                <c:pt idx="77">
                  <c:v>41</c:v>
                </c:pt>
                <c:pt idx="78">
                  <c:v>41.7</c:v>
                </c:pt>
                <c:pt idx="79">
                  <c:v>42.4</c:v>
                </c:pt>
                <c:pt idx="80">
                  <c:v>40.700000000000003</c:v>
                </c:pt>
                <c:pt idx="81">
                  <c:v>41.6</c:v>
                </c:pt>
                <c:pt idx="82">
                  <c:v>40.9</c:v>
                </c:pt>
                <c:pt idx="83">
                  <c:v>42</c:v>
                </c:pt>
                <c:pt idx="84">
                  <c:v>42.6</c:v>
                </c:pt>
                <c:pt idx="85">
                  <c:v>42.3</c:v>
                </c:pt>
                <c:pt idx="86">
                  <c:v>43.1</c:v>
                </c:pt>
                <c:pt idx="87">
                  <c:v>42.2</c:v>
                </c:pt>
                <c:pt idx="88">
                  <c:v>44.1</c:v>
                </c:pt>
                <c:pt idx="89">
                  <c:v>42.6</c:v>
                </c:pt>
                <c:pt idx="90">
                  <c:v>44.2</c:v>
                </c:pt>
                <c:pt idx="91">
                  <c:v>44.2</c:v>
                </c:pt>
                <c:pt idx="92">
                  <c:v>45.3</c:v>
                </c:pt>
                <c:pt idx="93">
                  <c:v>45</c:v>
                </c:pt>
                <c:pt idx="94">
                  <c:v>45</c:v>
                </c:pt>
                <c:pt idx="95">
                  <c:v>45.9</c:v>
                </c:pt>
                <c:pt idx="96">
                  <c:v>44.4</c:v>
                </c:pt>
                <c:pt idx="97">
                  <c:v>44.3</c:v>
                </c:pt>
                <c:pt idx="98">
                  <c:v>44.3</c:v>
                </c:pt>
                <c:pt idx="99">
                  <c:v>47.1</c:v>
                </c:pt>
                <c:pt idx="100">
                  <c:v>45.7</c:v>
                </c:pt>
                <c:pt idx="101">
                  <c:v>47.3</c:v>
                </c:pt>
                <c:pt idx="102">
                  <c:v>45</c:v>
                </c:pt>
                <c:pt idx="103">
                  <c:v>46.8</c:v>
                </c:pt>
                <c:pt idx="104">
                  <c:v>47.8</c:v>
                </c:pt>
                <c:pt idx="105">
                  <c:v>47.6</c:v>
                </c:pt>
                <c:pt idx="106">
                  <c:v>47.4</c:v>
                </c:pt>
                <c:pt idx="107">
                  <c:v>45.8</c:v>
                </c:pt>
                <c:pt idx="108">
                  <c:v>47.4</c:v>
                </c:pt>
                <c:pt idx="109">
                  <c:v>50.1</c:v>
                </c:pt>
                <c:pt idx="110">
                  <c:v>48.7</c:v>
                </c:pt>
                <c:pt idx="111">
                  <c:v>47.9</c:v>
                </c:pt>
                <c:pt idx="112">
                  <c:v>47.8</c:v>
                </c:pt>
                <c:pt idx="113">
                  <c:v>49.9</c:v>
                </c:pt>
                <c:pt idx="114">
                  <c:v>48.3</c:v>
                </c:pt>
                <c:pt idx="115">
                  <c:v>48.1</c:v>
                </c:pt>
                <c:pt idx="116">
                  <c:v>49</c:v>
                </c:pt>
                <c:pt idx="117">
                  <c:v>48.7</c:v>
                </c:pt>
                <c:pt idx="118">
                  <c:v>48.5</c:v>
                </c:pt>
                <c:pt idx="119">
                  <c:v>49.3</c:v>
                </c:pt>
                <c:pt idx="120">
                  <c:v>47.7</c:v>
                </c:pt>
                <c:pt idx="121">
                  <c:v>48.5</c:v>
                </c:pt>
                <c:pt idx="122">
                  <c:v>48.3</c:v>
                </c:pt>
                <c:pt idx="123">
                  <c:v>48</c:v>
                </c:pt>
                <c:pt idx="124">
                  <c:v>45.8</c:v>
                </c:pt>
                <c:pt idx="125">
                  <c:v>47</c:v>
                </c:pt>
                <c:pt idx="126">
                  <c:v>46</c:v>
                </c:pt>
                <c:pt idx="127">
                  <c:v>46.2</c:v>
                </c:pt>
                <c:pt idx="128">
                  <c:v>44.6</c:v>
                </c:pt>
                <c:pt idx="129">
                  <c:v>44.9</c:v>
                </c:pt>
                <c:pt idx="130">
                  <c:v>44.5</c:v>
                </c:pt>
                <c:pt idx="131">
                  <c:v>44.2</c:v>
                </c:pt>
                <c:pt idx="132">
                  <c:v>43.6</c:v>
                </c:pt>
                <c:pt idx="133">
                  <c:v>43.4</c:v>
                </c:pt>
                <c:pt idx="134">
                  <c:v>41.1</c:v>
                </c:pt>
                <c:pt idx="135">
                  <c:v>40.4</c:v>
                </c:pt>
                <c:pt idx="136">
                  <c:v>41.4</c:v>
                </c:pt>
                <c:pt idx="137">
                  <c:v>38.9</c:v>
                </c:pt>
                <c:pt idx="138">
                  <c:v>39.700000000000003</c:v>
                </c:pt>
                <c:pt idx="139">
                  <c:v>39.800000000000004</c:v>
                </c:pt>
                <c:pt idx="140">
                  <c:v>39.9</c:v>
                </c:pt>
                <c:pt idx="141">
                  <c:v>39.1</c:v>
                </c:pt>
                <c:pt idx="142">
                  <c:v>38.6</c:v>
                </c:pt>
                <c:pt idx="143">
                  <c:v>37.800000000000004</c:v>
                </c:pt>
                <c:pt idx="144">
                  <c:v>36.6</c:v>
                </c:pt>
                <c:pt idx="145">
                  <c:v>34.800000000000004</c:v>
                </c:pt>
                <c:pt idx="146">
                  <c:v>36.300000000000004</c:v>
                </c:pt>
                <c:pt idx="147">
                  <c:v>35.6</c:v>
                </c:pt>
                <c:pt idx="148">
                  <c:v>35.4</c:v>
                </c:pt>
                <c:pt idx="149">
                  <c:v>34.9</c:v>
                </c:pt>
                <c:pt idx="150">
                  <c:v>34.800000000000004</c:v>
                </c:pt>
                <c:pt idx="151">
                  <c:v>34.9</c:v>
                </c:pt>
                <c:pt idx="152">
                  <c:v>34.9</c:v>
                </c:pt>
                <c:pt idx="153">
                  <c:v>35.4</c:v>
                </c:pt>
                <c:pt idx="154">
                  <c:v>34.4</c:v>
                </c:pt>
                <c:pt idx="155">
                  <c:v>33.200000000000003</c:v>
                </c:pt>
                <c:pt idx="156">
                  <c:v>35.5</c:v>
                </c:pt>
                <c:pt idx="157">
                  <c:v>37.5</c:v>
                </c:pt>
                <c:pt idx="158">
                  <c:v>36.1</c:v>
                </c:pt>
                <c:pt idx="159">
                  <c:v>37.300000000000004</c:v>
                </c:pt>
                <c:pt idx="160">
                  <c:v>37</c:v>
                </c:pt>
                <c:pt idx="161">
                  <c:v>35.200000000000003</c:v>
                </c:pt>
                <c:pt idx="162">
                  <c:v>36.9</c:v>
                </c:pt>
                <c:pt idx="163">
                  <c:v>36.1</c:v>
                </c:pt>
                <c:pt idx="164">
                  <c:v>36</c:v>
                </c:pt>
                <c:pt idx="165">
                  <c:v>37.6</c:v>
                </c:pt>
                <c:pt idx="166">
                  <c:v>35.9</c:v>
                </c:pt>
                <c:pt idx="167">
                  <c:v>37.800000000000004</c:v>
                </c:pt>
                <c:pt idx="168">
                  <c:v>36.9</c:v>
                </c:pt>
                <c:pt idx="169">
                  <c:v>31.3</c:v>
                </c:pt>
                <c:pt idx="170">
                  <c:v>33.300000000000004</c:v>
                </c:pt>
                <c:pt idx="171">
                  <c:v>34.700000000000003</c:v>
                </c:pt>
                <c:pt idx="172">
                  <c:v>33.4</c:v>
                </c:pt>
                <c:pt idx="173">
                  <c:v>34.700000000000003</c:v>
                </c:pt>
                <c:pt idx="174">
                  <c:v>35.4</c:v>
                </c:pt>
                <c:pt idx="175">
                  <c:v>33.4</c:v>
                </c:pt>
                <c:pt idx="176">
                  <c:v>34.5</c:v>
                </c:pt>
                <c:pt idx="177">
                  <c:v>31.6</c:v>
                </c:pt>
                <c:pt idx="178">
                  <c:v>35.200000000000003</c:v>
                </c:pt>
                <c:pt idx="179">
                  <c:v>35.800000000000004</c:v>
                </c:pt>
                <c:pt idx="180">
                  <c:v>37.700000000000003</c:v>
                </c:pt>
                <c:pt idx="181">
                  <c:v>36.200000000000003</c:v>
                </c:pt>
                <c:pt idx="182">
                  <c:v>36</c:v>
                </c:pt>
                <c:pt idx="183">
                  <c:v>36</c:v>
                </c:pt>
                <c:pt idx="184">
                  <c:v>34.700000000000003</c:v>
                </c:pt>
                <c:pt idx="185">
                  <c:v>37.300000000000004</c:v>
                </c:pt>
                <c:pt idx="186">
                  <c:v>35</c:v>
                </c:pt>
                <c:pt idx="187">
                  <c:v>36.200000000000003</c:v>
                </c:pt>
                <c:pt idx="188">
                  <c:v>38.300000000000004</c:v>
                </c:pt>
                <c:pt idx="189">
                  <c:v>36.9</c:v>
                </c:pt>
                <c:pt idx="190">
                  <c:v>37.5</c:v>
                </c:pt>
                <c:pt idx="191">
                  <c:v>35.9</c:v>
                </c:pt>
                <c:pt idx="192">
                  <c:v>36.4</c:v>
                </c:pt>
                <c:pt idx="193">
                  <c:v>37.200000000000003</c:v>
                </c:pt>
                <c:pt idx="194">
                  <c:v>35.5</c:v>
                </c:pt>
                <c:pt idx="195">
                  <c:v>34.5</c:v>
                </c:pt>
                <c:pt idx="196">
                  <c:v>36.800000000000004</c:v>
                </c:pt>
                <c:pt idx="197">
                  <c:v>36.1</c:v>
                </c:pt>
                <c:pt idx="198">
                  <c:v>36.6</c:v>
                </c:pt>
                <c:pt idx="199">
                  <c:v>35.9</c:v>
                </c:pt>
                <c:pt idx="200">
                  <c:v>36.300000000000004</c:v>
                </c:pt>
                <c:pt idx="201">
                  <c:v>35</c:v>
                </c:pt>
                <c:pt idx="202">
                  <c:v>40.1</c:v>
                </c:pt>
                <c:pt idx="203">
                  <c:v>36.6</c:v>
                </c:pt>
                <c:pt idx="204">
                  <c:v>38.6</c:v>
                </c:pt>
                <c:pt idx="205">
                  <c:v>36.200000000000003</c:v>
                </c:pt>
                <c:pt idx="206">
                  <c:v>37</c:v>
                </c:pt>
                <c:pt idx="207">
                  <c:v>35.800000000000004</c:v>
                </c:pt>
                <c:pt idx="208">
                  <c:v>37.700000000000003</c:v>
                </c:pt>
                <c:pt idx="209">
                  <c:v>37.6</c:v>
                </c:pt>
                <c:pt idx="210">
                  <c:v>36.300000000000004</c:v>
                </c:pt>
                <c:pt idx="211">
                  <c:v>38</c:v>
                </c:pt>
                <c:pt idx="212">
                  <c:v>37.200000000000003</c:v>
                </c:pt>
                <c:pt idx="213">
                  <c:v>39.6</c:v>
                </c:pt>
                <c:pt idx="214">
                  <c:v>39.200000000000003</c:v>
                </c:pt>
                <c:pt idx="215">
                  <c:v>39.800000000000004</c:v>
                </c:pt>
                <c:pt idx="216">
                  <c:v>40.800000000000004</c:v>
                </c:pt>
                <c:pt idx="217">
                  <c:v>40.800000000000004</c:v>
                </c:pt>
                <c:pt idx="218">
                  <c:v>42.7</c:v>
                </c:pt>
                <c:pt idx="219">
                  <c:v>43.6</c:v>
                </c:pt>
                <c:pt idx="220">
                  <c:v>43.4</c:v>
                </c:pt>
                <c:pt idx="221">
                  <c:v>40.800000000000004</c:v>
                </c:pt>
                <c:pt idx="222">
                  <c:v>42</c:v>
                </c:pt>
                <c:pt idx="223">
                  <c:v>42</c:v>
                </c:pt>
                <c:pt idx="224">
                  <c:v>41.7</c:v>
                </c:pt>
                <c:pt idx="225">
                  <c:v>44.7</c:v>
                </c:pt>
                <c:pt idx="226">
                  <c:v>41.2</c:v>
                </c:pt>
                <c:pt idx="227">
                  <c:v>43.5</c:v>
                </c:pt>
                <c:pt idx="228">
                  <c:v>41.4</c:v>
                </c:pt>
                <c:pt idx="229">
                  <c:v>42.3</c:v>
                </c:pt>
                <c:pt idx="230">
                  <c:v>42.3</c:v>
                </c:pt>
                <c:pt idx="231">
                  <c:v>45.5</c:v>
                </c:pt>
                <c:pt idx="232">
                  <c:v>43.3</c:v>
                </c:pt>
                <c:pt idx="233">
                  <c:v>42.6</c:v>
                </c:pt>
                <c:pt idx="234">
                  <c:v>44.5</c:v>
                </c:pt>
                <c:pt idx="235">
                  <c:v>43.7</c:v>
                </c:pt>
                <c:pt idx="236">
                  <c:v>44.3</c:v>
                </c:pt>
                <c:pt idx="237">
                  <c:v>43.6</c:v>
                </c:pt>
                <c:pt idx="238">
                  <c:v>44.8</c:v>
                </c:pt>
                <c:pt idx="239">
                  <c:v>46.9</c:v>
                </c:pt>
                <c:pt idx="240">
                  <c:v>44.8</c:v>
                </c:pt>
                <c:pt idx="241">
                  <c:v>44.8</c:v>
                </c:pt>
                <c:pt idx="242">
                  <c:v>47.3</c:v>
                </c:pt>
                <c:pt idx="243">
                  <c:v>44.7</c:v>
                </c:pt>
                <c:pt idx="244">
                  <c:v>44.2</c:v>
                </c:pt>
                <c:pt idx="245">
                  <c:v>46.3</c:v>
                </c:pt>
                <c:pt idx="246">
                  <c:v>44.1</c:v>
                </c:pt>
                <c:pt idx="247">
                  <c:v>43.7</c:v>
                </c:pt>
                <c:pt idx="248">
                  <c:v>45.9</c:v>
                </c:pt>
                <c:pt idx="249">
                  <c:v>44.9</c:v>
                </c:pt>
                <c:pt idx="250">
                  <c:v>44.7</c:v>
                </c:pt>
                <c:pt idx="251">
                  <c:v>44</c:v>
                </c:pt>
                <c:pt idx="252">
                  <c:v>44.3</c:v>
                </c:pt>
                <c:pt idx="253">
                  <c:v>46.7</c:v>
                </c:pt>
                <c:pt idx="254">
                  <c:v>42.8</c:v>
                </c:pt>
                <c:pt idx="255">
                  <c:v>46</c:v>
                </c:pt>
                <c:pt idx="256">
                  <c:v>43.2</c:v>
                </c:pt>
                <c:pt idx="257">
                  <c:v>44.1</c:v>
                </c:pt>
                <c:pt idx="258">
                  <c:v>40.800000000000004</c:v>
                </c:pt>
                <c:pt idx="259">
                  <c:v>42.3</c:v>
                </c:pt>
                <c:pt idx="260">
                  <c:v>39.700000000000003</c:v>
                </c:pt>
                <c:pt idx="261">
                  <c:v>40.300000000000004</c:v>
                </c:pt>
                <c:pt idx="262">
                  <c:v>38.800000000000004</c:v>
                </c:pt>
                <c:pt idx="263">
                  <c:v>36.700000000000003</c:v>
                </c:pt>
                <c:pt idx="264">
                  <c:v>37</c:v>
                </c:pt>
                <c:pt idx="265">
                  <c:v>36.5</c:v>
                </c:pt>
                <c:pt idx="266">
                  <c:v>36.800000000000004</c:v>
                </c:pt>
                <c:pt idx="267">
                  <c:v>33.9</c:v>
                </c:pt>
                <c:pt idx="268">
                  <c:v>33.9</c:v>
                </c:pt>
                <c:pt idx="269">
                  <c:v>32.300000000000004</c:v>
                </c:pt>
                <c:pt idx="270">
                  <c:v>34.700000000000003</c:v>
                </c:pt>
                <c:pt idx="271">
                  <c:v>35.1</c:v>
                </c:pt>
                <c:pt idx="272">
                  <c:v>33.5</c:v>
                </c:pt>
                <c:pt idx="273">
                  <c:v>33.200000000000003</c:v>
                </c:pt>
                <c:pt idx="274">
                  <c:v>34.6</c:v>
                </c:pt>
                <c:pt idx="275">
                  <c:v>32.6</c:v>
                </c:pt>
                <c:pt idx="276">
                  <c:v>33.200000000000003</c:v>
                </c:pt>
                <c:pt idx="277">
                  <c:v>32.6</c:v>
                </c:pt>
                <c:pt idx="278">
                  <c:v>33.1</c:v>
                </c:pt>
                <c:pt idx="279">
                  <c:v>31.7</c:v>
                </c:pt>
                <c:pt idx="280">
                  <c:v>33.4</c:v>
                </c:pt>
                <c:pt idx="281">
                  <c:v>31.6</c:v>
                </c:pt>
                <c:pt idx="282">
                  <c:v>30.3</c:v>
                </c:pt>
                <c:pt idx="283">
                  <c:v>31.2</c:v>
                </c:pt>
                <c:pt idx="284">
                  <c:v>30.2</c:v>
                </c:pt>
                <c:pt idx="285">
                  <c:v>31</c:v>
                </c:pt>
                <c:pt idx="286">
                  <c:v>30.9</c:v>
                </c:pt>
                <c:pt idx="287">
                  <c:v>30.5</c:v>
                </c:pt>
                <c:pt idx="288">
                  <c:v>31.9</c:v>
                </c:pt>
                <c:pt idx="289">
                  <c:v>29.9</c:v>
                </c:pt>
                <c:pt idx="290">
                  <c:v>31.4</c:v>
                </c:pt>
                <c:pt idx="291">
                  <c:v>34.1</c:v>
                </c:pt>
                <c:pt idx="292">
                  <c:v>33.200000000000003</c:v>
                </c:pt>
                <c:pt idx="293">
                  <c:v>32.700000000000003</c:v>
                </c:pt>
                <c:pt idx="294">
                  <c:v>34.700000000000003</c:v>
                </c:pt>
                <c:pt idx="295">
                  <c:v>33</c:v>
                </c:pt>
                <c:pt idx="296">
                  <c:v>34.700000000000003</c:v>
                </c:pt>
                <c:pt idx="297">
                  <c:v>33.800000000000004</c:v>
                </c:pt>
                <c:pt idx="298">
                  <c:v>33.200000000000003</c:v>
                </c:pt>
                <c:pt idx="299">
                  <c:v>34.800000000000004</c:v>
                </c:pt>
                <c:pt idx="300">
                  <c:v>33.9</c:v>
                </c:pt>
                <c:pt idx="301">
                  <c:v>34.5</c:v>
                </c:pt>
                <c:pt idx="302">
                  <c:v>32.6</c:v>
                </c:pt>
                <c:pt idx="303">
                  <c:v>35.1</c:v>
                </c:pt>
                <c:pt idx="304">
                  <c:v>35.800000000000004</c:v>
                </c:pt>
                <c:pt idx="305">
                  <c:v>35.6</c:v>
                </c:pt>
                <c:pt idx="306">
                  <c:v>34.700000000000003</c:v>
                </c:pt>
                <c:pt idx="307">
                  <c:v>34.4</c:v>
                </c:pt>
                <c:pt idx="308">
                  <c:v>36.300000000000004</c:v>
                </c:pt>
                <c:pt idx="309">
                  <c:v>36.200000000000003</c:v>
                </c:pt>
                <c:pt idx="310">
                  <c:v>37.300000000000004</c:v>
                </c:pt>
                <c:pt idx="311">
                  <c:v>35.800000000000004</c:v>
                </c:pt>
                <c:pt idx="312">
                  <c:v>36.5</c:v>
                </c:pt>
                <c:pt idx="313">
                  <c:v>35.9</c:v>
                </c:pt>
                <c:pt idx="314">
                  <c:v>38</c:v>
                </c:pt>
                <c:pt idx="315">
                  <c:v>37.300000000000004</c:v>
                </c:pt>
                <c:pt idx="316">
                  <c:v>36</c:v>
                </c:pt>
                <c:pt idx="317">
                  <c:v>38.9</c:v>
                </c:pt>
                <c:pt idx="318">
                  <c:v>38</c:v>
                </c:pt>
                <c:pt idx="319">
                  <c:v>36</c:v>
                </c:pt>
                <c:pt idx="320">
                  <c:v>37.6</c:v>
                </c:pt>
                <c:pt idx="321">
                  <c:v>38.4</c:v>
                </c:pt>
                <c:pt idx="322">
                  <c:v>36.5</c:v>
                </c:pt>
                <c:pt idx="323">
                  <c:v>38.9</c:v>
                </c:pt>
                <c:pt idx="324">
                  <c:v>37.5</c:v>
                </c:pt>
                <c:pt idx="325">
                  <c:v>37.200000000000003</c:v>
                </c:pt>
                <c:pt idx="326">
                  <c:v>34.5</c:v>
                </c:pt>
                <c:pt idx="327">
                  <c:v>35.700000000000003</c:v>
                </c:pt>
                <c:pt idx="328">
                  <c:v>35.6</c:v>
                </c:pt>
                <c:pt idx="329">
                  <c:v>36.300000000000004</c:v>
                </c:pt>
                <c:pt idx="330">
                  <c:v>35.300000000000004</c:v>
                </c:pt>
                <c:pt idx="331">
                  <c:v>36.200000000000003</c:v>
                </c:pt>
                <c:pt idx="332">
                  <c:v>35.300000000000004</c:v>
                </c:pt>
                <c:pt idx="333">
                  <c:v>34.1</c:v>
                </c:pt>
                <c:pt idx="334">
                  <c:v>36.4</c:v>
                </c:pt>
                <c:pt idx="335">
                  <c:v>36.200000000000003</c:v>
                </c:pt>
                <c:pt idx="336">
                  <c:v>35.300000000000004</c:v>
                </c:pt>
                <c:pt idx="337">
                  <c:v>35.6</c:v>
                </c:pt>
                <c:pt idx="338">
                  <c:v>35.9</c:v>
                </c:pt>
                <c:pt idx="339">
                  <c:v>32.5</c:v>
                </c:pt>
                <c:pt idx="340">
                  <c:v>38.1</c:v>
                </c:pt>
                <c:pt idx="341">
                  <c:v>31.4</c:v>
                </c:pt>
                <c:pt idx="342">
                  <c:v>32.4</c:v>
                </c:pt>
                <c:pt idx="343">
                  <c:v>33.9</c:v>
                </c:pt>
                <c:pt idx="344">
                  <c:v>29.8</c:v>
                </c:pt>
                <c:pt idx="345">
                  <c:v>30.3</c:v>
                </c:pt>
                <c:pt idx="346">
                  <c:v>31.4</c:v>
                </c:pt>
                <c:pt idx="347">
                  <c:v>29.2</c:v>
                </c:pt>
                <c:pt idx="348">
                  <c:v>31</c:v>
                </c:pt>
                <c:pt idx="349">
                  <c:v>26.9</c:v>
                </c:pt>
                <c:pt idx="350">
                  <c:v>25.7</c:v>
                </c:pt>
                <c:pt idx="351">
                  <c:v>24.7</c:v>
                </c:pt>
                <c:pt idx="352">
                  <c:v>22.4</c:v>
                </c:pt>
                <c:pt idx="353">
                  <c:v>21.2</c:v>
                </c:pt>
                <c:pt idx="354">
                  <c:v>22</c:v>
                </c:pt>
                <c:pt idx="355">
                  <c:v>20.2</c:v>
                </c:pt>
                <c:pt idx="356">
                  <c:v>19.399999999999999</c:v>
                </c:pt>
                <c:pt idx="357">
                  <c:v>20.100000000000001</c:v>
                </c:pt>
                <c:pt idx="358">
                  <c:v>18.2</c:v>
                </c:pt>
                <c:pt idx="359">
                  <c:v>19</c:v>
                </c:pt>
                <c:pt idx="360">
                  <c:v>19.600000000000001</c:v>
                </c:pt>
              </c:numCache>
            </c:numRef>
          </c:val>
        </c:ser>
        <c:axId val="91329280"/>
        <c:axId val="91330816"/>
      </c:areaChart>
      <c:dateAx>
        <c:axId val="91329280"/>
        <c:scaling>
          <c:orientation val="minMax"/>
        </c:scaling>
        <c:axPos val="b"/>
        <c:numFmt formatCode="mmm\-yy" sourceLinked="1"/>
        <c:tickLblPos val="nextTo"/>
        <c:txPr>
          <a:bodyPr/>
          <a:lstStyle/>
          <a:p>
            <a:pPr>
              <a:defRPr sz="1600">
                <a:latin typeface="Gill Sans MT" pitchFamily="34" charset="0"/>
              </a:defRPr>
            </a:pPr>
            <a:endParaRPr lang="en-US"/>
          </a:p>
        </c:txPr>
        <c:crossAx val="91330816"/>
        <c:crosses val="autoZero"/>
        <c:auto val="1"/>
        <c:lblOffset val="100"/>
        <c:majorUnit val="36"/>
        <c:majorTimeUnit val="months"/>
      </c:dateAx>
      <c:valAx>
        <c:axId val="91330816"/>
        <c:scaling>
          <c:orientation val="minMax"/>
        </c:scaling>
        <c:axPos val="l"/>
        <c:majorGridlines>
          <c:spPr>
            <a:ln w="25400">
              <a:solidFill>
                <a:schemeClr val="bg1">
                  <a:lumMod val="75000"/>
                </a:schemeClr>
              </a:solidFill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600">
                <a:latin typeface="Gill Sans MT" pitchFamily="34" charset="0"/>
              </a:defRPr>
            </a:pPr>
            <a:endParaRPr lang="en-US"/>
          </a:p>
        </c:txPr>
        <c:crossAx val="91329280"/>
        <c:crosses val="autoZero"/>
        <c:crossBetween val="midCat"/>
        <c:majorUnit val="0.25"/>
      </c:valAx>
    </c:plotArea>
    <c:plotVisOnly val="1"/>
  </c:chart>
  <c:spPr>
    <a:ln>
      <a:noFill/>
    </a:ln>
  </c:sp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en-US" sz="1800"/>
              <a:t>Median</a:t>
            </a:r>
            <a:r>
              <a:rPr lang="en-US" sz="1800" baseline="0"/>
              <a:t> Duration of Unemployment (Weeks)</a:t>
            </a:r>
            <a:endParaRPr lang="en-US" sz="1800"/>
          </a:p>
        </c:rich>
      </c:tx>
      <c:layout>
        <c:manualLayout>
          <c:xMode val="edge"/>
          <c:yMode val="edge"/>
          <c:x val="0.28879045487958949"/>
          <c:y val="8.0920570247895746E-3"/>
        </c:manualLayout>
      </c:layout>
      <c:overlay val="1"/>
    </c:title>
    <c:plotArea>
      <c:layout>
        <c:manualLayout>
          <c:layoutTarget val="inner"/>
          <c:xMode val="edge"/>
          <c:yMode val="edge"/>
          <c:x val="6.9712817147857042E-2"/>
          <c:y val="8.9402256632579669E-2"/>
          <c:w val="0.8665480427046266"/>
          <c:h val="0.76630346392607174"/>
        </c:manualLayout>
      </c:layout>
      <c:lineChart>
        <c:grouping val="standard"/>
        <c:ser>
          <c:idx val="0"/>
          <c:order val="0"/>
          <c:spPr>
            <a:ln w="25400">
              <a:solidFill>
                <a:srgbClr val="C62127"/>
              </a:solidFill>
              <a:prstDash val="solid"/>
            </a:ln>
          </c:spPr>
          <c:marker>
            <c:symbol val="none"/>
          </c:marker>
          <c:trendline>
            <c:spPr>
              <a:ln w="38100">
                <a:solidFill>
                  <a:srgbClr val="00AEEF">
                    <a:alpha val="59000"/>
                  </a:srgbClr>
                </a:solidFill>
              </a:ln>
            </c:spPr>
            <c:trendlineType val="linear"/>
          </c:trendline>
          <c:cat>
            <c:numRef>
              <c:f>UEMPMED!$A$20:$A$530</c:f>
              <c:numCache>
                <c:formatCode>yyyy\-mm\-dd</c:formatCode>
                <c:ptCount val="511"/>
                <c:pt idx="0">
                  <c:v>24654</c:v>
                </c:pt>
                <c:pt idx="1">
                  <c:v>24685</c:v>
                </c:pt>
                <c:pt idx="2">
                  <c:v>24716</c:v>
                </c:pt>
                <c:pt idx="3">
                  <c:v>24746</c:v>
                </c:pt>
                <c:pt idx="4">
                  <c:v>24777</c:v>
                </c:pt>
                <c:pt idx="5">
                  <c:v>24807</c:v>
                </c:pt>
                <c:pt idx="6">
                  <c:v>24838</c:v>
                </c:pt>
                <c:pt idx="7">
                  <c:v>24869</c:v>
                </c:pt>
                <c:pt idx="8">
                  <c:v>24898</c:v>
                </c:pt>
                <c:pt idx="9">
                  <c:v>24929</c:v>
                </c:pt>
                <c:pt idx="10">
                  <c:v>24959</c:v>
                </c:pt>
                <c:pt idx="11">
                  <c:v>24990</c:v>
                </c:pt>
                <c:pt idx="12">
                  <c:v>25020</c:v>
                </c:pt>
                <c:pt idx="13">
                  <c:v>25051</c:v>
                </c:pt>
                <c:pt idx="14">
                  <c:v>25082</c:v>
                </c:pt>
                <c:pt idx="15">
                  <c:v>25112</c:v>
                </c:pt>
                <c:pt idx="16">
                  <c:v>25143</c:v>
                </c:pt>
                <c:pt idx="17">
                  <c:v>25173</c:v>
                </c:pt>
                <c:pt idx="18">
                  <c:v>25204</c:v>
                </c:pt>
                <c:pt idx="19">
                  <c:v>25235</c:v>
                </c:pt>
                <c:pt idx="20">
                  <c:v>25263</c:v>
                </c:pt>
                <c:pt idx="21">
                  <c:v>25294</c:v>
                </c:pt>
                <c:pt idx="22">
                  <c:v>25324</c:v>
                </c:pt>
                <c:pt idx="23">
                  <c:v>25355</c:v>
                </c:pt>
                <c:pt idx="24">
                  <c:v>25385</c:v>
                </c:pt>
                <c:pt idx="25">
                  <c:v>25416</c:v>
                </c:pt>
                <c:pt idx="26">
                  <c:v>25447</c:v>
                </c:pt>
                <c:pt idx="27">
                  <c:v>25477</c:v>
                </c:pt>
                <c:pt idx="28">
                  <c:v>25508</c:v>
                </c:pt>
                <c:pt idx="29">
                  <c:v>25538</c:v>
                </c:pt>
                <c:pt idx="30">
                  <c:v>25569</c:v>
                </c:pt>
                <c:pt idx="31">
                  <c:v>25600</c:v>
                </c:pt>
                <c:pt idx="32">
                  <c:v>25628</c:v>
                </c:pt>
                <c:pt idx="33">
                  <c:v>25659</c:v>
                </c:pt>
                <c:pt idx="34">
                  <c:v>25689</c:v>
                </c:pt>
                <c:pt idx="35">
                  <c:v>25720</c:v>
                </c:pt>
                <c:pt idx="36">
                  <c:v>25750</c:v>
                </c:pt>
                <c:pt idx="37">
                  <c:v>25781</c:v>
                </c:pt>
                <c:pt idx="38">
                  <c:v>25812</c:v>
                </c:pt>
                <c:pt idx="39">
                  <c:v>25842</c:v>
                </c:pt>
                <c:pt idx="40">
                  <c:v>25873</c:v>
                </c:pt>
                <c:pt idx="41">
                  <c:v>25903</c:v>
                </c:pt>
                <c:pt idx="42">
                  <c:v>25934</c:v>
                </c:pt>
                <c:pt idx="43">
                  <c:v>25965</c:v>
                </c:pt>
                <c:pt idx="44">
                  <c:v>25993</c:v>
                </c:pt>
                <c:pt idx="45">
                  <c:v>26024</c:v>
                </c:pt>
                <c:pt idx="46">
                  <c:v>26054</c:v>
                </c:pt>
                <c:pt idx="47">
                  <c:v>26085</c:v>
                </c:pt>
                <c:pt idx="48">
                  <c:v>26115</c:v>
                </c:pt>
                <c:pt idx="49">
                  <c:v>26146</c:v>
                </c:pt>
                <c:pt idx="50">
                  <c:v>26177</c:v>
                </c:pt>
                <c:pt idx="51">
                  <c:v>26207</c:v>
                </c:pt>
                <c:pt idx="52">
                  <c:v>26238</c:v>
                </c:pt>
                <c:pt idx="53">
                  <c:v>26268</c:v>
                </c:pt>
                <c:pt idx="54">
                  <c:v>26299</c:v>
                </c:pt>
                <c:pt idx="55">
                  <c:v>26330</c:v>
                </c:pt>
                <c:pt idx="56">
                  <c:v>26359</c:v>
                </c:pt>
                <c:pt idx="57">
                  <c:v>26390</c:v>
                </c:pt>
                <c:pt idx="58">
                  <c:v>26420</c:v>
                </c:pt>
                <c:pt idx="59">
                  <c:v>26451</c:v>
                </c:pt>
                <c:pt idx="60">
                  <c:v>26481</c:v>
                </c:pt>
                <c:pt idx="61">
                  <c:v>26512</c:v>
                </c:pt>
                <c:pt idx="62">
                  <c:v>26543</c:v>
                </c:pt>
                <c:pt idx="63">
                  <c:v>26573</c:v>
                </c:pt>
                <c:pt idx="64">
                  <c:v>26604</c:v>
                </c:pt>
                <c:pt idx="65">
                  <c:v>26634</c:v>
                </c:pt>
                <c:pt idx="66">
                  <c:v>26665</c:v>
                </c:pt>
                <c:pt idx="67">
                  <c:v>26696</c:v>
                </c:pt>
                <c:pt idx="68">
                  <c:v>26724</c:v>
                </c:pt>
                <c:pt idx="69">
                  <c:v>26755</c:v>
                </c:pt>
                <c:pt idx="70">
                  <c:v>26785</c:v>
                </c:pt>
                <c:pt idx="71">
                  <c:v>26816</c:v>
                </c:pt>
                <c:pt idx="72">
                  <c:v>26846</c:v>
                </c:pt>
                <c:pt idx="73">
                  <c:v>26877</c:v>
                </c:pt>
                <c:pt idx="74">
                  <c:v>26908</c:v>
                </c:pt>
                <c:pt idx="75">
                  <c:v>26938</c:v>
                </c:pt>
                <c:pt idx="76">
                  <c:v>26969</c:v>
                </c:pt>
                <c:pt idx="77">
                  <c:v>26999</c:v>
                </c:pt>
                <c:pt idx="78">
                  <c:v>27030</c:v>
                </c:pt>
                <c:pt idx="79">
                  <c:v>27061</c:v>
                </c:pt>
                <c:pt idx="80">
                  <c:v>27089</c:v>
                </c:pt>
                <c:pt idx="81">
                  <c:v>27120</c:v>
                </c:pt>
                <c:pt idx="82">
                  <c:v>27150</c:v>
                </c:pt>
                <c:pt idx="83">
                  <c:v>27181</c:v>
                </c:pt>
                <c:pt idx="84">
                  <c:v>27211</c:v>
                </c:pt>
                <c:pt idx="85">
                  <c:v>27242</c:v>
                </c:pt>
                <c:pt idx="86">
                  <c:v>27273</c:v>
                </c:pt>
                <c:pt idx="87">
                  <c:v>27303</c:v>
                </c:pt>
                <c:pt idx="88">
                  <c:v>27334</c:v>
                </c:pt>
                <c:pt idx="89">
                  <c:v>27364</c:v>
                </c:pt>
                <c:pt idx="90">
                  <c:v>27395</c:v>
                </c:pt>
                <c:pt idx="91">
                  <c:v>27426</c:v>
                </c:pt>
                <c:pt idx="92">
                  <c:v>27454</c:v>
                </c:pt>
                <c:pt idx="93">
                  <c:v>27485</c:v>
                </c:pt>
                <c:pt idx="94">
                  <c:v>27515</c:v>
                </c:pt>
                <c:pt idx="95">
                  <c:v>27546</c:v>
                </c:pt>
                <c:pt idx="96">
                  <c:v>27576</c:v>
                </c:pt>
                <c:pt idx="97">
                  <c:v>27607</c:v>
                </c:pt>
                <c:pt idx="98">
                  <c:v>27638</c:v>
                </c:pt>
                <c:pt idx="99">
                  <c:v>27668</c:v>
                </c:pt>
                <c:pt idx="100">
                  <c:v>27699</c:v>
                </c:pt>
                <c:pt idx="101">
                  <c:v>27729</c:v>
                </c:pt>
                <c:pt idx="102">
                  <c:v>27760</c:v>
                </c:pt>
                <c:pt idx="103">
                  <c:v>27791</c:v>
                </c:pt>
                <c:pt idx="104">
                  <c:v>27820</c:v>
                </c:pt>
                <c:pt idx="105">
                  <c:v>27851</c:v>
                </c:pt>
                <c:pt idx="106">
                  <c:v>27881</c:v>
                </c:pt>
                <c:pt idx="107">
                  <c:v>27912</c:v>
                </c:pt>
                <c:pt idx="108">
                  <c:v>27942</c:v>
                </c:pt>
                <c:pt idx="109">
                  <c:v>27973</c:v>
                </c:pt>
                <c:pt idx="110">
                  <c:v>28004</c:v>
                </c:pt>
                <c:pt idx="111">
                  <c:v>28034</c:v>
                </c:pt>
                <c:pt idx="112">
                  <c:v>28065</c:v>
                </c:pt>
                <c:pt idx="113">
                  <c:v>28095</c:v>
                </c:pt>
                <c:pt idx="114">
                  <c:v>28126</c:v>
                </c:pt>
                <c:pt idx="115">
                  <c:v>28157</c:v>
                </c:pt>
                <c:pt idx="116">
                  <c:v>28185</c:v>
                </c:pt>
                <c:pt idx="117">
                  <c:v>28216</c:v>
                </c:pt>
                <c:pt idx="118">
                  <c:v>28246</c:v>
                </c:pt>
                <c:pt idx="119">
                  <c:v>28277</c:v>
                </c:pt>
                <c:pt idx="120">
                  <c:v>28307</c:v>
                </c:pt>
                <c:pt idx="121">
                  <c:v>28338</c:v>
                </c:pt>
                <c:pt idx="122">
                  <c:v>28369</c:v>
                </c:pt>
                <c:pt idx="123">
                  <c:v>28399</c:v>
                </c:pt>
                <c:pt idx="124">
                  <c:v>28430</c:v>
                </c:pt>
                <c:pt idx="125">
                  <c:v>28460</c:v>
                </c:pt>
                <c:pt idx="126">
                  <c:v>28491</c:v>
                </c:pt>
                <c:pt idx="127">
                  <c:v>28522</c:v>
                </c:pt>
                <c:pt idx="128">
                  <c:v>28550</c:v>
                </c:pt>
                <c:pt idx="129">
                  <c:v>28581</c:v>
                </c:pt>
                <c:pt idx="130">
                  <c:v>28611</c:v>
                </c:pt>
                <c:pt idx="131">
                  <c:v>28642</c:v>
                </c:pt>
                <c:pt idx="132">
                  <c:v>28672</c:v>
                </c:pt>
                <c:pt idx="133">
                  <c:v>28703</c:v>
                </c:pt>
                <c:pt idx="134">
                  <c:v>28734</c:v>
                </c:pt>
                <c:pt idx="135">
                  <c:v>28764</c:v>
                </c:pt>
                <c:pt idx="136">
                  <c:v>28795</c:v>
                </c:pt>
                <c:pt idx="137">
                  <c:v>28825</c:v>
                </c:pt>
                <c:pt idx="138">
                  <c:v>28856</c:v>
                </c:pt>
                <c:pt idx="139">
                  <c:v>28887</c:v>
                </c:pt>
                <c:pt idx="140">
                  <c:v>28915</c:v>
                </c:pt>
                <c:pt idx="141">
                  <c:v>28946</c:v>
                </c:pt>
                <c:pt idx="142">
                  <c:v>28976</c:v>
                </c:pt>
                <c:pt idx="143">
                  <c:v>29007</c:v>
                </c:pt>
                <c:pt idx="144">
                  <c:v>29037</c:v>
                </c:pt>
                <c:pt idx="145">
                  <c:v>29068</c:v>
                </c:pt>
                <c:pt idx="146">
                  <c:v>29099</c:v>
                </c:pt>
                <c:pt idx="147">
                  <c:v>29129</c:v>
                </c:pt>
                <c:pt idx="148">
                  <c:v>29160</c:v>
                </c:pt>
                <c:pt idx="149">
                  <c:v>29190</c:v>
                </c:pt>
                <c:pt idx="150">
                  <c:v>29221</c:v>
                </c:pt>
                <c:pt idx="151">
                  <c:v>29252</c:v>
                </c:pt>
                <c:pt idx="152">
                  <c:v>29281</c:v>
                </c:pt>
                <c:pt idx="153">
                  <c:v>29312</c:v>
                </c:pt>
                <c:pt idx="154">
                  <c:v>29342</c:v>
                </c:pt>
                <c:pt idx="155">
                  <c:v>29373</c:v>
                </c:pt>
                <c:pt idx="156">
                  <c:v>29403</c:v>
                </c:pt>
                <c:pt idx="157">
                  <c:v>29434</c:v>
                </c:pt>
                <c:pt idx="158">
                  <c:v>29465</c:v>
                </c:pt>
                <c:pt idx="159">
                  <c:v>29495</c:v>
                </c:pt>
                <c:pt idx="160">
                  <c:v>29526</c:v>
                </c:pt>
                <c:pt idx="161">
                  <c:v>29556</c:v>
                </c:pt>
                <c:pt idx="162">
                  <c:v>29587</c:v>
                </c:pt>
                <c:pt idx="163">
                  <c:v>29618</c:v>
                </c:pt>
                <c:pt idx="164">
                  <c:v>29646</c:v>
                </c:pt>
                <c:pt idx="165">
                  <c:v>29677</c:v>
                </c:pt>
                <c:pt idx="166">
                  <c:v>29707</c:v>
                </c:pt>
                <c:pt idx="167">
                  <c:v>29738</c:v>
                </c:pt>
                <c:pt idx="168">
                  <c:v>29768</c:v>
                </c:pt>
                <c:pt idx="169">
                  <c:v>29799</c:v>
                </c:pt>
                <c:pt idx="170">
                  <c:v>29830</c:v>
                </c:pt>
                <c:pt idx="171">
                  <c:v>29860</c:v>
                </c:pt>
                <c:pt idx="172">
                  <c:v>29891</c:v>
                </c:pt>
                <c:pt idx="173">
                  <c:v>29921</c:v>
                </c:pt>
                <c:pt idx="174">
                  <c:v>29952</c:v>
                </c:pt>
                <c:pt idx="175">
                  <c:v>29983</c:v>
                </c:pt>
                <c:pt idx="176">
                  <c:v>30011</c:v>
                </c:pt>
                <c:pt idx="177">
                  <c:v>30042</c:v>
                </c:pt>
                <c:pt idx="178">
                  <c:v>30072</c:v>
                </c:pt>
                <c:pt idx="179">
                  <c:v>30103</c:v>
                </c:pt>
                <c:pt idx="180">
                  <c:v>30133</c:v>
                </c:pt>
                <c:pt idx="181">
                  <c:v>30164</c:v>
                </c:pt>
                <c:pt idx="182">
                  <c:v>30195</c:v>
                </c:pt>
                <c:pt idx="183">
                  <c:v>30225</c:v>
                </c:pt>
                <c:pt idx="184">
                  <c:v>30256</c:v>
                </c:pt>
                <c:pt idx="185">
                  <c:v>30286</c:v>
                </c:pt>
                <c:pt idx="186">
                  <c:v>30317</c:v>
                </c:pt>
                <c:pt idx="187">
                  <c:v>30348</c:v>
                </c:pt>
                <c:pt idx="188">
                  <c:v>30376</c:v>
                </c:pt>
                <c:pt idx="189">
                  <c:v>30407</c:v>
                </c:pt>
                <c:pt idx="190">
                  <c:v>30437</c:v>
                </c:pt>
                <c:pt idx="191">
                  <c:v>30468</c:v>
                </c:pt>
                <c:pt idx="192">
                  <c:v>30498</c:v>
                </c:pt>
                <c:pt idx="193">
                  <c:v>30529</c:v>
                </c:pt>
                <c:pt idx="194">
                  <c:v>30560</c:v>
                </c:pt>
                <c:pt idx="195">
                  <c:v>30590</c:v>
                </c:pt>
                <c:pt idx="196">
                  <c:v>30621</c:v>
                </c:pt>
                <c:pt idx="197">
                  <c:v>30651</c:v>
                </c:pt>
                <c:pt idx="198">
                  <c:v>30682</c:v>
                </c:pt>
                <c:pt idx="199">
                  <c:v>30713</c:v>
                </c:pt>
                <c:pt idx="200">
                  <c:v>30742</c:v>
                </c:pt>
                <c:pt idx="201">
                  <c:v>30773</c:v>
                </c:pt>
                <c:pt idx="202">
                  <c:v>30803</c:v>
                </c:pt>
                <c:pt idx="203">
                  <c:v>30834</c:v>
                </c:pt>
                <c:pt idx="204">
                  <c:v>30864</c:v>
                </c:pt>
                <c:pt idx="205">
                  <c:v>30895</c:v>
                </c:pt>
                <c:pt idx="206">
                  <c:v>30926</c:v>
                </c:pt>
                <c:pt idx="207">
                  <c:v>30956</c:v>
                </c:pt>
                <c:pt idx="208">
                  <c:v>30987</c:v>
                </c:pt>
                <c:pt idx="209">
                  <c:v>31017</c:v>
                </c:pt>
                <c:pt idx="210">
                  <c:v>31048</c:v>
                </c:pt>
                <c:pt idx="211">
                  <c:v>31079</c:v>
                </c:pt>
                <c:pt idx="212">
                  <c:v>31107</c:v>
                </c:pt>
                <c:pt idx="213">
                  <c:v>31138</c:v>
                </c:pt>
                <c:pt idx="214">
                  <c:v>31168</c:v>
                </c:pt>
                <c:pt idx="215">
                  <c:v>31199</c:v>
                </c:pt>
                <c:pt idx="216">
                  <c:v>31229</c:v>
                </c:pt>
                <c:pt idx="217">
                  <c:v>31260</c:v>
                </c:pt>
                <c:pt idx="218">
                  <c:v>31291</c:v>
                </c:pt>
                <c:pt idx="219">
                  <c:v>31321</c:v>
                </c:pt>
                <c:pt idx="220">
                  <c:v>31352</c:v>
                </c:pt>
                <c:pt idx="221">
                  <c:v>31382</c:v>
                </c:pt>
                <c:pt idx="222">
                  <c:v>31413</c:v>
                </c:pt>
                <c:pt idx="223">
                  <c:v>31444</c:v>
                </c:pt>
                <c:pt idx="224">
                  <c:v>31472</c:v>
                </c:pt>
                <c:pt idx="225">
                  <c:v>31503</c:v>
                </c:pt>
                <c:pt idx="226">
                  <c:v>31533</c:v>
                </c:pt>
                <c:pt idx="227">
                  <c:v>31564</c:v>
                </c:pt>
                <c:pt idx="228">
                  <c:v>31594</c:v>
                </c:pt>
                <c:pt idx="229">
                  <c:v>31625</c:v>
                </c:pt>
                <c:pt idx="230">
                  <c:v>31656</c:v>
                </c:pt>
                <c:pt idx="231">
                  <c:v>31686</c:v>
                </c:pt>
                <c:pt idx="232">
                  <c:v>31717</c:v>
                </c:pt>
                <c:pt idx="233">
                  <c:v>31747</c:v>
                </c:pt>
                <c:pt idx="234">
                  <c:v>31778</c:v>
                </c:pt>
                <c:pt idx="235">
                  <c:v>31809</c:v>
                </c:pt>
                <c:pt idx="236">
                  <c:v>31837</c:v>
                </c:pt>
                <c:pt idx="237">
                  <c:v>31868</c:v>
                </c:pt>
                <c:pt idx="238">
                  <c:v>31898</c:v>
                </c:pt>
                <c:pt idx="239">
                  <c:v>31929</c:v>
                </c:pt>
                <c:pt idx="240">
                  <c:v>31959</c:v>
                </c:pt>
                <c:pt idx="241">
                  <c:v>31990</c:v>
                </c:pt>
                <c:pt idx="242">
                  <c:v>32021</c:v>
                </c:pt>
                <c:pt idx="243">
                  <c:v>32051</c:v>
                </c:pt>
                <c:pt idx="244">
                  <c:v>32082</c:v>
                </c:pt>
                <c:pt idx="245">
                  <c:v>32112</c:v>
                </c:pt>
                <c:pt idx="246">
                  <c:v>32143</c:v>
                </c:pt>
                <c:pt idx="247">
                  <c:v>32174</c:v>
                </c:pt>
                <c:pt idx="248">
                  <c:v>32203</c:v>
                </c:pt>
                <c:pt idx="249">
                  <c:v>32234</c:v>
                </c:pt>
                <c:pt idx="250">
                  <c:v>32264</c:v>
                </c:pt>
                <c:pt idx="251">
                  <c:v>32295</c:v>
                </c:pt>
                <c:pt idx="252">
                  <c:v>32325</c:v>
                </c:pt>
                <c:pt idx="253">
                  <c:v>32356</c:v>
                </c:pt>
                <c:pt idx="254">
                  <c:v>32387</c:v>
                </c:pt>
                <c:pt idx="255">
                  <c:v>32417</c:v>
                </c:pt>
                <c:pt idx="256">
                  <c:v>32448</c:v>
                </c:pt>
                <c:pt idx="257">
                  <c:v>32478</c:v>
                </c:pt>
                <c:pt idx="258">
                  <c:v>32509</c:v>
                </c:pt>
                <c:pt idx="259">
                  <c:v>32540</c:v>
                </c:pt>
                <c:pt idx="260">
                  <c:v>32568</c:v>
                </c:pt>
                <c:pt idx="261">
                  <c:v>32599</c:v>
                </c:pt>
                <c:pt idx="262">
                  <c:v>32629</c:v>
                </c:pt>
                <c:pt idx="263">
                  <c:v>32660</c:v>
                </c:pt>
                <c:pt idx="264">
                  <c:v>32690</c:v>
                </c:pt>
                <c:pt idx="265">
                  <c:v>32721</c:v>
                </c:pt>
                <c:pt idx="266">
                  <c:v>32752</c:v>
                </c:pt>
                <c:pt idx="267">
                  <c:v>32782</c:v>
                </c:pt>
                <c:pt idx="268">
                  <c:v>32813</c:v>
                </c:pt>
                <c:pt idx="269">
                  <c:v>32843</c:v>
                </c:pt>
                <c:pt idx="270">
                  <c:v>32874</c:v>
                </c:pt>
                <c:pt idx="271">
                  <c:v>32905</c:v>
                </c:pt>
                <c:pt idx="272">
                  <c:v>32933</c:v>
                </c:pt>
                <c:pt idx="273">
                  <c:v>32964</c:v>
                </c:pt>
                <c:pt idx="274">
                  <c:v>32994</c:v>
                </c:pt>
                <c:pt idx="275">
                  <c:v>33025</c:v>
                </c:pt>
                <c:pt idx="276">
                  <c:v>33055</c:v>
                </c:pt>
                <c:pt idx="277">
                  <c:v>33086</c:v>
                </c:pt>
                <c:pt idx="278">
                  <c:v>33117</c:v>
                </c:pt>
                <c:pt idx="279">
                  <c:v>33147</c:v>
                </c:pt>
                <c:pt idx="280">
                  <c:v>33178</c:v>
                </c:pt>
                <c:pt idx="281">
                  <c:v>33208</c:v>
                </c:pt>
                <c:pt idx="282">
                  <c:v>33239</c:v>
                </c:pt>
                <c:pt idx="283">
                  <c:v>33270</c:v>
                </c:pt>
                <c:pt idx="284">
                  <c:v>33298</c:v>
                </c:pt>
                <c:pt idx="285">
                  <c:v>33329</c:v>
                </c:pt>
                <c:pt idx="286">
                  <c:v>33359</c:v>
                </c:pt>
                <c:pt idx="287">
                  <c:v>33390</c:v>
                </c:pt>
                <c:pt idx="288">
                  <c:v>33420</c:v>
                </c:pt>
                <c:pt idx="289">
                  <c:v>33451</c:v>
                </c:pt>
                <c:pt idx="290">
                  <c:v>33482</c:v>
                </c:pt>
                <c:pt idx="291">
                  <c:v>33512</c:v>
                </c:pt>
                <c:pt idx="292">
                  <c:v>33543</c:v>
                </c:pt>
                <c:pt idx="293">
                  <c:v>33573</c:v>
                </c:pt>
                <c:pt idx="294">
                  <c:v>33604</c:v>
                </c:pt>
                <c:pt idx="295">
                  <c:v>33635</c:v>
                </c:pt>
                <c:pt idx="296">
                  <c:v>33664</c:v>
                </c:pt>
                <c:pt idx="297">
                  <c:v>33695</c:v>
                </c:pt>
                <c:pt idx="298">
                  <c:v>33725</c:v>
                </c:pt>
                <c:pt idx="299">
                  <c:v>33756</c:v>
                </c:pt>
                <c:pt idx="300">
                  <c:v>33786</c:v>
                </c:pt>
                <c:pt idx="301">
                  <c:v>33817</c:v>
                </c:pt>
                <c:pt idx="302">
                  <c:v>33848</c:v>
                </c:pt>
                <c:pt idx="303">
                  <c:v>33878</c:v>
                </c:pt>
                <c:pt idx="304">
                  <c:v>33909</c:v>
                </c:pt>
                <c:pt idx="305">
                  <c:v>33939</c:v>
                </c:pt>
                <c:pt idx="306">
                  <c:v>33970</c:v>
                </c:pt>
                <c:pt idx="307">
                  <c:v>34001</c:v>
                </c:pt>
                <c:pt idx="308">
                  <c:v>34029</c:v>
                </c:pt>
                <c:pt idx="309">
                  <c:v>34060</c:v>
                </c:pt>
                <c:pt idx="310">
                  <c:v>34090</c:v>
                </c:pt>
                <c:pt idx="311">
                  <c:v>34121</c:v>
                </c:pt>
                <c:pt idx="312">
                  <c:v>34151</c:v>
                </c:pt>
                <c:pt idx="313">
                  <c:v>34182</c:v>
                </c:pt>
                <c:pt idx="314">
                  <c:v>34213</c:v>
                </c:pt>
                <c:pt idx="315">
                  <c:v>34243</c:v>
                </c:pt>
                <c:pt idx="316">
                  <c:v>34274</c:v>
                </c:pt>
                <c:pt idx="317">
                  <c:v>34304</c:v>
                </c:pt>
                <c:pt idx="318">
                  <c:v>34335</c:v>
                </c:pt>
                <c:pt idx="319">
                  <c:v>34366</c:v>
                </c:pt>
                <c:pt idx="320">
                  <c:v>34394</c:v>
                </c:pt>
                <c:pt idx="321">
                  <c:v>34425</c:v>
                </c:pt>
                <c:pt idx="322">
                  <c:v>34455</c:v>
                </c:pt>
                <c:pt idx="323">
                  <c:v>34486</c:v>
                </c:pt>
                <c:pt idx="324">
                  <c:v>34516</c:v>
                </c:pt>
                <c:pt idx="325">
                  <c:v>34547</c:v>
                </c:pt>
                <c:pt idx="326">
                  <c:v>34578</c:v>
                </c:pt>
                <c:pt idx="327">
                  <c:v>34608</c:v>
                </c:pt>
                <c:pt idx="328">
                  <c:v>34639</c:v>
                </c:pt>
                <c:pt idx="329">
                  <c:v>34669</c:v>
                </c:pt>
                <c:pt idx="330">
                  <c:v>34700</c:v>
                </c:pt>
                <c:pt idx="331">
                  <c:v>34731</c:v>
                </c:pt>
                <c:pt idx="332">
                  <c:v>34759</c:v>
                </c:pt>
                <c:pt idx="333">
                  <c:v>34790</c:v>
                </c:pt>
                <c:pt idx="334">
                  <c:v>34820</c:v>
                </c:pt>
                <c:pt idx="335">
                  <c:v>34851</c:v>
                </c:pt>
                <c:pt idx="336">
                  <c:v>34881</c:v>
                </c:pt>
                <c:pt idx="337">
                  <c:v>34912</c:v>
                </c:pt>
                <c:pt idx="338">
                  <c:v>34943</c:v>
                </c:pt>
                <c:pt idx="339">
                  <c:v>34973</c:v>
                </c:pt>
                <c:pt idx="340">
                  <c:v>35004</c:v>
                </c:pt>
                <c:pt idx="341">
                  <c:v>35034</c:v>
                </c:pt>
                <c:pt idx="342">
                  <c:v>35065</c:v>
                </c:pt>
                <c:pt idx="343">
                  <c:v>35096</c:v>
                </c:pt>
                <c:pt idx="344">
                  <c:v>35125</c:v>
                </c:pt>
                <c:pt idx="345">
                  <c:v>35156</c:v>
                </c:pt>
                <c:pt idx="346">
                  <c:v>35186</c:v>
                </c:pt>
                <c:pt idx="347">
                  <c:v>35217</c:v>
                </c:pt>
                <c:pt idx="348">
                  <c:v>35247</c:v>
                </c:pt>
                <c:pt idx="349">
                  <c:v>35278</c:v>
                </c:pt>
                <c:pt idx="350">
                  <c:v>35309</c:v>
                </c:pt>
                <c:pt idx="351">
                  <c:v>35339</c:v>
                </c:pt>
                <c:pt idx="352">
                  <c:v>35370</c:v>
                </c:pt>
                <c:pt idx="353">
                  <c:v>35400</c:v>
                </c:pt>
                <c:pt idx="354">
                  <c:v>35431</c:v>
                </c:pt>
                <c:pt idx="355">
                  <c:v>35462</c:v>
                </c:pt>
                <c:pt idx="356">
                  <c:v>35490</c:v>
                </c:pt>
                <c:pt idx="357">
                  <c:v>35521</c:v>
                </c:pt>
                <c:pt idx="358">
                  <c:v>35551</c:v>
                </c:pt>
                <c:pt idx="359">
                  <c:v>35582</c:v>
                </c:pt>
                <c:pt idx="360">
                  <c:v>35612</c:v>
                </c:pt>
                <c:pt idx="361">
                  <c:v>35643</c:v>
                </c:pt>
                <c:pt idx="362">
                  <c:v>35674</c:v>
                </c:pt>
                <c:pt idx="363">
                  <c:v>35704</c:v>
                </c:pt>
                <c:pt idx="364">
                  <c:v>35735</c:v>
                </c:pt>
                <c:pt idx="365">
                  <c:v>35765</c:v>
                </c:pt>
                <c:pt idx="366">
                  <c:v>35796</c:v>
                </c:pt>
                <c:pt idx="367">
                  <c:v>35827</c:v>
                </c:pt>
                <c:pt idx="368">
                  <c:v>35855</c:v>
                </c:pt>
                <c:pt idx="369">
                  <c:v>35886</c:v>
                </c:pt>
                <c:pt idx="370">
                  <c:v>35916</c:v>
                </c:pt>
                <c:pt idx="371">
                  <c:v>35947</c:v>
                </c:pt>
                <c:pt idx="372">
                  <c:v>35977</c:v>
                </c:pt>
                <c:pt idx="373">
                  <c:v>36008</c:v>
                </c:pt>
                <c:pt idx="374">
                  <c:v>36039</c:v>
                </c:pt>
                <c:pt idx="375">
                  <c:v>36069</c:v>
                </c:pt>
                <c:pt idx="376">
                  <c:v>36100</c:v>
                </c:pt>
                <c:pt idx="377">
                  <c:v>36130</c:v>
                </c:pt>
                <c:pt idx="378">
                  <c:v>36161</c:v>
                </c:pt>
                <c:pt idx="379">
                  <c:v>36192</c:v>
                </c:pt>
                <c:pt idx="380">
                  <c:v>36220</c:v>
                </c:pt>
                <c:pt idx="381">
                  <c:v>36251</c:v>
                </c:pt>
                <c:pt idx="382">
                  <c:v>36281</c:v>
                </c:pt>
                <c:pt idx="383">
                  <c:v>36312</c:v>
                </c:pt>
                <c:pt idx="384">
                  <c:v>36342</c:v>
                </c:pt>
                <c:pt idx="385">
                  <c:v>36373</c:v>
                </c:pt>
                <c:pt idx="386">
                  <c:v>36404</c:v>
                </c:pt>
                <c:pt idx="387">
                  <c:v>36434</c:v>
                </c:pt>
                <c:pt idx="388">
                  <c:v>36465</c:v>
                </c:pt>
                <c:pt idx="389">
                  <c:v>36495</c:v>
                </c:pt>
                <c:pt idx="390">
                  <c:v>36526</c:v>
                </c:pt>
                <c:pt idx="391">
                  <c:v>36557</c:v>
                </c:pt>
                <c:pt idx="392">
                  <c:v>36586</c:v>
                </c:pt>
                <c:pt idx="393">
                  <c:v>36617</c:v>
                </c:pt>
                <c:pt idx="394">
                  <c:v>36647</c:v>
                </c:pt>
                <c:pt idx="395">
                  <c:v>36678</c:v>
                </c:pt>
                <c:pt idx="396">
                  <c:v>36708</c:v>
                </c:pt>
                <c:pt idx="397">
                  <c:v>36739</c:v>
                </c:pt>
                <c:pt idx="398">
                  <c:v>36770</c:v>
                </c:pt>
                <c:pt idx="399">
                  <c:v>36800</c:v>
                </c:pt>
                <c:pt idx="400">
                  <c:v>36831</c:v>
                </c:pt>
                <c:pt idx="401">
                  <c:v>36861</c:v>
                </c:pt>
                <c:pt idx="402">
                  <c:v>36892</c:v>
                </c:pt>
                <c:pt idx="403">
                  <c:v>36923</c:v>
                </c:pt>
                <c:pt idx="404">
                  <c:v>36951</c:v>
                </c:pt>
                <c:pt idx="405">
                  <c:v>36982</c:v>
                </c:pt>
                <c:pt idx="406">
                  <c:v>37012</c:v>
                </c:pt>
                <c:pt idx="407">
                  <c:v>37043</c:v>
                </c:pt>
                <c:pt idx="408">
                  <c:v>37073</c:v>
                </c:pt>
                <c:pt idx="409">
                  <c:v>37104</c:v>
                </c:pt>
                <c:pt idx="410">
                  <c:v>37135</c:v>
                </c:pt>
                <c:pt idx="411">
                  <c:v>37165</c:v>
                </c:pt>
                <c:pt idx="412">
                  <c:v>37196</c:v>
                </c:pt>
                <c:pt idx="413">
                  <c:v>37226</c:v>
                </c:pt>
                <c:pt idx="414">
                  <c:v>37257</c:v>
                </c:pt>
                <c:pt idx="415">
                  <c:v>37288</c:v>
                </c:pt>
                <c:pt idx="416">
                  <c:v>37316</c:v>
                </c:pt>
                <c:pt idx="417">
                  <c:v>37347</c:v>
                </c:pt>
                <c:pt idx="418">
                  <c:v>37377</c:v>
                </c:pt>
                <c:pt idx="419">
                  <c:v>37408</c:v>
                </c:pt>
                <c:pt idx="420">
                  <c:v>37438</c:v>
                </c:pt>
                <c:pt idx="421">
                  <c:v>37469</c:v>
                </c:pt>
                <c:pt idx="422">
                  <c:v>37500</c:v>
                </c:pt>
                <c:pt idx="423">
                  <c:v>37530</c:v>
                </c:pt>
                <c:pt idx="424">
                  <c:v>37561</c:v>
                </c:pt>
                <c:pt idx="425">
                  <c:v>37591</c:v>
                </c:pt>
                <c:pt idx="426">
                  <c:v>37622</c:v>
                </c:pt>
                <c:pt idx="427">
                  <c:v>37653</c:v>
                </c:pt>
                <c:pt idx="428">
                  <c:v>37681</c:v>
                </c:pt>
                <c:pt idx="429">
                  <c:v>37712</c:v>
                </c:pt>
                <c:pt idx="430">
                  <c:v>37742</c:v>
                </c:pt>
                <c:pt idx="431">
                  <c:v>37773</c:v>
                </c:pt>
                <c:pt idx="432">
                  <c:v>37803</c:v>
                </c:pt>
                <c:pt idx="433">
                  <c:v>37834</c:v>
                </c:pt>
                <c:pt idx="434">
                  <c:v>37865</c:v>
                </c:pt>
                <c:pt idx="435">
                  <c:v>37895</c:v>
                </c:pt>
                <c:pt idx="436">
                  <c:v>37926</c:v>
                </c:pt>
                <c:pt idx="437">
                  <c:v>37956</c:v>
                </c:pt>
                <c:pt idx="438">
                  <c:v>37987</c:v>
                </c:pt>
                <c:pt idx="439">
                  <c:v>38018</c:v>
                </c:pt>
                <c:pt idx="440">
                  <c:v>38047</c:v>
                </c:pt>
                <c:pt idx="441">
                  <c:v>38078</c:v>
                </c:pt>
                <c:pt idx="442">
                  <c:v>38108</c:v>
                </c:pt>
                <c:pt idx="443">
                  <c:v>38139</c:v>
                </c:pt>
                <c:pt idx="444">
                  <c:v>38169</c:v>
                </c:pt>
                <c:pt idx="445">
                  <c:v>38200</c:v>
                </c:pt>
                <c:pt idx="446">
                  <c:v>38231</c:v>
                </c:pt>
                <c:pt idx="447">
                  <c:v>38261</c:v>
                </c:pt>
                <c:pt idx="448">
                  <c:v>38292</c:v>
                </c:pt>
                <c:pt idx="449">
                  <c:v>38322</c:v>
                </c:pt>
                <c:pt idx="450">
                  <c:v>38353</c:v>
                </c:pt>
                <c:pt idx="451">
                  <c:v>38384</c:v>
                </c:pt>
                <c:pt idx="452">
                  <c:v>38412</c:v>
                </c:pt>
                <c:pt idx="453">
                  <c:v>38443</c:v>
                </c:pt>
                <c:pt idx="454">
                  <c:v>38473</c:v>
                </c:pt>
                <c:pt idx="455">
                  <c:v>38504</c:v>
                </c:pt>
                <c:pt idx="456">
                  <c:v>38534</c:v>
                </c:pt>
                <c:pt idx="457">
                  <c:v>38565</c:v>
                </c:pt>
                <c:pt idx="458">
                  <c:v>38596</c:v>
                </c:pt>
                <c:pt idx="459">
                  <c:v>38626</c:v>
                </c:pt>
                <c:pt idx="460">
                  <c:v>38657</c:v>
                </c:pt>
                <c:pt idx="461">
                  <c:v>38687</c:v>
                </c:pt>
                <c:pt idx="462">
                  <c:v>38718</c:v>
                </c:pt>
                <c:pt idx="463">
                  <c:v>38749</c:v>
                </c:pt>
                <c:pt idx="464">
                  <c:v>38777</c:v>
                </c:pt>
                <c:pt idx="465">
                  <c:v>38808</c:v>
                </c:pt>
                <c:pt idx="466">
                  <c:v>38838</c:v>
                </c:pt>
                <c:pt idx="467">
                  <c:v>38869</c:v>
                </c:pt>
                <c:pt idx="468">
                  <c:v>38899</c:v>
                </c:pt>
                <c:pt idx="469">
                  <c:v>38930</c:v>
                </c:pt>
                <c:pt idx="470">
                  <c:v>38961</c:v>
                </c:pt>
                <c:pt idx="471">
                  <c:v>38991</c:v>
                </c:pt>
                <c:pt idx="472">
                  <c:v>39022</c:v>
                </c:pt>
                <c:pt idx="473">
                  <c:v>39052</c:v>
                </c:pt>
                <c:pt idx="474">
                  <c:v>39083</c:v>
                </c:pt>
                <c:pt idx="475">
                  <c:v>39114</c:v>
                </c:pt>
                <c:pt idx="476">
                  <c:v>39142</c:v>
                </c:pt>
                <c:pt idx="477">
                  <c:v>39173</c:v>
                </c:pt>
                <c:pt idx="478">
                  <c:v>39203</c:v>
                </c:pt>
                <c:pt idx="479">
                  <c:v>39234</c:v>
                </c:pt>
                <c:pt idx="480">
                  <c:v>39264</c:v>
                </c:pt>
                <c:pt idx="481">
                  <c:v>39295</c:v>
                </c:pt>
                <c:pt idx="482">
                  <c:v>39326</c:v>
                </c:pt>
                <c:pt idx="483">
                  <c:v>39356</c:v>
                </c:pt>
                <c:pt idx="484">
                  <c:v>39387</c:v>
                </c:pt>
                <c:pt idx="485">
                  <c:v>39417</c:v>
                </c:pt>
                <c:pt idx="486">
                  <c:v>39448</c:v>
                </c:pt>
                <c:pt idx="487">
                  <c:v>39479</c:v>
                </c:pt>
                <c:pt idx="488">
                  <c:v>39508</c:v>
                </c:pt>
                <c:pt idx="489">
                  <c:v>39539</c:v>
                </c:pt>
                <c:pt idx="490">
                  <c:v>39569</c:v>
                </c:pt>
                <c:pt idx="491">
                  <c:v>39600</c:v>
                </c:pt>
                <c:pt idx="492">
                  <c:v>39630</c:v>
                </c:pt>
                <c:pt idx="493">
                  <c:v>39661</c:v>
                </c:pt>
                <c:pt idx="494">
                  <c:v>39692</c:v>
                </c:pt>
                <c:pt idx="495">
                  <c:v>39722</c:v>
                </c:pt>
                <c:pt idx="496">
                  <c:v>39753</c:v>
                </c:pt>
                <c:pt idx="497">
                  <c:v>39783</c:v>
                </c:pt>
                <c:pt idx="498">
                  <c:v>39814</c:v>
                </c:pt>
                <c:pt idx="499">
                  <c:v>39845</c:v>
                </c:pt>
                <c:pt idx="500">
                  <c:v>39873</c:v>
                </c:pt>
                <c:pt idx="501">
                  <c:v>39904</c:v>
                </c:pt>
                <c:pt idx="502">
                  <c:v>39934</c:v>
                </c:pt>
                <c:pt idx="503">
                  <c:v>39965</c:v>
                </c:pt>
                <c:pt idx="504">
                  <c:v>39995</c:v>
                </c:pt>
                <c:pt idx="505">
                  <c:v>40026</c:v>
                </c:pt>
                <c:pt idx="506">
                  <c:v>40057</c:v>
                </c:pt>
                <c:pt idx="507">
                  <c:v>40087</c:v>
                </c:pt>
                <c:pt idx="508">
                  <c:v>40118</c:v>
                </c:pt>
                <c:pt idx="509">
                  <c:v>40148</c:v>
                </c:pt>
                <c:pt idx="510">
                  <c:v>40179</c:v>
                </c:pt>
              </c:numCache>
            </c:numRef>
          </c:cat>
          <c:val>
            <c:numRef>
              <c:f>UEMPMED!$B$20:$B$530</c:f>
              <c:numCache>
                <c:formatCode>0.0</c:formatCode>
                <c:ptCount val="511"/>
                <c:pt idx="0">
                  <c:v>4.5</c:v>
                </c:pt>
                <c:pt idx="1">
                  <c:v>4.7</c:v>
                </c:pt>
                <c:pt idx="2">
                  <c:v>4.5999999999999996</c:v>
                </c:pt>
                <c:pt idx="3">
                  <c:v>4.9000000000000004</c:v>
                </c:pt>
                <c:pt idx="4">
                  <c:v>4.7</c:v>
                </c:pt>
                <c:pt idx="5">
                  <c:v>4.8</c:v>
                </c:pt>
                <c:pt idx="6">
                  <c:v>5.0999999999999996</c:v>
                </c:pt>
                <c:pt idx="7">
                  <c:v>4.5</c:v>
                </c:pt>
                <c:pt idx="8">
                  <c:v>4.0999999999999996</c:v>
                </c:pt>
                <c:pt idx="9">
                  <c:v>4.5999999999999996</c:v>
                </c:pt>
                <c:pt idx="10">
                  <c:v>4.4000000000000004</c:v>
                </c:pt>
                <c:pt idx="11">
                  <c:v>4.4000000000000004</c:v>
                </c:pt>
                <c:pt idx="12">
                  <c:v>4.5</c:v>
                </c:pt>
                <c:pt idx="13">
                  <c:v>4.2</c:v>
                </c:pt>
                <c:pt idx="14">
                  <c:v>4.5999999999999996</c:v>
                </c:pt>
                <c:pt idx="15">
                  <c:v>4.8</c:v>
                </c:pt>
                <c:pt idx="16">
                  <c:v>4.4000000000000004</c:v>
                </c:pt>
                <c:pt idx="17">
                  <c:v>4.4000000000000004</c:v>
                </c:pt>
                <c:pt idx="18">
                  <c:v>4.4000000000000004</c:v>
                </c:pt>
                <c:pt idx="19">
                  <c:v>4.9000000000000004</c:v>
                </c:pt>
                <c:pt idx="20">
                  <c:v>4</c:v>
                </c:pt>
                <c:pt idx="21">
                  <c:v>4</c:v>
                </c:pt>
                <c:pt idx="22">
                  <c:v>4.2</c:v>
                </c:pt>
                <c:pt idx="23">
                  <c:v>4.4000000000000004</c:v>
                </c:pt>
                <c:pt idx="24">
                  <c:v>4.4000000000000004</c:v>
                </c:pt>
                <c:pt idx="25">
                  <c:v>4.4000000000000004</c:v>
                </c:pt>
                <c:pt idx="26">
                  <c:v>4.7</c:v>
                </c:pt>
                <c:pt idx="27">
                  <c:v>4.5</c:v>
                </c:pt>
                <c:pt idx="28">
                  <c:v>4.8</c:v>
                </c:pt>
                <c:pt idx="29">
                  <c:v>4.5999999999999996</c:v>
                </c:pt>
                <c:pt idx="30">
                  <c:v>4.5999999999999996</c:v>
                </c:pt>
                <c:pt idx="31">
                  <c:v>4.5</c:v>
                </c:pt>
                <c:pt idx="32">
                  <c:v>4.5999999999999996</c:v>
                </c:pt>
                <c:pt idx="33">
                  <c:v>4.0999999999999996</c:v>
                </c:pt>
                <c:pt idx="34">
                  <c:v>4.7</c:v>
                </c:pt>
                <c:pt idx="35">
                  <c:v>4.9000000000000004</c:v>
                </c:pt>
                <c:pt idx="36">
                  <c:v>5.0999999999999996</c:v>
                </c:pt>
                <c:pt idx="37">
                  <c:v>5.4</c:v>
                </c:pt>
                <c:pt idx="38">
                  <c:v>5.2</c:v>
                </c:pt>
                <c:pt idx="39">
                  <c:v>5.2</c:v>
                </c:pt>
                <c:pt idx="40">
                  <c:v>5.6</c:v>
                </c:pt>
                <c:pt idx="41">
                  <c:v>5.9</c:v>
                </c:pt>
                <c:pt idx="42">
                  <c:v>6.2</c:v>
                </c:pt>
                <c:pt idx="43">
                  <c:v>6.3</c:v>
                </c:pt>
                <c:pt idx="44">
                  <c:v>6.4</c:v>
                </c:pt>
                <c:pt idx="45">
                  <c:v>6.5</c:v>
                </c:pt>
                <c:pt idx="46">
                  <c:v>6.7</c:v>
                </c:pt>
                <c:pt idx="47">
                  <c:v>5.7</c:v>
                </c:pt>
                <c:pt idx="48">
                  <c:v>6.2</c:v>
                </c:pt>
                <c:pt idx="49">
                  <c:v>6.4</c:v>
                </c:pt>
                <c:pt idx="50">
                  <c:v>5.8</c:v>
                </c:pt>
                <c:pt idx="51">
                  <c:v>6.5</c:v>
                </c:pt>
                <c:pt idx="52">
                  <c:v>6.4</c:v>
                </c:pt>
                <c:pt idx="53">
                  <c:v>6.2</c:v>
                </c:pt>
                <c:pt idx="54">
                  <c:v>6.2</c:v>
                </c:pt>
                <c:pt idx="55">
                  <c:v>6.6</c:v>
                </c:pt>
                <c:pt idx="56">
                  <c:v>6.6</c:v>
                </c:pt>
                <c:pt idx="57">
                  <c:v>6.7</c:v>
                </c:pt>
                <c:pt idx="58">
                  <c:v>6.6</c:v>
                </c:pt>
                <c:pt idx="59">
                  <c:v>5.4</c:v>
                </c:pt>
                <c:pt idx="60">
                  <c:v>6.1</c:v>
                </c:pt>
                <c:pt idx="61">
                  <c:v>6</c:v>
                </c:pt>
                <c:pt idx="62">
                  <c:v>5.6</c:v>
                </c:pt>
                <c:pt idx="63">
                  <c:v>5.7</c:v>
                </c:pt>
                <c:pt idx="64">
                  <c:v>5.7</c:v>
                </c:pt>
                <c:pt idx="65">
                  <c:v>6.1</c:v>
                </c:pt>
                <c:pt idx="66">
                  <c:v>5.7</c:v>
                </c:pt>
                <c:pt idx="67">
                  <c:v>5.2</c:v>
                </c:pt>
                <c:pt idx="68">
                  <c:v>5.5</c:v>
                </c:pt>
                <c:pt idx="69">
                  <c:v>5</c:v>
                </c:pt>
                <c:pt idx="70">
                  <c:v>4.9000000000000004</c:v>
                </c:pt>
                <c:pt idx="71">
                  <c:v>5</c:v>
                </c:pt>
                <c:pt idx="72">
                  <c:v>5.2</c:v>
                </c:pt>
                <c:pt idx="73">
                  <c:v>4.9000000000000004</c:v>
                </c:pt>
                <c:pt idx="74">
                  <c:v>5.4</c:v>
                </c:pt>
                <c:pt idx="75">
                  <c:v>5.5</c:v>
                </c:pt>
                <c:pt idx="76">
                  <c:v>5.0999999999999996</c:v>
                </c:pt>
                <c:pt idx="77">
                  <c:v>4.7</c:v>
                </c:pt>
                <c:pt idx="78">
                  <c:v>5</c:v>
                </c:pt>
                <c:pt idx="79">
                  <c:v>5.0999999999999996</c:v>
                </c:pt>
                <c:pt idx="80">
                  <c:v>4.8</c:v>
                </c:pt>
                <c:pt idx="81">
                  <c:v>5</c:v>
                </c:pt>
                <c:pt idx="82">
                  <c:v>4.5999999999999996</c:v>
                </c:pt>
                <c:pt idx="83">
                  <c:v>5.3</c:v>
                </c:pt>
                <c:pt idx="84">
                  <c:v>5.7</c:v>
                </c:pt>
                <c:pt idx="85">
                  <c:v>5</c:v>
                </c:pt>
                <c:pt idx="86">
                  <c:v>5.3</c:v>
                </c:pt>
                <c:pt idx="87">
                  <c:v>5.5</c:v>
                </c:pt>
                <c:pt idx="88">
                  <c:v>5.2</c:v>
                </c:pt>
                <c:pt idx="89">
                  <c:v>5.7</c:v>
                </c:pt>
                <c:pt idx="90">
                  <c:v>6.3</c:v>
                </c:pt>
                <c:pt idx="91">
                  <c:v>7.1</c:v>
                </c:pt>
                <c:pt idx="92">
                  <c:v>7.2</c:v>
                </c:pt>
                <c:pt idx="93">
                  <c:v>8.7000000000000011</c:v>
                </c:pt>
                <c:pt idx="94">
                  <c:v>9.4</c:v>
                </c:pt>
                <c:pt idx="95">
                  <c:v>8.8000000000000007</c:v>
                </c:pt>
                <c:pt idx="96">
                  <c:v>8.6</c:v>
                </c:pt>
                <c:pt idx="97">
                  <c:v>9.2000000000000011</c:v>
                </c:pt>
                <c:pt idx="98">
                  <c:v>9.2000000000000011</c:v>
                </c:pt>
                <c:pt idx="99">
                  <c:v>8.6</c:v>
                </c:pt>
                <c:pt idx="100">
                  <c:v>9.5</c:v>
                </c:pt>
                <c:pt idx="101">
                  <c:v>9</c:v>
                </c:pt>
                <c:pt idx="102">
                  <c:v>9</c:v>
                </c:pt>
                <c:pt idx="103">
                  <c:v>8.2000000000000011</c:v>
                </c:pt>
                <c:pt idx="104">
                  <c:v>8.7000000000000011</c:v>
                </c:pt>
                <c:pt idx="105">
                  <c:v>8.2000000000000011</c:v>
                </c:pt>
                <c:pt idx="106">
                  <c:v>8.3000000000000007</c:v>
                </c:pt>
                <c:pt idx="107">
                  <c:v>7.8</c:v>
                </c:pt>
                <c:pt idx="108">
                  <c:v>7.7</c:v>
                </c:pt>
                <c:pt idx="109">
                  <c:v>7.9</c:v>
                </c:pt>
                <c:pt idx="110">
                  <c:v>7.8</c:v>
                </c:pt>
                <c:pt idx="111">
                  <c:v>7.7</c:v>
                </c:pt>
                <c:pt idx="112">
                  <c:v>8.4</c:v>
                </c:pt>
                <c:pt idx="113">
                  <c:v>8</c:v>
                </c:pt>
                <c:pt idx="114">
                  <c:v>7.5</c:v>
                </c:pt>
                <c:pt idx="115">
                  <c:v>7.2</c:v>
                </c:pt>
                <c:pt idx="116">
                  <c:v>7.2</c:v>
                </c:pt>
                <c:pt idx="117">
                  <c:v>7.3</c:v>
                </c:pt>
                <c:pt idx="118">
                  <c:v>7.9</c:v>
                </c:pt>
                <c:pt idx="119">
                  <c:v>6.2</c:v>
                </c:pt>
                <c:pt idx="120">
                  <c:v>7.1</c:v>
                </c:pt>
                <c:pt idx="121">
                  <c:v>7</c:v>
                </c:pt>
                <c:pt idx="122">
                  <c:v>6.7</c:v>
                </c:pt>
                <c:pt idx="123">
                  <c:v>6.9</c:v>
                </c:pt>
                <c:pt idx="124">
                  <c:v>7</c:v>
                </c:pt>
                <c:pt idx="125">
                  <c:v>6.8</c:v>
                </c:pt>
                <c:pt idx="126">
                  <c:v>6.5</c:v>
                </c:pt>
                <c:pt idx="127">
                  <c:v>6.7</c:v>
                </c:pt>
                <c:pt idx="128">
                  <c:v>6.2</c:v>
                </c:pt>
                <c:pt idx="129">
                  <c:v>6.1</c:v>
                </c:pt>
                <c:pt idx="130">
                  <c:v>5.7</c:v>
                </c:pt>
                <c:pt idx="131">
                  <c:v>6</c:v>
                </c:pt>
                <c:pt idx="132">
                  <c:v>5.8</c:v>
                </c:pt>
                <c:pt idx="133">
                  <c:v>5.8</c:v>
                </c:pt>
                <c:pt idx="134">
                  <c:v>5.6</c:v>
                </c:pt>
                <c:pt idx="135">
                  <c:v>5.9</c:v>
                </c:pt>
                <c:pt idx="136">
                  <c:v>5.5</c:v>
                </c:pt>
                <c:pt idx="137">
                  <c:v>5.6</c:v>
                </c:pt>
                <c:pt idx="138">
                  <c:v>5.9</c:v>
                </c:pt>
                <c:pt idx="139">
                  <c:v>5.9</c:v>
                </c:pt>
                <c:pt idx="140">
                  <c:v>5.9</c:v>
                </c:pt>
                <c:pt idx="141">
                  <c:v>5.4</c:v>
                </c:pt>
                <c:pt idx="142">
                  <c:v>5.6</c:v>
                </c:pt>
                <c:pt idx="143">
                  <c:v>5.6</c:v>
                </c:pt>
                <c:pt idx="144">
                  <c:v>5.9</c:v>
                </c:pt>
                <c:pt idx="145">
                  <c:v>4.8</c:v>
                </c:pt>
                <c:pt idx="146">
                  <c:v>5.5</c:v>
                </c:pt>
                <c:pt idx="147">
                  <c:v>5.5</c:v>
                </c:pt>
                <c:pt idx="148">
                  <c:v>5.3</c:v>
                </c:pt>
                <c:pt idx="149">
                  <c:v>5.7</c:v>
                </c:pt>
                <c:pt idx="150">
                  <c:v>5.3</c:v>
                </c:pt>
                <c:pt idx="151">
                  <c:v>5.8</c:v>
                </c:pt>
                <c:pt idx="152">
                  <c:v>6</c:v>
                </c:pt>
                <c:pt idx="153">
                  <c:v>5.8</c:v>
                </c:pt>
                <c:pt idx="154">
                  <c:v>5.7</c:v>
                </c:pt>
                <c:pt idx="155">
                  <c:v>6.4</c:v>
                </c:pt>
                <c:pt idx="156">
                  <c:v>7</c:v>
                </c:pt>
                <c:pt idx="157">
                  <c:v>7.5</c:v>
                </c:pt>
                <c:pt idx="158">
                  <c:v>7.7</c:v>
                </c:pt>
                <c:pt idx="159">
                  <c:v>7.5</c:v>
                </c:pt>
                <c:pt idx="160">
                  <c:v>7.7</c:v>
                </c:pt>
                <c:pt idx="161">
                  <c:v>7.5</c:v>
                </c:pt>
                <c:pt idx="162">
                  <c:v>7.4</c:v>
                </c:pt>
                <c:pt idx="163">
                  <c:v>7.1</c:v>
                </c:pt>
                <c:pt idx="164">
                  <c:v>7.1</c:v>
                </c:pt>
                <c:pt idx="165">
                  <c:v>7.4</c:v>
                </c:pt>
                <c:pt idx="166">
                  <c:v>6.9</c:v>
                </c:pt>
                <c:pt idx="167">
                  <c:v>6.6</c:v>
                </c:pt>
                <c:pt idx="168">
                  <c:v>7.1</c:v>
                </c:pt>
                <c:pt idx="169">
                  <c:v>7.2</c:v>
                </c:pt>
                <c:pt idx="170">
                  <c:v>6.8</c:v>
                </c:pt>
                <c:pt idx="171">
                  <c:v>6.8</c:v>
                </c:pt>
                <c:pt idx="172">
                  <c:v>6.9</c:v>
                </c:pt>
                <c:pt idx="173">
                  <c:v>6.9</c:v>
                </c:pt>
                <c:pt idx="174">
                  <c:v>7.1</c:v>
                </c:pt>
                <c:pt idx="175">
                  <c:v>7.5</c:v>
                </c:pt>
                <c:pt idx="176">
                  <c:v>7.7</c:v>
                </c:pt>
                <c:pt idx="177">
                  <c:v>8.1</c:v>
                </c:pt>
                <c:pt idx="178">
                  <c:v>8.5</c:v>
                </c:pt>
                <c:pt idx="179">
                  <c:v>9.5</c:v>
                </c:pt>
                <c:pt idx="180">
                  <c:v>8.5</c:v>
                </c:pt>
                <c:pt idx="181">
                  <c:v>8.7000000000000011</c:v>
                </c:pt>
                <c:pt idx="182">
                  <c:v>9.5</c:v>
                </c:pt>
                <c:pt idx="183">
                  <c:v>9.7000000000000011</c:v>
                </c:pt>
                <c:pt idx="184">
                  <c:v>10</c:v>
                </c:pt>
                <c:pt idx="185">
                  <c:v>10.200000000000001</c:v>
                </c:pt>
                <c:pt idx="186">
                  <c:v>11.1</c:v>
                </c:pt>
                <c:pt idx="187">
                  <c:v>9.8000000000000007</c:v>
                </c:pt>
                <c:pt idx="188">
                  <c:v>10.4</c:v>
                </c:pt>
                <c:pt idx="189">
                  <c:v>10.9</c:v>
                </c:pt>
                <c:pt idx="190">
                  <c:v>12.3</c:v>
                </c:pt>
                <c:pt idx="191">
                  <c:v>11.3</c:v>
                </c:pt>
                <c:pt idx="192">
                  <c:v>10.1</c:v>
                </c:pt>
                <c:pt idx="193">
                  <c:v>9.3000000000000007</c:v>
                </c:pt>
                <c:pt idx="194">
                  <c:v>9.3000000000000007</c:v>
                </c:pt>
                <c:pt idx="195">
                  <c:v>9.4</c:v>
                </c:pt>
                <c:pt idx="196">
                  <c:v>9.3000000000000007</c:v>
                </c:pt>
                <c:pt idx="197">
                  <c:v>8.7000000000000011</c:v>
                </c:pt>
                <c:pt idx="198">
                  <c:v>9.1</c:v>
                </c:pt>
                <c:pt idx="199">
                  <c:v>8.3000000000000007</c:v>
                </c:pt>
                <c:pt idx="200">
                  <c:v>8.3000000000000007</c:v>
                </c:pt>
                <c:pt idx="201">
                  <c:v>8.2000000000000011</c:v>
                </c:pt>
                <c:pt idx="202">
                  <c:v>9.1</c:v>
                </c:pt>
                <c:pt idx="203">
                  <c:v>7.5</c:v>
                </c:pt>
                <c:pt idx="204">
                  <c:v>7.5</c:v>
                </c:pt>
                <c:pt idx="205">
                  <c:v>7.3</c:v>
                </c:pt>
                <c:pt idx="206">
                  <c:v>7.6</c:v>
                </c:pt>
                <c:pt idx="207">
                  <c:v>7.2</c:v>
                </c:pt>
                <c:pt idx="208">
                  <c:v>7.2</c:v>
                </c:pt>
                <c:pt idx="209">
                  <c:v>7.3</c:v>
                </c:pt>
                <c:pt idx="210">
                  <c:v>6.8</c:v>
                </c:pt>
                <c:pt idx="211">
                  <c:v>7.1</c:v>
                </c:pt>
                <c:pt idx="212">
                  <c:v>7.1</c:v>
                </c:pt>
                <c:pt idx="213">
                  <c:v>6.9</c:v>
                </c:pt>
                <c:pt idx="214">
                  <c:v>6.9</c:v>
                </c:pt>
                <c:pt idx="215">
                  <c:v>6.6</c:v>
                </c:pt>
                <c:pt idx="216">
                  <c:v>6.9</c:v>
                </c:pt>
                <c:pt idx="217">
                  <c:v>7.1</c:v>
                </c:pt>
                <c:pt idx="218">
                  <c:v>6.9</c:v>
                </c:pt>
                <c:pt idx="219">
                  <c:v>7.1</c:v>
                </c:pt>
                <c:pt idx="220">
                  <c:v>7</c:v>
                </c:pt>
                <c:pt idx="221">
                  <c:v>6.8</c:v>
                </c:pt>
                <c:pt idx="222">
                  <c:v>6.7</c:v>
                </c:pt>
                <c:pt idx="223">
                  <c:v>6.9</c:v>
                </c:pt>
                <c:pt idx="224">
                  <c:v>6.8</c:v>
                </c:pt>
                <c:pt idx="225">
                  <c:v>6.7</c:v>
                </c:pt>
                <c:pt idx="226">
                  <c:v>6.8</c:v>
                </c:pt>
                <c:pt idx="227">
                  <c:v>7</c:v>
                </c:pt>
                <c:pt idx="228">
                  <c:v>6.9</c:v>
                </c:pt>
                <c:pt idx="229">
                  <c:v>7.1</c:v>
                </c:pt>
                <c:pt idx="230">
                  <c:v>7.4</c:v>
                </c:pt>
                <c:pt idx="231">
                  <c:v>7</c:v>
                </c:pt>
                <c:pt idx="232">
                  <c:v>7.1</c:v>
                </c:pt>
                <c:pt idx="233">
                  <c:v>7.1</c:v>
                </c:pt>
                <c:pt idx="234">
                  <c:v>6.9</c:v>
                </c:pt>
                <c:pt idx="235">
                  <c:v>6.6</c:v>
                </c:pt>
                <c:pt idx="236">
                  <c:v>6.6</c:v>
                </c:pt>
                <c:pt idx="237">
                  <c:v>7.1</c:v>
                </c:pt>
                <c:pt idx="238">
                  <c:v>6.6</c:v>
                </c:pt>
                <c:pt idx="239">
                  <c:v>6.5</c:v>
                </c:pt>
                <c:pt idx="240">
                  <c:v>6.5</c:v>
                </c:pt>
                <c:pt idx="241">
                  <c:v>6.4</c:v>
                </c:pt>
                <c:pt idx="242">
                  <c:v>6</c:v>
                </c:pt>
                <c:pt idx="243">
                  <c:v>6.3</c:v>
                </c:pt>
                <c:pt idx="244">
                  <c:v>6.2</c:v>
                </c:pt>
                <c:pt idx="245">
                  <c:v>6</c:v>
                </c:pt>
                <c:pt idx="246">
                  <c:v>6.2</c:v>
                </c:pt>
                <c:pt idx="247">
                  <c:v>6.3</c:v>
                </c:pt>
                <c:pt idx="248">
                  <c:v>6.4</c:v>
                </c:pt>
                <c:pt idx="249">
                  <c:v>5.9</c:v>
                </c:pt>
                <c:pt idx="250">
                  <c:v>5.9</c:v>
                </c:pt>
                <c:pt idx="251">
                  <c:v>5.8</c:v>
                </c:pt>
                <c:pt idx="252">
                  <c:v>6.1</c:v>
                </c:pt>
                <c:pt idx="253">
                  <c:v>5.9</c:v>
                </c:pt>
                <c:pt idx="254">
                  <c:v>5.7</c:v>
                </c:pt>
                <c:pt idx="255">
                  <c:v>5.6</c:v>
                </c:pt>
                <c:pt idx="256">
                  <c:v>5.7</c:v>
                </c:pt>
                <c:pt idx="257">
                  <c:v>5.9</c:v>
                </c:pt>
                <c:pt idx="258">
                  <c:v>5.6</c:v>
                </c:pt>
                <c:pt idx="259">
                  <c:v>5.4</c:v>
                </c:pt>
                <c:pt idx="260">
                  <c:v>5.4</c:v>
                </c:pt>
                <c:pt idx="261">
                  <c:v>5.4</c:v>
                </c:pt>
                <c:pt idx="262">
                  <c:v>5.3</c:v>
                </c:pt>
                <c:pt idx="263">
                  <c:v>5.4</c:v>
                </c:pt>
                <c:pt idx="264">
                  <c:v>5.6</c:v>
                </c:pt>
                <c:pt idx="265">
                  <c:v>5</c:v>
                </c:pt>
                <c:pt idx="266">
                  <c:v>4.9000000000000004</c:v>
                </c:pt>
                <c:pt idx="267">
                  <c:v>4.9000000000000004</c:v>
                </c:pt>
                <c:pt idx="268">
                  <c:v>4.8</c:v>
                </c:pt>
                <c:pt idx="269">
                  <c:v>4.9000000000000004</c:v>
                </c:pt>
                <c:pt idx="270">
                  <c:v>5.0999999999999996</c:v>
                </c:pt>
                <c:pt idx="271">
                  <c:v>5.3</c:v>
                </c:pt>
                <c:pt idx="272">
                  <c:v>5.0999999999999996</c:v>
                </c:pt>
                <c:pt idx="273">
                  <c:v>4.8</c:v>
                </c:pt>
                <c:pt idx="274">
                  <c:v>5.2</c:v>
                </c:pt>
                <c:pt idx="275">
                  <c:v>5.2</c:v>
                </c:pt>
                <c:pt idx="276">
                  <c:v>5.4</c:v>
                </c:pt>
                <c:pt idx="277">
                  <c:v>5.4</c:v>
                </c:pt>
                <c:pt idx="278">
                  <c:v>5.6</c:v>
                </c:pt>
                <c:pt idx="279">
                  <c:v>5.8</c:v>
                </c:pt>
                <c:pt idx="280">
                  <c:v>5.7</c:v>
                </c:pt>
                <c:pt idx="281">
                  <c:v>5.9</c:v>
                </c:pt>
                <c:pt idx="282">
                  <c:v>6</c:v>
                </c:pt>
                <c:pt idx="283">
                  <c:v>6.2</c:v>
                </c:pt>
                <c:pt idx="284">
                  <c:v>6.7</c:v>
                </c:pt>
                <c:pt idx="285">
                  <c:v>6.6</c:v>
                </c:pt>
                <c:pt idx="286">
                  <c:v>6.4</c:v>
                </c:pt>
                <c:pt idx="287">
                  <c:v>6.9</c:v>
                </c:pt>
                <c:pt idx="288">
                  <c:v>7</c:v>
                </c:pt>
                <c:pt idx="289">
                  <c:v>7.3</c:v>
                </c:pt>
                <c:pt idx="290">
                  <c:v>6.8</c:v>
                </c:pt>
                <c:pt idx="291">
                  <c:v>7.2</c:v>
                </c:pt>
                <c:pt idx="292">
                  <c:v>7.5</c:v>
                </c:pt>
                <c:pt idx="293">
                  <c:v>7.8</c:v>
                </c:pt>
                <c:pt idx="294">
                  <c:v>8.1</c:v>
                </c:pt>
                <c:pt idx="295">
                  <c:v>8.2000000000000011</c:v>
                </c:pt>
                <c:pt idx="296">
                  <c:v>8.3000000000000007</c:v>
                </c:pt>
                <c:pt idx="297">
                  <c:v>8.5</c:v>
                </c:pt>
                <c:pt idx="298">
                  <c:v>8.8000000000000007</c:v>
                </c:pt>
                <c:pt idx="299">
                  <c:v>8.7000000000000011</c:v>
                </c:pt>
                <c:pt idx="300">
                  <c:v>8.6</c:v>
                </c:pt>
                <c:pt idx="301">
                  <c:v>8.8000000000000007</c:v>
                </c:pt>
                <c:pt idx="302">
                  <c:v>8.6</c:v>
                </c:pt>
                <c:pt idx="303">
                  <c:v>9</c:v>
                </c:pt>
                <c:pt idx="304">
                  <c:v>9</c:v>
                </c:pt>
                <c:pt idx="305">
                  <c:v>9.3000000000000007</c:v>
                </c:pt>
                <c:pt idx="306">
                  <c:v>8.6</c:v>
                </c:pt>
                <c:pt idx="307">
                  <c:v>8.5</c:v>
                </c:pt>
                <c:pt idx="308">
                  <c:v>8.5</c:v>
                </c:pt>
                <c:pt idx="309">
                  <c:v>8.4</c:v>
                </c:pt>
                <c:pt idx="310">
                  <c:v>8.1</c:v>
                </c:pt>
                <c:pt idx="311">
                  <c:v>8.3000000000000007</c:v>
                </c:pt>
                <c:pt idx="312">
                  <c:v>8.2000000000000011</c:v>
                </c:pt>
                <c:pt idx="313">
                  <c:v>8.2000000000000011</c:v>
                </c:pt>
                <c:pt idx="314">
                  <c:v>8.3000000000000007</c:v>
                </c:pt>
                <c:pt idx="315">
                  <c:v>8</c:v>
                </c:pt>
                <c:pt idx="316">
                  <c:v>8.3000000000000007</c:v>
                </c:pt>
                <c:pt idx="317">
                  <c:v>8.3000000000000007</c:v>
                </c:pt>
                <c:pt idx="318">
                  <c:v>8.6</c:v>
                </c:pt>
                <c:pt idx="319">
                  <c:v>9.2000000000000011</c:v>
                </c:pt>
                <c:pt idx="320">
                  <c:v>9.3000000000000007</c:v>
                </c:pt>
                <c:pt idx="321">
                  <c:v>9.1</c:v>
                </c:pt>
                <c:pt idx="322">
                  <c:v>9.2000000000000011</c:v>
                </c:pt>
                <c:pt idx="323">
                  <c:v>9.3000000000000007</c:v>
                </c:pt>
                <c:pt idx="324">
                  <c:v>9</c:v>
                </c:pt>
                <c:pt idx="325">
                  <c:v>8.9</c:v>
                </c:pt>
                <c:pt idx="326">
                  <c:v>9.2000000000000011</c:v>
                </c:pt>
                <c:pt idx="327">
                  <c:v>10</c:v>
                </c:pt>
                <c:pt idx="328">
                  <c:v>9</c:v>
                </c:pt>
                <c:pt idx="329">
                  <c:v>8.7000000000000011</c:v>
                </c:pt>
                <c:pt idx="330">
                  <c:v>8</c:v>
                </c:pt>
                <c:pt idx="331">
                  <c:v>8.1</c:v>
                </c:pt>
                <c:pt idx="332">
                  <c:v>8.3000000000000007</c:v>
                </c:pt>
                <c:pt idx="333">
                  <c:v>8.3000000000000007</c:v>
                </c:pt>
                <c:pt idx="334">
                  <c:v>9.1</c:v>
                </c:pt>
                <c:pt idx="335">
                  <c:v>7.9</c:v>
                </c:pt>
                <c:pt idx="336">
                  <c:v>8.5</c:v>
                </c:pt>
                <c:pt idx="337">
                  <c:v>8.3000000000000007</c:v>
                </c:pt>
                <c:pt idx="338">
                  <c:v>7.9</c:v>
                </c:pt>
                <c:pt idx="339">
                  <c:v>8.2000000000000011</c:v>
                </c:pt>
                <c:pt idx="340">
                  <c:v>8</c:v>
                </c:pt>
                <c:pt idx="341">
                  <c:v>8.3000000000000007</c:v>
                </c:pt>
                <c:pt idx="342">
                  <c:v>8.3000000000000007</c:v>
                </c:pt>
                <c:pt idx="343">
                  <c:v>7.8</c:v>
                </c:pt>
                <c:pt idx="344">
                  <c:v>8.3000000000000007</c:v>
                </c:pt>
                <c:pt idx="345">
                  <c:v>8.6</c:v>
                </c:pt>
                <c:pt idx="346">
                  <c:v>8.6</c:v>
                </c:pt>
                <c:pt idx="347">
                  <c:v>8.3000000000000007</c:v>
                </c:pt>
                <c:pt idx="348">
                  <c:v>8.3000000000000007</c:v>
                </c:pt>
                <c:pt idx="349">
                  <c:v>8.4</c:v>
                </c:pt>
                <c:pt idx="350">
                  <c:v>8.5</c:v>
                </c:pt>
                <c:pt idx="351">
                  <c:v>8.3000000000000007</c:v>
                </c:pt>
                <c:pt idx="352">
                  <c:v>7.7</c:v>
                </c:pt>
                <c:pt idx="353">
                  <c:v>7.8</c:v>
                </c:pt>
                <c:pt idx="354">
                  <c:v>7.8</c:v>
                </c:pt>
                <c:pt idx="355">
                  <c:v>8.1</c:v>
                </c:pt>
                <c:pt idx="356">
                  <c:v>7.9</c:v>
                </c:pt>
                <c:pt idx="357">
                  <c:v>8.3000000000000007</c:v>
                </c:pt>
                <c:pt idx="358">
                  <c:v>8</c:v>
                </c:pt>
                <c:pt idx="359">
                  <c:v>8</c:v>
                </c:pt>
                <c:pt idx="360">
                  <c:v>8.3000000000000007</c:v>
                </c:pt>
                <c:pt idx="361">
                  <c:v>7.8</c:v>
                </c:pt>
                <c:pt idx="362">
                  <c:v>8.2000000000000011</c:v>
                </c:pt>
                <c:pt idx="363">
                  <c:v>7.7</c:v>
                </c:pt>
                <c:pt idx="364">
                  <c:v>7.6</c:v>
                </c:pt>
                <c:pt idx="365">
                  <c:v>7.5</c:v>
                </c:pt>
                <c:pt idx="366">
                  <c:v>7.4</c:v>
                </c:pt>
                <c:pt idx="367">
                  <c:v>7</c:v>
                </c:pt>
                <c:pt idx="368">
                  <c:v>6.8</c:v>
                </c:pt>
                <c:pt idx="369">
                  <c:v>6.7</c:v>
                </c:pt>
                <c:pt idx="370">
                  <c:v>6</c:v>
                </c:pt>
                <c:pt idx="371">
                  <c:v>6.9</c:v>
                </c:pt>
                <c:pt idx="372">
                  <c:v>6.7</c:v>
                </c:pt>
                <c:pt idx="373">
                  <c:v>6.8</c:v>
                </c:pt>
                <c:pt idx="374">
                  <c:v>6.7</c:v>
                </c:pt>
                <c:pt idx="375">
                  <c:v>5.8</c:v>
                </c:pt>
                <c:pt idx="376">
                  <c:v>6.6</c:v>
                </c:pt>
                <c:pt idx="377">
                  <c:v>6.8</c:v>
                </c:pt>
                <c:pt idx="378">
                  <c:v>6.9</c:v>
                </c:pt>
                <c:pt idx="379">
                  <c:v>6.8</c:v>
                </c:pt>
                <c:pt idx="380">
                  <c:v>6.8</c:v>
                </c:pt>
                <c:pt idx="381">
                  <c:v>6.2</c:v>
                </c:pt>
                <c:pt idx="382">
                  <c:v>6.5</c:v>
                </c:pt>
                <c:pt idx="383">
                  <c:v>6.3</c:v>
                </c:pt>
                <c:pt idx="384">
                  <c:v>5.8</c:v>
                </c:pt>
                <c:pt idx="385">
                  <c:v>6.5</c:v>
                </c:pt>
                <c:pt idx="386">
                  <c:v>6</c:v>
                </c:pt>
                <c:pt idx="387">
                  <c:v>6.1</c:v>
                </c:pt>
                <c:pt idx="388">
                  <c:v>6.2</c:v>
                </c:pt>
                <c:pt idx="389">
                  <c:v>5.8</c:v>
                </c:pt>
                <c:pt idx="390">
                  <c:v>5.8</c:v>
                </c:pt>
                <c:pt idx="391">
                  <c:v>6.1</c:v>
                </c:pt>
                <c:pt idx="392">
                  <c:v>6</c:v>
                </c:pt>
                <c:pt idx="393">
                  <c:v>6.1</c:v>
                </c:pt>
                <c:pt idx="394">
                  <c:v>5.8</c:v>
                </c:pt>
                <c:pt idx="395">
                  <c:v>5.7</c:v>
                </c:pt>
                <c:pt idx="396">
                  <c:v>6</c:v>
                </c:pt>
                <c:pt idx="397">
                  <c:v>6.3</c:v>
                </c:pt>
                <c:pt idx="398">
                  <c:v>5.2</c:v>
                </c:pt>
                <c:pt idx="399">
                  <c:v>6.1</c:v>
                </c:pt>
                <c:pt idx="400">
                  <c:v>6.1</c:v>
                </c:pt>
                <c:pt idx="401">
                  <c:v>6</c:v>
                </c:pt>
                <c:pt idx="402">
                  <c:v>5.8</c:v>
                </c:pt>
                <c:pt idx="403">
                  <c:v>6.1</c:v>
                </c:pt>
                <c:pt idx="404">
                  <c:v>6.6</c:v>
                </c:pt>
                <c:pt idx="405">
                  <c:v>5.9</c:v>
                </c:pt>
                <c:pt idx="406">
                  <c:v>6.3</c:v>
                </c:pt>
                <c:pt idx="407">
                  <c:v>6</c:v>
                </c:pt>
                <c:pt idx="408">
                  <c:v>6.8</c:v>
                </c:pt>
                <c:pt idx="409">
                  <c:v>6.9</c:v>
                </c:pt>
                <c:pt idx="410">
                  <c:v>7.2</c:v>
                </c:pt>
                <c:pt idx="411">
                  <c:v>7.3</c:v>
                </c:pt>
                <c:pt idx="412">
                  <c:v>7.7</c:v>
                </c:pt>
                <c:pt idx="413">
                  <c:v>8.2000000000000011</c:v>
                </c:pt>
                <c:pt idx="414">
                  <c:v>8.4</c:v>
                </c:pt>
                <c:pt idx="415">
                  <c:v>8.3000000000000007</c:v>
                </c:pt>
                <c:pt idx="416">
                  <c:v>8.4</c:v>
                </c:pt>
                <c:pt idx="417">
                  <c:v>8.9</c:v>
                </c:pt>
                <c:pt idx="418">
                  <c:v>9.5</c:v>
                </c:pt>
                <c:pt idx="419">
                  <c:v>11</c:v>
                </c:pt>
                <c:pt idx="420">
                  <c:v>8.9</c:v>
                </c:pt>
                <c:pt idx="421">
                  <c:v>9</c:v>
                </c:pt>
                <c:pt idx="422">
                  <c:v>9.5</c:v>
                </c:pt>
                <c:pt idx="423">
                  <c:v>9.6</c:v>
                </c:pt>
                <c:pt idx="424">
                  <c:v>9.3000000000000007</c:v>
                </c:pt>
                <c:pt idx="425">
                  <c:v>9.6</c:v>
                </c:pt>
                <c:pt idx="426">
                  <c:v>9.6</c:v>
                </c:pt>
                <c:pt idx="427">
                  <c:v>9.5</c:v>
                </c:pt>
                <c:pt idx="428">
                  <c:v>9.7000000000000011</c:v>
                </c:pt>
                <c:pt idx="429">
                  <c:v>10.200000000000001</c:v>
                </c:pt>
                <c:pt idx="430">
                  <c:v>9.9</c:v>
                </c:pt>
                <c:pt idx="431">
                  <c:v>11.5</c:v>
                </c:pt>
                <c:pt idx="432">
                  <c:v>10.3</c:v>
                </c:pt>
                <c:pt idx="433">
                  <c:v>10.1</c:v>
                </c:pt>
                <c:pt idx="434">
                  <c:v>10.200000000000001</c:v>
                </c:pt>
                <c:pt idx="435">
                  <c:v>10.4</c:v>
                </c:pt>
                <c:pt idx="436">
                  <c:v>10.3</c:v>
                </c:pt>
                <c:pt idx="437">
                  <c:v>10.4</c:v>
                </c:pt>
                <c:pt idx="438">
                  <c:v>10.6</c:v>
                </c:pt>
                <c:pt idx="439">
                  <c:v>10.200000000000001</c:v>
                </c:pt>
                <c:pt idx="440">
                  <c:v>10.200000000000001</c:v>
                </c:pt>
                <c:pt idx="441">
                  <c:v>9.5</c:v>
                </c:pt>
                <c:pt idx="442">
                  <c:v>9.9</c:v>
                </c:pt>
                <c:pt idx="443">
                  <c:v>11</c:v>
                </c:pt>
                <c:pt idx="444">
                  <c:v>8.9</c:v>
                </c:pt>
                <c:pt idx="445">
                  <c:v>9.2000000000000011</c:v>
                </c:pt>
                <c:pt idx="446">
                  <c:v>9.6</c:v>
                </c:pt>
                <c:pt idx="447">
                  <c:v>9.5</c:v>
                </c:pt>
                <c:pt idx="448">
                  <c:v>9.7000000000000011</c:v>
                </c:pt>
                <c:pt idx="449">
                  <c:v>9.5</c:v>
                </c:pt>
                <c:pt idx="450">
                  <c:v>9.4</c:v>
                </c:pt>
                <c:pt idx="451">
                  <c:v>9.2000000000000011</c:v>
                </c:pt>
                <c:pt idx="452">
                  <c:v>9.3000000000000007</c:v>
                </c:pt>
                <c:pt idx="453">
                  <c:v>9</c:v>
                </c:pt>
                <c:pt idx="454">
                  <c:v>9.1</c:v>
                </c:pt>
                <c:pt idx="455">
                  <c:v>9</c:v>
                </c:pt>
                <c:pt idx="456">
                  <c:v>8.8000000000000007</c:v>
                </c:pt>
                <c:pt idx="457">
                  <c:v>9.2000000000000011</c:v>
                </c:pt>
                <c:pt idx="458">
                  <c:v>8.4</c:v>
                </c:pt>
                <c:pt idx="459">
                  <c:v>8.6</c:v>
                </c:pt>
                <c:pt idx="460">
                  <c:v>8.5</c:v>
                </c:pt>
                <c:pt idx="461">
                  <c:v>8.7000000000000011</c:v>
                </c:pt>
                <c:pt idx="462">
                  <c:v>8.5</c:v>
                </c:pt>
                <c:pt idx="463">
                  <c:v>9.1</c:v>
                </c:pt>
                <c:pt idx="464">
                  <c:v>8.7000000000000011</c:v>
                </c:pt>
                <c:pt idx="465">
                  <c:v>8.5</c:v>
                </c:pt>
                <c:pt idx="466">
                  <c:v>8.5</c:v>
                </c:pt>
                <c:pt idx="467">
                  <c:v>7.4</c:v>
                </c:pt>
                <c:pt idx="468">
                  <c:v>8</c:v>
                </c:pt>
                <c:pt idx="469">
                  <c:v>8.4</c:v>
                </c:pt>
                <c:pt idx="470">
                  <c:v>8</c:v>
                </c:pt>
                <c:pt idx="471">
                  <c:v>7.9</c:v>
                </c:pt>
                <c:pt idx="472">
                  <c:v>8.3000000000000007</c:v>
                </c:pt>
                <c:pt idx="473">
                  <c:v>7.5</c:v>
                </c:pt>
                <c:pt idx="474">
                  <c:v>8.3000000000000007</c:v>
                </c:pt>
                <c:pt idx="475">
                  <c:v>8.4</c:v>
                </c:pt>
                <c:pt idx="476">
                  <c:v>8.9</c:v>
                </c:pt>
                <c:pt idx="477">
                  <c:v>8.7000000000000011</c:v>
                </c:pt>
                <c:pt idx="478">
                  <c:v>8.3000000000000007</c:v>
                </c:pt>
                <c:pt idx="479">
                  <c:v>7.9</c:v>
                </c:pt>
                <c:pt idx="480">
                  <c:v>8.8000000000000007</c:v>
                </c:pt>
                <c:pt idx="481">
                  <c:v>8.7000000000000011</c:v>
                </c:pt>
                <c:pt idx="482">
                  <c:v>8.7000000000000011</c:v>
                </c:pt>
                <c:pt idx="483">
                  <c:v>8.5</c:v>
                </c:pt>
                <c:pt idx="484">
                  <c:v>8.7000000000000011</c:v>
                </c:pt>
                <c:pt idx="485">
                  <c:v>8.4</c:v>
                </c:pt>
                <c:pt idx="486">
                  <c:v>9</c:v>
                </c:pt>
                <c:pt idx="487">
                  <c:v>8.6</c:v>
                </c:pt>
                <c:pt idx="488">
                  <c:v>8.4</c:v>
                </c:pt>
                <c:pt idx="489">
                  <c:v>9.3000000000000007</c:v>
                </c:pt>
                <c:pt idx="490">
                  <c:v>8.1</c:v>
                </c:pt>
                <c:pt idx="491">
                  <c:v>9.4</c:v>
                </c:pt>
                <c:pt idx="492">
                  <c:v>9.7000000000000011</c:v>
                </c:pt>
                <c:pt idx="493">
                  <c:v>9.4</c:v>
                </c:pt>
                <c:pt idx="494">
                  <c:v>10.200000000000001</c:v>
                </c:pt>
                <c:pt idx="495">
                  <c:v>10.5</c:v>
                </c:pt>
                <c:pt idx="496">
                  <c:v>9.9</c:v>
                </c:pt>
                <c:pt idx="497">
                  <c:v>10.7</c:v>
                </c:pt>
                <c:pt idx="498">
                  <c:v>10.6</c:v>
                </c:pt>
                <c:pt idx="499">
                  <c:v>11.4</c:v>
                </c:pt>
                <c:pt idx="500">
                  <c:v>11.9</c:v>
                </c:pt>
                <c:pt idx="501">
                  <c:v>13.1</c:v>
                </c:pt>
                <c:pt idx="502">
                  <c:v>14.9</c:v>
                </c:pt>
                <c:pt idx="503">
                  <c:v>18.2</c:v>
                </c:pt>
                <c:pt idx="504">
                  <c:v>15.9</c:v>
                </c:pt>
                <c:pt idx="505">
                  <c:v>15.5</c:v>
                </c:pt>
                <c:pt idx="506">
                  <c:v>17.8</c:v>
                </c:pt>
                <c:pt idx="507">
                  <c:v>19</c:v>
                </c:pt>
                <c:pt idx="508">
                  <c:v>20.2</c:v>
                </c:pt>
                <c:pt idx="509">
                  <c:v>20.5</c:v>
                </c:pt>
                <c:pt idx="510">
                  <c:v>19.899999999999999</c:v>
                </c:pt>
              </c:numCache>
            </c:numRef>
          </c:val>
        </c:ser>
        <c:marker val="1"/>
        <c:axId val="91429120"/>
        <c:axId val="91496448"/>
      </c:lineChart>
      <c:dateAx>
        <c:axId val="91429120"/>
        <c:scaling>
          <c:orientation val="minMax"/>
        </c:scaling>
        <c:axPos val="b"/>
        <c:numFmt formatCode="[$-409]mmm\-yy;@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Gill Sans MT"/>
                <a:ea typeface="Gill Sans MT"/>
                <a:cs typeface="Gill Sans MT"/>
              </a:defRPr>
            </a:pPr>
            <a:endParaRPr lang="en-US"/>
          </a:p>
        </c:txPr>
        <c:crossAx val="91496448"/>
        <c:crosses val="autoZero"/>
        <c:auto val="1"/>
        <c:lblOffset val="100"/>
        <c:majorUnit val="84"/>
        <c:majorTimeUnit val="months"/>
        <c:minorUnit val="1"/>
      </c:dateAx>
      <c:valAx>
        <c:axId val="91496448"/>
        <c:scaling>
          <c:orientation val="minMax"/>
        </c:scaling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numFmt formatCode="#,##0" sourceLinked="0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Gill Sans MT"/>
                <a:ea typeface="Gill Sans MT"/>
                <a:cs typeface="Gill Sans MT"/>
              </a:defRPr>
            </a:pPr>
            <a:endParaRPr lang="en-US"/>
          </a:p>
        </c:txPr>
        <c:crossAx val="914291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Gill Sans MT"/>
          <a:ea typeface="Gill Sans MT"/>
          <a:cs typeface="Gill Sans MT"/>
        </a:defRPr>
      </a:pPr>
      <a:endParaRPr lang="en-US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Gill Sans MT"/>
                <a:ea typeface="Gill Sans MT"/>
                <a:cs typeface="Gill Sans MT"/>
              </a:defRPr>
            </a:pPr>
            <a:r>
              <a:rPr lang="en-US" sz="2400" dirty="0"/>
              <a:t>Which is the most</a:t>
            </a:r>
            <a:r>
              <a:rPr lang="en-US" sz="2400" baseline="0" dirty="0"/>
              <a:t> likely cause of rising health care costs...</a:t>
            </a:r>
            <a:endParaRPr lang="en-US" sz="2400" dirty="0"/>
          </a:p>
        </c:rich>
      </c:tx>
      <c:layout>
        <c:manualLayout>
          <c:xMode val="edge"/>
          <c:yMode val="edge"/>
          <c:x val="0.20893921812405056"/>
          <c:y val="0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2834051539012169"/>
          <c:y val="0.1965660542432196"/>
          <c:w val="0.66934001431639412"/>
          <c:h val="0.67455957209894335"/>
        </c:manualLayout>
      </c:layout>
      <c:barChart>
        <c:barDir val="bar"/>
        <c:grouping val="clustered"/>
        <c:ser>
          <c:idx val="2"/>
          <c:order val="0"/>
          <c:spPr>
            <a:solidFill>
              <a:srgbClr val="C12127"/>
            </a:solidFill>
            <a:ln w="25400">
              <a:noFill/>
            </a:ln>
          </c:spPr>
          <c:cat>
            <c:strRef>
              <c:f>Sheet1!$B$78:$B$82</c:f>
              <c:strCache>
                <c:ptCount val="5"/>
                <c:pt idx="0">
                  <c:v>Rising Incomes</c:v>
                </c:pt>
                <c:pt idx="1">
                  <c:v>Physician Salaries</c:v>
                </c:pt>
                <c:pt idx="2">
                  <c:v>Prescription Drugs</c:v>
                </c:pt>
                <c:pt idx="3">
                  <c:v>Government Intervention</c:v>
                </c:pt>
                <c:pt idx="4">
                  <c:v>Medical Malpractice/Litigation</c:v>
                </c:pt>
              </c:strCache>
            </c:strRef>
          </c:cat>
          <c:val>
            <c:numRef>
              <c:f>Sheet1!$E$78:$E$82</c:f>
              <c:numCache>
                <c:formatCode>####.0</c:formatCode>
                <c:ptCount val="5"/>
                <c:pt idx="0">
                  <c:v>4.0441176470588118</c:v>
                </c:pt>
                <c:pt idx="1">
                  <c:v>9.9264705882353006</c:v>
                </c:pt>
                <c:pt idx="2">
                  <c:v>23.161764705882351</c:v>
                </c:pt>
                <c:pt idx="3">
                  <c:v>26.838235294117649</c:v>
                </c:pt>
                <c:pt idx="4">
                  <c:v>36.029411764705912</c:v>
                </c:pt>
              </c:numCache>
            </c:numRef>
          </c:val>
        </c:ser>
        <c:axId val="91697536"/>
        <c:axId val="91699072"/>
      </c:barChart>
      <c:catAx>
        <c:axId val="91697536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Gill Sans MT"/>
                <a:ea typeface="Gill Sans MT"/>
                <a:cs typeface="Gill Sans MT"/>
              </a:defRPr>
            </a:pPr>
            <a:endParaRPr lang="en-US"/>
          </a:p>
        </c:txPr>
        <c:crossAx val="91699072"/>
        <c:crosses val="autoZero"/>
        <c:auto val="1"/>
        <c:lblAlgn val="ctr"/>
        <c:lblOffset val="100"/>
        <c:tickLblSkip val="1"/>
        <c:tickMarkSkip val="1"/>
      </c:catAx>
      <c:valAx>
        <c:axId val="91699072"/>
        <c:scaling>
          <c:orientation val="minMax"/>
        </c:scaling>
        <c:axPos val="b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numFmt formatCode="_(* #,##0.0_);_(* \(#,##0.0\);_(* &quot;-&quot;??_);_(@_)" sourceLinked="0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Gill Sans MT"/>
                <a:ea typeface="Gill Sans MT"/>
                <a:cs typeface="Gill Sans MT"/>
              </a:defRPr>
            </a:pPr>
            <a:endParaRPr lang="en-US"/>
          </a:p>
        </c:txPr>
        <c:crossAx val="916975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Gill Sans MT"/>
          <a:ea typeface="Gill Sans MT"/>
          <a:cs typeface="Gill Sans MT"/>
        </a:defRPr>
      </a:pPr>
      <a:endParaRPr lang="en-US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Gill Sans MT"/>
                <a:ea typeface="Gill Sans MT"/>
                <a:cs typeface="Gill Sans MT"/>
              </a:defRPr>
            </a:pPr>
            <a:r>
              <a:rPr lang="en-US" sz="1800" b="1" i="0" baseline="0" dirty="0" smtClean="0"/>
              <a:t>2007 Public Health Expenditures as Percent of GDP</a:t>
            </a:r>
            <a:endParaRPr lang="en-US" sz="1800" b="1" i="0" baseline="0" dirty="0"/>
          </a:p>
        </c:rich>
      </c:tx>
      <c:layout>
        <c:manualLayout>
          <c:xMode val="edge"/>
          <c:yMode val="edge"/>
          <c:x val="0.21054093567251478"/>
          <c:y val="2.4390243902439025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22763365105677583"/>
          <c:y val="0.11474325324719035"/>
          <c:w val="0.69689471381866763"/>
          <c:h val="0.76453899993270058"/>
        </c:manualLayout>
      </c:layout>
      <c:barChart>
        <c:barDir val="bar"/>
        <c:grouping val="stacked"/>
        <c:ser>
          <c:idx val="2"/>
          <c:order val="0"/>
          <c:tx>
            <c:strRef>
              <c:f>Sheet5!$E$2</c:f>
              <c:strCache>
                <c:ptCount val="1"/>
                <c:pt idx="0">
                  <c:v>Public</c:v>
                </c:pt>
              </c:strCache>
            </c:strRef>
          </c:tx>
          <c:spPr>
            <a:solidFill>
              <a:srgbClr val="00AEEF"/>
            </a:solidFill>
            <a:ln w="25400">
              <a:noFill/>
            </a:ln>
          </c:spPr>
          <c:dPt>
            <c:idx val="16"/>
            <c:spPr>
              <a:solidFill>
                <a:srgbClr val="C12127"/>
              </a:solidFill>
              <a:ln w="25400">
                <a:noFill/>
              </a:ln>
            </c:spPr>
          </c:dPt>
          <c:cat>
            <c:strRef>
              <c:f>Sheet5!$A$3:$A$26</c:f>
              <c:strCache>
                <c:ptCount val="24"/>
                <c:pt idx="0">
                  <c:v>Mexico</c:v>
                </c:pt>
                <c:pt idx="1">
                  <c:v>Korea</c:v>
                </c:pt>
                <c:pt idx="2">
                  <c:v>Poland</c:v>
                </c:pt>
                <c:pt idx="3">
                  <c:v>Slovak Republic</c:v>
                </c:pt>
                <c:pt idx="4">
                  <c:v>Hungary</c:v>
                </c:pt>
                <c:pt idx="5">
                  <c:v>Greece</c:v>
                </c:pt>
                <c:pt idx="6">
                  <c:v>Czech Republic</c:v>
                </c:pt>
                <c:pt idx="7">
                  <c:v>Australia</c:v>
                </c:pt>
                <c:pt idx="8">
                  <c:v>Spain</c:v>
                </c:pt>
                <c:pt idx="9">
                  <c:v>Finland</c:v>
                </c:pt>
                <c:pt idx="10">
                  <c:v>Ireland</c:v>
                </c:pt>
                <c:pt idx="11">
                  <c:v>Switzerland</c:v>
                </c:pt>
                <c:pt idx="12">
                  <c:v>Italy</c:v>
                </c:pt>
                <c:pt idx="13">
                  <c:v>United Kingdom</c:v>
                </c:pt>
                <c:pt idx="14">
                  <c:v>Canada</c:v>
                </c:pt>
                <c:pt idx="15">
                  <c:v>New Zealand</c:v>
                </c:pt>
                <c:pt idx="16">
                  <c:v>United States</c:v>
                </c:pt>
                <c:pt idx="17">
                  <c:v>Sweden</c:v>
                </c:pt>
                <c:pt idx="18">
                  <c:v>Norway</c:v>
                </c:pt>
                <c:pt idx="19">
                  <c:v>Iceland</c:v>
                </c:pt>
                <c:pt idx="20">
                  <c:v>Austria</c:v>
                </c:pt>
                <c:pt idx="21">
                  <c:v>Germany</c:v>
                </c:pt>
                <c:pt idx="22">
                  <c:v>Denmark</c:v>
                </c:pt>
                <c:pt idx="23">
                  <c:v>France</c:v>
                </c:pt>
              </c:strCache>
            </c:strRef>
          </c:cat>
          <c:val>
            <c:numRef>
              <c:f>Sheet5!$E$3:$E$26</c:f>
              <c:numCache>
                <c:formatCode>General</c:formatCode>
                <c:ptCount val="24"/>
                <c:pt idx="0">
                  <c:v>2.6668000000000003</c:v>
                </c:pt>
                <c:pt idx="1">
                  <c:v>3.4586999999999977</c:v>
                </c:pt>
                <c:pt idx="2">
                  <c:v>4.5312000000000063</c:v>
                </c:pt>
                <c:pt idx="3">
                  <c:v>5.1436000000000002</c:v>
                </c:pt>
                <c:pt idx="4">
                  <c:v>5.2243999999999975</c:v>
                </c:pt>
                <c:pt idx="5">
                  <c:v>5.7888000000000002</c:v>
                </c:pt>
                <c:pt idx="6">
                  <c:v>5.7936000000000014</c:v>
                </c:pt>
                <c:pt idx="7">
                  <c:v>6.0074999999999985</c:v>
                </c:pt>
                <c:pt idx="8">
                  <c:v>6.1029999999999944</c:v>
                </c:pt>
                <c:pt idx="9">
                  <c:v>6.1171999999999942</c:v>
                </c:pt>
                <c:pt idx="10">
                  <c:v>6.1331999999999995</c:v>
                </c:pt>
                <c:pt idx="11">
                  <c:v>6.4044000000000008</c:v>
                </c:pt>
                <c:pt idx="12">
                  <c:v>6.6554999999999955</c:v>
                </c:pt>
                <c:pt idx="13">
                  <c:v>6.8627999999999965</c:v>
                </c:pt>
                <c:pt idx="14">
                  <c:v>7.07</c:v>
                </c:pt>
                <c:pt idx="15">
                  <c:v>7.101</c:v>
                </c:pt>
                <c:pt idx="16">
                  <c:v>7.2639999999999985</c:v>
                </c:pt>
                <c:pt idx="17">
                  <c:v>7.4347000000000003</c:v>
                </c:pt>
                <c:pt idx="18">
                  <c:v>7.4848999999999997</c:v>
                </c:pt>
                <c:pt idx="19">
                  <c:v>7.6724999999999985</c:v>
                </c:pt>
                <c:pt idx="20">
                  <c:v>7.7164000000000001</c:v>
                </c:pt>
                <c:pt idx="21">
                  <c:v>7.9976000000000012</c:v>
                </c:pt>
                <c:pt idx="22">
                  <c:v>8.2810000000000006</c:v>
                </c:pt>
                <c:pt idx="23">
                  <c:v>8.69</c:v>
                </c:pt>
              </c:numCache>
            </c:numRef>
          </c:val>
        </c:ser>
        <c:overlap val="100"/>
        <c:axId val="91227648"/>
        <c:axId val="91229184"/>
      </c:barChart>
      <c:catAx>
        <c:axId val="91227648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Gill Sans MT"/>
                <a:ea typeface="Gill Sans MT"/>
                <a:cs typeface="Gill Sans MT"/>
              </a:defRPr>
            </a:pPr>
            <a:endParaRPr lang="en-US"/>
          </a:p>
        </c:txPr>
        <c:crossAx val="91229184"/>
        <c:crosses val="autoZero"/>
        <c:auto val="1"/>
        <c:lblAlgn val="ctr"/>
        <c:lblOffset val="100"/>
        <c:tickLblSkip val="1"/>
        <c:tickMarkSkip val="1"/>
      </c:catAx>
      <c:valAx>
        <c:axId val="91229184"/>
        <c:scaling>
          <c:orientation val="minMax"/>
        </c:scaling>
        <c:axPos val="b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numFmt formatCode="_(* #,##0.0_);_(* \(#,##0.0\);_(* &quot;-&quot;??_);_(@_)" sourceLinked="0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Gill Sans MT"/>
                <a:ea typeface="Gill Sans MT"/>
                <a:cs typeface="Gill Sans MT"/>
              </a:defRPr>
            </a:pPr>
            <a:endParaRPr lang="en-US"/>
          </a:p>
        </c:txPr>
        <c:crossAx val="912276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Gill Sans MT"/>
          <a:ea typeface="Gill Sans MT"/>
          <a:cs typeface="Gill Sans MT"/>
        </a:defRPr>
      </a:pPr>
      <a:endParaRPr lang="en-US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autoTitleDeleted val="1"/>
    <c:plotArea>
      <c:layout>
        <c:manualLayout>
          <c:layoutTarget val="inner"/>
          <c:xMode val="edge"/>
          <c:yMode val="edge"/>
          <c:x val="4.4483985765124551E-2"/>
          <c:y val="1.4397905759162303E-2"/>
          <c:w val="0.91103202846975051"/>
          <c:h val="0.89921465968586389"/>
        </c:manualLayout>
      </c:layout>
      <c:areaChart>
        <c:grouping val="stack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cat>
            <c:numRef>
              <c:f>Sheet1!$B$1:$AV$1</c:f>
              <c:numCache>
                <c:formatCode>General</c:formatCode>
                <c:ptCount val="47"/>
                <c:pt idx="0">
                  <c:v>1960</c:v>
                </c:pt>
                <c:pt idx="5">
                  <c:v>1965</c:v>
                </c:pt>
                <c:pt idx="10">
                  <c:v>1970</c:v>
                </c:pt>
                <c:pt idx="15">
                  <c:v>1975</c:v>
                </c:pt>
                <c:pt idx="20">
                  <c:v>1980</c:v>
                </c:pt>
                <c:pt idx="25">
                  <c:v>1985</c:v>
                </c:pt>
                <c:pt idx="30">
                  <c:v>1990</c:v>
                </c:pt>
                <c:pt idx="35">
                  <c:v>1995</c:v>
                </c:pt>
                <c:pt idx="40">
                  <c:v>2000</c:v>
                </c:pt>
              </c:numCache>
            </c:numRef>
          </c:cat>
          <c:val>
            <c:numRef>
              <c:f>Sheet1!$B$2:$AV$2</c:f>
              <c:numCache>
                <c:formatCode>0.00%</c:formatCode>
                <c:ptCount val="47"/>
                <c:pt idx="0">
                  <c:v>0.51800000000000002</c:v>
                </c:pt>
                <c:pt idx="1">
                  <c:v>0.51500000000000001</c:v>
                </c:pt>
                <c:pt idx="2">
                  <c:v>0.51100000000000001</c:v>
                </c:pt>
                <c:pt idx="3">
                  <c:v>0.51</c:v>
                </c:pt>
                <c:pt idx="4">
                  <c:v>0.50900000000000001</c:v>
                </c:pt>
                <c:pt idx="5">
                  <c:v>0.50600000000000001</c:v>
                </c:pt>
                <c:pt idx="6">
                  <c:v>0.50800000000000001</c:v>
                </c:pt>
                <c:pt idx="7">
                  <c:v>0.51500000000000001</c:v>
                </c:pt>
                <c:pt idx="8">
                  <c:v>0.51900000000000002</c:v>
                </c:pt>
                <c:pt idx="9">
                  <c:v>0.52600000000000002</c:v>
                </c:pt>
                <c:pt idx="10">
                  <c:v>0.53100000000000003</c:v>
                </c:pt>
                <c:pt idx="11">
                  <c:v>0.51800000000000002</c:v>
                </c:pt>
                <c:pt idx="12">
                  <c:v>0.51600000000000001</c:v>
                </c:pt>
                <c:pt idx="13">
                  <c:v>0.51300000000000001</c:v>
                </c:pt>
                <c:pt idx="14">
                  <c:v>0.51500000000000001</c:v>
                </c:pt>
                <c:pt idx="15">
                  <c:v>0.49700000000000188</c:v>
                </c:pt>
                <c:pt idx="16">
                  <c:v>0.49300000000000038</c:v>
                </c:pt>
                <c:pt idx="17">
                  <c:v>0.48900000000000032</c:v>
                </c:pt>
                <c:pt idx="18">
                  <c:v>0.48800000000000032</c:v>
                </c:pt>
                <c:pt idx="19">
                  <c:v>0.49000000000000032</c:v>
                </c:pt>
                <c:pt idx="20">
                  <c:v>0.49400000000000038</c:v>
                </c:pt>
                <c:pt idx="21">
                  <c:v>0.48500000000000032</c:v>
                </c:pt>
                <c:pt idx="22">
                  <c:v>0.49000000000000032</c:v>
                </c:pt>
                <c:pt idx="23">
                  <c:v>0.47600000000000031</c:v>
                </c:pt>
                <c:pt idx="24">
                  <c:v>0.47200000000000031</c:v>
                </c:pt>
                <c:pt idx="25">
                  <c:v>0.47300000000000031</c:v>
                </c:pt>
                <c:pt idx="26">
                  <c:v>0.47400000000000031</c:v>
                </c:pt>
                <c:pt idx="27">
                  <c:v>0.47900000000000031</c:v>
                </c:pt>
                <c:pt idx="28">
                  <c:v>0.48100000000000032</c:v>
                </c:pt>
                <c:pt idx="29">
                  <c:v>0.47300000000000031</c:v>
                </c:pt>
                <c:pt idx="30">
                  <c:v>0.47500000000000031</c:v>
                </c:pt>
                <c:pt idx="31">
                  <c:v>0.47100000000000031</c:v>
                </c:pt>
                <c:pt idx="32">
                  <c:v>0.47000000000000008</c:v>
                </c:pt>
                <c:pt idx="33">
                  <c:v>0.46300000000000002</c:v>
                </c:pt>
                <c:pt idx="34">
                  <c:v>0.45700000000000002</c:v>
                </c:pt>
                <c:pt idx="35">
                  <c:v>0.46200000000000002</c:v>
                </c:pt>
                <c:pt idx="36">
                  <c:v>0.46300000000000002</c:v>
                </c:pt>
                <c:pt idx="37">
                  <c:v>0.46700000000000008</c:v>
                </c:pt>
                <c:pt idx="38">
                  <c:v>0.47800000000000031</c:v>
                </c:pt>
                <c:pt idx="39">
                  <c:v>0.48200000000000032</c:v>
                </c:pt>
                <c:pt idx="40">
                  <c:v>0.49200000000000038</c:v>
                </c:pt>
                <c:pt idx="41">
                  <c:v>0.48800000000000032</c:v>
                </c:pt>
                <c:pt idx="42">
                  <c:v>0.47600000000000031</c:v>
                </c:pt>
                <c:pt idx="43">
                  <c:v>0.46600000000000008</c:v>
                </c:pt>
                <c:pt idx="44">
                  <c:v>0.46200000000000002</c:v>
                </c:pt>
                <c:pt idx="45">
                  <c:v>0.45600000000000002</c:v>
                </c:pt>
                <c:pt idx="46">
                  <c:v>0.45600000000000002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</c:spPr>
          <c:cat>
            <c:numRef>
              <c:f>Sheet1!$B$1:$AV$1</c:f>
              <c:numCache>
                <c:formatCode>General</c:formatCode>
                <c:ptCount val="47"/>
                <c:pt idx="0">
                  <c:v>1960</c:v>
                </c:pt>
                <c:pt idx="5">
                  <c:v>1965</c:v>
                </c:pt>
                <c:pt idx="10">
                  <c:v>1970</c:v>
                </c:pt>
                <c:pt idx="15">
                  <c:v>1975</c:v>
                </c:pt>
                <c:pt idx="20">
                  <c:v>1980</c:v>
                </c:pt>
                <c:pt idx="25">
                  <c:v>1985</c:v>
                </c:pt>
                <c:pt idx="30">
                  <c:v>1990</c:v>
                </c:pt>
                <c:pt idx="35">
                  <c:v>1995</c:v>
                </c:pt>
                <c:pt idx="40">
                  <c:v>2000</c:v>
                </c:pt>
              </c:numCache>
            </c:numRef>
          </c:cat>
          <c:val>
            <c:numRef>
              <c:f>Sheet1!$B$3:$AV$3</c:f>
              <c:numCache>
                <c:formatCode>0.00%</c:formatCode>
                <c:ptCount val="47"/>
                <c:pt idx="0">
                  <c:v>6.0000000000000114E-3</c:v>
                </c:pt>
                <c:pt idx="1">
                  <c:v>7.0000000000000114E-3</c:v>
                </c:pt>
                <c:pt idx="2">
                  <c:v>7.0000000000000114E-3</c:v>
                </c:pt>
                <c:pt idx="3">
                  <c:v>7.0000000000000114E-3</c:v>
                </c:pt>
                <c:pt idx="4">
                  <c:v>8.0000000000000227E-3</c:v>
                </c:pt>
                <c:pt idx="5">
                  <c:v>8.0000000000000227E-3</c:v>
                </c:pt>
                <c:pt idx="6">
                  <c:v>8.0000000000000227E-3</c:v>
                </c:pt>
                <c:pt idx="7">
                  <c:v>8.0000000000000227E-3</c:v>
                </c:pt>
                <c:pt idx="8">
                  <c:v>9.0000000000000028E-3</c:v>
                </c:pt>
                <c:pt idx="9">
                  <c:v>1.0000000000000005E-2</c:v>
                </c:pt>
                <c:pt idx="10">
                  <c:v>1.2E-2</c:v>
                </c:pt>
                <c:pt idx="11">
                  <c:v>1.2E-2</c:v>
                </c:pt>
                <c:pt idx="12">
                  <c:v>1.2999999999999998E-2</c:v>
                </c:pt>
                <c:pt idx="13">
                  <c:v>1.2999999999999998E-2</c:v>
                </c:pt>
                <c:pt idx="14">
                  <c:v>1.4E-2</c:v>
                </c:pt>
                <c:pt idx="15">
                  <c:v>1.6000000000000021E-2</c:v>
                </c:pt>
                <c:pt idx="16">
                  <c:v>1.7999999999999999E-2</c:v>
                </c:pt>
                <c:pt idx="17">
                  <c:v>1.9000000000000124E-2</c:v>
                </c:pt>
                <c:pt idx="18">
                  <c:v>2.0000000000000011E-2</c:v>
                </c:pt>
                <c:pt idx="19">
                  <c:v>2.1000000000000012E-2</c:v>
                </c:pt>
                <c:pt idx="20">
                  <c:v>2.1999999999999999E-2</c:v>
                </c:pt>
                <c:pt idx="21">
                  <c:v>2.3E-2</c:v>
                </c:pt>
                <c:pt idx="22">
                  <c:v>2.5000000000000001E-2</c:v>
                </c:pt>
                <c:pt idx="23">
                  <c:v>2.5999999999999999E-2</c:v>
                </c:pt>
                <c:pt idx="24">
                  <c:v>2.5000000000000001E-2</c:v>
                </c:pt>
                <c:pt idx="25">
                  <c:v>2.5999999999999999E-2</c:v>
                </c:pt>
                <c:pt idx="26">
                  <c:v>2.5999999999999999E-2</c:v>
                </c:pt>
                <c:pt idx="27">
                  <c:v>2.7000000000000191E-2</c:v>
                </c:pt>
                <c:pt idx="28">
                  <c:v>2.8000000000000001E-2</c:v>
                </c:pt>
                <c:pt idx="29">
                  <c:v>2.9000000000000001E-2</c:v>
                </c:pt>
                <c:pt idx="30">
                  <c:v>3.0000000000000002E-2</c:v>
                </c:pt>
                <c:pt idx="31">
                  <c:v>3.2000000000000042E-2</c:v>
                </c:pt>
                <c:pt idx="32">
                  <c:v>3.4000000000000002E-2</c:v>
                </c:pt>
                <c:pt idx="33">
                  <c:v>3.500000000000001E-2</c:v>
                </c:pt>
                <c:pt idx="34">
                  <c:v>3.500000000000001E-2</c:v>
                </c:pt>
                <c:pt idx="35">
                  <c:v>3.3000000000000002E-2</c:v>
                </c:pt>
                <c:pt idx="36">
                  <c:v>3.1000000000000052E-2</c:v>
                </c:pt>
                <c:pt idx="37">
                  <c:v>3.0000000000000002E-2</c:v>
                </c:pt>
                <c:pt idx="38">
                  <c:v>3.1000000000000052E-2</c:v>
                </c:pt>
                <c:pt idx="39">
                  <c:v>3.2000000000000042E-2</c:v>
                </c:pt>
                <c:pt idx="40">
                  <c:v>3.4000000000000002E-2</c:v>
                </c:pt>
                <c:pt idx="41">
                  <c:v>3.500000000000001E-2</c:v>
                </c:pt>
                <c:pt idx="42">
                  <c:v>3.6999999999999998E-2</c:v>
                </c:pt>
                <c:pt idx="43">
                  <c:v>3.9000000000000014E-2</c:v>
                </c:pt>
                <c:pt idx="44">
                  <c:v>4.0000000000000022E-2</c:v>
                </c:pt>
                <c:pt idx="45">
                  <c:v>4.1000000000000002E-2</c:v>
                </c:pt>
                <c:pt idx="46">
                  <c:v>4.1000000000000002E-2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cat>
            <c:numRef>
              <c:f>Sheet1!$B$1:$AV$1</c:f>
              <c:numCache>
                <c:formatCode>General</c:formatCode>
                <c:ptCount val="47"/>
                <c:pt idx="0">
                  <c:v>1960</c:v>
                </c:pt>
                <c:pt idx="5">
                  <c:v>1965</c:v>
                </c:pt>
                <c:pt idx="10">
                  <c:v>1970</c:v>
                </c:pt>
                <c:pt idx="15">
                  <c:v>1975</c:v>
                </c:pt>
                <c:pt idx="20">
                  <c:v>1980</c:v>
                </c:pt>
                <c:pt idx="25">
                  <c:v>1985</c:v>
                </c:pt>
                <c:pt idx="30">
                  <c:v>1990</c:v>
                </c:pt>
                <c:pt idx="35">
                  <c:v>1995</c:v>
                </c:pt>
                <c:pt idx="40">
                  <c:v>2000</c:v>
                </c:pt>
              </c:numCache>
            </c:numRef>
          </c:cat>
          <c:val>
            <c:numRef>
              <c:f>Sheet1!$B$4:$AV$4</c:f>
              <c:numCache>
                <c:formatCode>0.00%</c:formatCode>
                <c:ptCount val="47"/>
                <c:pt idx="0">
                  <c:v>3.7999999999999999E-2</c:v>
                </c:pt>
                <c:pt idx="1">
                  <c:v>3.9000000000000014E-2</c:v>
                </c:pt>
                <c:pt idx="2">
                  <c:v>4.0000000000000022E-2</c:v>
                </c:pt>
                <c:pt idx="3">
                  <c:v>4.2000000000000023E-2</c:v>
                </c:pt>
                <c:pt idx="4">
                  <c:v>4.2000000000000023E-2</c:v>
                </c:pt>
                <c:pt idx="5">
                  <c:v>4.1000000000000002E-2</c:v>
                </c:pt>
                <c:pt idx="6">
                  <c:v>4.5999999999999999E-2</c:v>
                </c:pt>
                <c:pt idx="7">
                  <c:v>4.7000000000000014E-2</c:v>
                </c:pt>
                <c:pt idx="8">
                  <c:v>4.8000000000000001E-2</c:v>
                </c:pt>
                <c:pt idx="9">
                  <c:v>0.05</c:v>
                </c:pt>
                <c:pt idx="10">
                  <c:v>5.1999999999999998E-2</c:v>
                </c:pt>
                <c:pt idx="11">
                  <c:v>5.3999999999999999E-2</c:v>
                </c:pt>
                <c:pt idx="12">
                  <c:v>5.7000000000000023E-2</c:v>
                </c:pt>
                <c:pt idx="13">
                  <c:v>6.1000000000000013E-2</c:v>
                </c:pt>
                <c:pt idx="14">
                  <c:v>6.5000000000000002E-2</c:v>
                </c:pt>
                <c:pt idx="15">
                  <c:v>6.6000000000000003E-2</c:v>
                </c:pt>
                <c:pt idx="16">
                  <c:v>7.0000000000000021E-2</c:v>
                </c:pt>
                <c:pt idx="17">
                  <c:v>7.3000000000000009E-2</c:v>
                </c:pt>
                <c:pt idx="18">
                  <c:v>7.3999999999999996E-2</c:v>
                </c:pt>
                <c:pt idx="19">
                  <c:v>7.5000000000000011E-2</c:v>
                </c:pt>
                <c:pt idx="20">
                  <c:v>7.5999999999999998E-2</c:v>
                </c:pt>
                <c:pt idx="21">
                  <c:v>7.5999999999999998E-2</c:v>
                </c:pt>
                <c:pt idx="22">
                  <c:v>7.6999999999999999E-2</c:v>
                </c:pt>
                <c:pt idx="23">
                  <c:v>7.5000000000000011E-2</c:v>
                </c:pt>
                <c:pt idx="24">
                  <c:v>7.5999999999999998E-2</c:v>
                </c:pt>
                <c:pt idx="25">
                  <c:v>7.5999999999999998E-2</c:v>
                </c:pt>
                <c:pt idx="26">
                  <c:v>7.5999999999999998E-2</c:v>
                </c:pt>
                <c:pt idx="27">
                  <c:v>7.5000000000000011E-2</c:v>
                </c:pt>
                <c:pt idx="28">
                  <c:v>7.3000000000000009E-2</c:v>
                </c:pt>
                <c:pt idx="29">
                  <c:v>7.0999999999999994E-2</c:v>
                </c:pt>
                <c:pt idx="30">
                  <c:v>7.0000000000000021E-2</c:v>
                </c:pt>
                <c:pt idx="31">
                  <c:v>7.1999999999999995E-2</c:v>
                </c:pt>
                <c:pt idx="32">
                  <c:v>7.1999999999999995E-2</c:v>
                </c:pt>
                <c:pt idx="33">
                  <c:v>7.1999999999999995E-2</c:v>
                </c:pt>
                <c:pt idx="34">
                  <c:v>7.0999999999999994E-2</c:v>
                </c:pt>
                <c:pt idx="35">
                  <c:v>7.0000000000000021E-2</c:v>
                </c:pt>
                <c:pt idx="36">
                  <c:v>6.7000000000000004E-2</c:v>
                </c:pt>
                <c:pt idx="37">
                  <c:v>6.5000000000000002E-2</c:v>
                </c:pt>
                <c:pt idx="38">
                  <c:v>6.5000000000000002E-2</c:v>
                </c:pt>
                <c:pt idx="39">
                  <c:v>6.4000000000000112E-2</c:v>
                </c:pt>
                <c:pt idx="40">
                  <c:v>6.3E-2</c:v>
                </c:pt>
                <c:pt idx="41">
                  <c:v>6.4000000000000112E-2</c:v>
                </c:pt>
                <c:pt idx="42">
                  <c:v>6.9000000000000034E-2</c:v>
                </c:pt>
                <c:pt idx="43">
                  <c:v>7.0999999999999994E-2</c:v>
                </c:pt>
                <c:pt idx="44">
                  <c:v>6.9000000000000034E-2</c:v>
                </c:pt>
                <c:pt idx="45">
                  <c:v>6.8000000000000019E-2</c:v>
                </c:pt>
                <c:pt idx="46">
                  <c:v>6.7000000000000004E-2</c:v>
                </c:pt>
              </c:numCache>
            </c:numRef>
          </c:val>
        </c:ser>
        <c:axId val="101008128"/>
        <c:axId val="101009664"/>
      </c:areaChart>
      <c:catAx>
        <c:axId val="101008128"/>
        <c:scaling>
          <c:orientation val="minMax"/>
        </c:scaling>
        <c:axPos val="b"/>
        <c:numFmt formatCode="General" sourceLinked="1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101009664"/>
        <c:crosses val="autoZero"/>
        <c:auto val="1"/>
        <c:lblAlgn val="ctr"/>
        <c:lblOffset val="0"/>
        <c:tickLblSkip val="2"/>
        <c:tickMarkSkip val="10"/>
      </c:catAx>
      <c:valAx>
        <c:axId val="101009664"/>
        <c:scaling>
          <c:orientation val="minMax"/>
        </c:scaling>
        <c:delete val="1"/>
        <c:axPos val="l"/>
        <c:numFmt formatCode="0.00%" sourceLinked="1"/>
        <c:tickLblPos val="none"/>
        <c:crossAx val="101008128"/>
        <c:crosses val="autoZero"/>
        <c:crossBetween val="midCat"/>
      </c:valAx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0.91293</cdr:x>
      <cdr:y>0.34117</cdr:y>
    </cdr:from>
    <cdr:to>
      <cdr:x>1</cdr:x>
      <cdr:y>0.38564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918086" y="2145421"/>
          <a:ext cx="754870" cy="2796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600" dirty="0">
              <a:latin typeface="Gill Sans MT" pitchFamily="34" charset="0"/>
            </a:rPr>
            <a:t>1957</a:t>
          </a:r>
        </a:p>
      </cdr:txBody>
    </cdr:sp>
  </cdr:relSizeAnchor>
  <cdr:relSizeAnchor xmlns:cdr="http://schemas.openxmlformats.org/drawingml/2006/chartDrawing">
    <cdr:from>
      <cdr:x>0.90744</cdr:x>
      <cdr:y>0.09027</cdr:y>
    </cdr:from>
    <cdr:to>
      <cdr:x>0.99451</cdr:x>
      <cdr:y>0.13475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867248" y="567633"/>
          <a:ext cx="754870" cy="2797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>
              <a:latin typeface="Gill Sans MT" pitchFamily="34" charset="0"/>
            </a:rPr>
            <a:t>1948</a:t>
          </a:r>
        </a:p>
      </cdr:txBody>
    </cdr:sp>
  </cdr:relSizeAnchor>
  <cdr:relSizeAnchor xmlns:cdr="http://schemas.openxmlformats.org/drawingml/2006/chartDrawing">
    <cdr:from>
      <cdr:x>0.91093</cdr:x>
      <cdr:y>0.27984</cdr:y>
    </cdr:from>
    <cdr:to>
      <cdr:x>0.998</cdr:x>
      <cdr:y>0.32432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897505" y="1759743"/>
          <a:ext cx="754870" cy="2797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dirty="0">
              <a:latin typeface="Gill Sans MT" pitchFamily="34" charset="0"/>
            </a:rPr>
            <a:t>1953</a:t>
          </a:r>
        </a:p>
      </cdr:txBody>
    </cdr:sp>
  </cdr:relSizeAnchor>
  <cdr:relSizeAnchor xmlns:cdr="http://schemas.openxmlformats.org/drawingml/2006/chartDrawing">
    <cdr:from>
      <cdr:x>0.72852</cdr:x>
      <cdr:y>0.73023</cdr:y>
    </cdr:from>
    <cdr:to>
      <cdr:x>0.81559</cdr:x>
      <cdr:y>0.77471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316047" y="4592022"/>
          <a:ext cx="754870" cy="2797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dirty="0">
              <a:latin typeface="Gill Sans MT" pitchFamily="34" charset="0"/>
            </a:rPr>
            <a:t>2007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0.90634</cdr:x>
      <cdr:y>0.13943</cdr:y>
    </cdr:from>
    <cdr:to>
      <cdr:x>0.99516</cdr:x>
      <cdr:y>0.19112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857668" y="876823"/>
          <a:ext cx="770042" cy="325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600" kern="1200" dirty="0">
              <a:solidFill>
                <a:srgbClr val="000000"/>
              </a:solidFill>
              <a:latin typeface="Gill Sans MT"/>
              <a:ea typeface="Gill Sans MT"/>
              <a:cs typeface="Gill Sans MT"/>
            </a:rPr>
            <a:t>1990</a:t>
          </a:r>
        </a:p>
      </cdr:txBody>
    </cdr:sp>
  </cdr:relSizeAnchor>
  <cdr:relSizeAnchor xmlns:cdr="http://schemas.openxmlformats.org/drawingml/2006/chartDrawing">
    <cdr:from>
      <cdr:x>0.91025</cdr:x>
      <cdr:y>0.31483</cdr:y>
    </cdr:from>
    <cdr:to>
      <cdr:x>0.98075</cdr:x>
      <cdr:y>0.3545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891558" y="1979803"/>
          <a:ext cx="611213" cy="2494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600" kern="1200" dirty="0">
              <a:solidFill>
                <a:srgbClr val="000000"/>
              </a:solidFill>
              <a:latin typeface="Gill Sans MT"/>
              <a:ea typeface="Gill Sans MT"/>
              <a:cs typeface="Gill Sans MT"/>
            </a:rPr>
            <a:t>2001</a:t>
          </a:r>
        </a:p>
      </cdr:txBody>
    </cdr:sp>
  </cdr:relSizeAnchor>
  <cdr:relSizeAnchor xmlns:cdr="http://schemas.openxmlformats.org/drawingml/2006/chartDrawing">
    <cdr:from>
      <cdr:x>0.7522</cdr:x>
      <cdr:y>0.6792</cdr:y>
    </cdr:from>
    <cdr:to>
      <cdr:x>0.85767</cdr:x>
      <cdr:y>0.72489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521380" y="4271085"/>
          <a:ext cx="914392" cy="2873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600" kern="1200" dirty="0">
              <a:solidFill>
                <a:srgbClr val="000000"/>
              </a:solidFill>
              <a:latin typeface="Gill Sans MT"/>
              <a:ea typeface="Gill Sans MT"/>
              <a:cs typeface="Gill Sans MT"/>
            </a:rPr>
            <a:t>2007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0.801</cdr:x>
      <cdr:y>0.57438</cdr:y>
    </cdr:from>
    <cdr:to>
      <cdr:x>0.9066</cdr:x>
      <cdr:y>0.62259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35931" y="3610840"/>
          <a:ext cx="914400" cy="3030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>
              <a:latin typeface="Gill Sans MT" pitchFamily="34" charset="0"/>
            </a:rPr>
            <a:t>&lt; 5 Weeks</a:t>
          </a:r>
        </a:p>
      </cdr:txBody>
    </cdr:sp>
  </cdr:relSizeAnchor>
  <cdr:relSizeAnchor xmlns:cdr="http://schemas.openxmlformats.org/drawingml/2006/chartDrawing">
    <cdr:from>
      <cdr:x>0.805</cdr:x>
      <cdr:y>0.69559</cdr:y>
    </cdr:from>
    <cdr:to>
      <cdr:x>0.9106</cdr:x>
      <cdr:y>0.7438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970569" y="4372841"/>
          <a:ext cx="914400" cy="3030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>
              <a:latin typeface="Gill Sans MT" pitchFamily="34" charset="0"/>
            </a:rPr>
            <a:t>5 to 14 Weeks</a:t>
          </a:r>
        </a:p>
      </cdr:txBody>
    </cdr:sp>
  </cdr:relSizeAnchor>
  <cdr:relSizeAnchor xmlns:cdr="http://schemas.openxmlformats.org/drawingml/2006/chartDrawing">
    <cdr:from>
      <cdr:x>0.805</cdr:x>
      <cdr:y>0.7865</cdr:y>
    </cdr:from>
    <cdr:to>
      <cdr:x>0.9106</cdr:x>
      <cdr:y>0.83471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970568" y="4944341"/>
          <a:ext cx="914400" cy="3030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>
              <a:latin typeface="Gill Sans MT" pitchFamily="34" charset="0"/>
            </a:rPr>
            <a:t>15-26 Weeks</a:t>
          </a:r>
        </a:p>
      </cdr:txBody>
    </cdr:sp>
  </cdr:relSizeAnchor>
  <cdr:relSizeAnchor xmlns:cdr="http://schemas.openxmlformats.org/drawingml/2006/chartDrawing">
    <cdr:from>
      <cdr:x>0.809</cdr:x>
      <cdr:y>0.84573</cdr:y>
    </cdr:from>
    <cdr:to>
      <cdr:x>0.9146</cdr:x>
      <cdr:y>0.89394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005204" y="5316682"/>
          <a:ext cx="914400" cy="3030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b="1">
              <a:solidFill>
                <a:schemeClr val="bg1"/>
              </a:solidFill>
              <a:latin typeface="Gill Sans MT" pitchFamily="34" charset="0"/>
            </a:rPr>
            <a:t>&gt;26 Weeks</a:t>
          </a:r>
        </a:p>
      </cdr:txBody>
    </cdr:sp>
  </cdr:relSizeAnchor>
  <cdr:relSizeAnchor xmlns:cdr="http://schemas.openxmlformats.org/drawingml/2006/chartDrawing">
    <cdr:from>
      <cdr:x>0.504</cdr:x>
      <cdr:y>0.06474</cdr:y>
    </cdr:from>
    <cdr:to>
      <cdr:x>0.734</cdr:x>
      <cdr:y>0.11708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364180" y="406977"/>
          <a:ext cx="1991591" cy="3290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1" dirty="0">
              <a:latin typeface="Gill Sans MT" pitchFamily="34" charset="0"/>
            </a:rPr>
            <a:t>Unemployment Rate</a:t>
          </a:r>
          <a:r>
            <a:rPr lang="en-US" sz="1800" b="1" baseline="0" dirty="0">
              <a:latin typeface="Gill Sans MT" pitchFamily="34" charset="0"/>
            </a:rPr>
            <a:t> by Duration</a:t>
          </a:r>
          <a:endParaRPr lang="en-US" sz="1800" b="1" dirty="0">
            <a:latin typeface="Gill Sans MT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0.96281</cdr:y>
    </cdr:from>
    <cdr:to>
      <cdr:x>0.1056</cdr:x>
      <cdr:y>0.99463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0" y="6052705"/>
          <a:ext cx="914400" cy="2000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>
              <a:latin typeface="Gill Sans MT" pitchFamily="34" charset="0"/>
            </a:rPr>
            <a:t>Source: BLS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0.2624</cdr:x>
      <cdr:y>0.03939</cdr:y>
    </cdr:from>
    <cdr:to>
      <cdr:x>0.6194</cdr:x>
      <cdr:y>0.09862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72146" y="247650"/>
          <a:ext cx="3091295" cy="3723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1" dirty="0">
              <a:latin typeface="Gill Sans MT" pitchFamily="34" charset="0"/>
            </a:rPr>
            <a:t>Percent of unemployed by unemployment duration</a:t>
          </a:r>
        </a:p>
      </cdr:txBody>
    </cdr:sp>
  </cdr:relSizeAnchor>
  <cdr:relSizeAnchor xmlns:cdr="http://schemas.openxmlformats.org/drawingml/2006/chartDrawing">
    <cdr:from>
      <cdr:x>0.795</cdr:x>
      <cdr:y>0.19008</cdr:y>
    </cdr:from>
    <cdr:to>
      <cdr:x>0.9006</cdr:x>
      <cdr:y>0.24931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883977" y="1194955"/>
          <a:ext cx="914400" cy="3723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>
              <a:latin typeface="Gill Sans MT" pitchFamily="34" charset="0"/>
            </a:rPr>
            <a:t>&lt;</a:t>
          </a:r>
          <a:r>
            <a:rPr lang="en-US" sz="1100" b="1" baseline="0" dirty="0">
              <a:latin typeface="Gill Sans MT" pitchFamily="34" charset="0"/>
            </a:rPr>
            <a:t> 5 Weeks</a:t>
          </a:r>
          <a:endParaRPr lang="en-US" sz="1100" b="1" dirty="0">
            <a:latin typeface="Gill Sans MT" pitchFamily="34" charset="0"/>
          </a:endParaRPr>
        </a:p>
      </cdr:txBody>
    </cdr:sp>
  </cdr:relSizeAnchor>
  <cdr:relSizeAnchor xmlns:cdr="http://schemas.openxmlformats.org/drawingml/2006/chartDrawing">
    <cdr:from>
      <cdr:x>0.8</cdr:x>
      <cdr:y>0.45317</cdr:y>
    </cdr:from>
    <cdr:to>
      <cdr:x>0.9056</cdr:x>
      <cdr:y>0.5124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927273" y="2848841"/>
          <a:ext cx="914400" cy="3723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baseline="0">
              <a:latin typeface="Gill Sans MT" pitchFamily="34" charset="0"/>
            </a:rPr>
            <a:t>5 to 14 Weeks</a:t>
          </a:r>
          <a:endParaRPr lang="en-US" sz="1100" b="1">
            <a:latin typeface="Gill Sans MT" pitchFamily="34" charset="0"/>
          </a:endParaRPr>
        </a:p>
      </cdr:txBody>
    </cdr:sp>
  </cdr:relSizeAnchor>
  <cdr:relSizeAnchor xmlns:cdr="http://schemas.openxmlformats.org/drawingml/2006/chartDrawing">
    <cdr:from>
      <cdr:x>0.798</cdr:x>
      <cdr:y>0.65152</cdr:y>
    </cdr:from>
    <cdr:to>
      <cdr:x>0.9036</cdr:x>
      <cdr:y>0.70799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909955" y="4095750"/>
          <a:ext cx="914400" cy="3550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>
              <a:latin typeface="Gill Sans MT" pitchFamily="34" charset="0"/>
            </a:rPr>
            <a:t>15 to 26 Weeks</a:t>
          </a:r>
        </a:p>
      </cdr:txBody>
    </cdr:sp>
  </cdr:relSizeAnchor>
  <cdr:relSizeAnchor xmlns:cdr="http://schemas.openxmlformats.org/drawingml/2006/chartDrawing">
    <cdr:from>
      <cdr:x>0.81</cdr:x>
      <cdr:y>0.79201</cdr:y>
    </cdr:from>
    <cdr:to>
      <cdr:x>0.9156</cdr:x>
      <cdr:y>0.93747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013864" y="497897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>
              <a:solidFill>
                <a:schemeClr val="bg1"/>
              </a:solidFill>
              <a:latin typeface="Gill Sans MT" pitchFamily="34" charset="0"/>
            </a:rPr>
            <a:t>&gt; 26 Weeks</a:t>
          </a:r>
        </a:p>
      </cdr:txBody>
    </cdr:sp>
  </cdr:relSizeAnchor>
  <cdr:relSizeAnchor xmlns:cdr="http://schemas.openxmlformats.org/drawingml/2006/chartDrawing">
    <cdr:from>
      <cdr:x>0.0072</cdr:x>
      <cdr:y>0.96818</cdr:y>
    </cdr:from>
    <cdr:to>
      <cdr:x>0.1128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2346" y="6115050"/>
          <a:ext cx="914400" cy="2000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>
              <a:latin typeface="Gill Sans MT" pitchFamily="34" charset="0"/>
            </a:rPr>
            <a:t>Source: BLS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8DA8A102-D080-45D5-B066-6800271DCF64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5213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E26B813C-0DF3-4C27-8E48-EBC1250EE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6EF08D35-E079-4587-B1A5-EFE7F0D228DF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</p:spPr>
        <p:txBody>
          <a:bodyPr vert="horz" lIns="91431" tIns="45716" rIns="91431" bIns="457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685213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91A30B06-EA29-4588-88D3-3FF258357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30B06-EA29-4588-88D3-3FF25835780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30B06-EA29-4588-88D3-3FF25835780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30B06-EA29-4588-88D3-3FF25835780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9978B-FDA9-4557-9555-8A3D646C36E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9978B-FDA9-4557-9555-8A3D646C36E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8BBDE99-9B1C-43DA-83C4-7EE5021BD9AD}" type="slidenum">
              <a:rPr lang="en-US"/>
              <a:pPr/>
              <a:t>14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AutoShape 4"/>
          <p:cNvSpPr>
            <a:spLocks noGrp="1" noChangeAspect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Although total compensation – wages plus benefits – has remained fairly stable as a share of our nation's economy since 1960, health benefit costs paid by employers has risen from 0.6 percent of GDP in 1960 to 4.1 percent in 2006.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9978B-FDA9-4557-9555-8A3D646C36E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much as 53 Trillion dollars. 34 trillion for </a:t>
            </a:r>
            <a:r>
              <a:rPr lang="en-US" dirty="0" err="1" smtClean="0"/>
              <a:t>medicare</a:t>
            </a:r>
            <a:r>
              <a:rPr lang="en-US" baseline="0" dirty="0" smtClean="0"/>
              <a:t> (of which about 8 trillion is prescription drugs) and the rest social security.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9978B-FDA9-4557-9555-8A3D646C36E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9978B-FDA9-4557-9555-8A3D646C36E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8B6406-C620-4AA5-8EB2-417BC5C178A2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30B06-EA29-4588-88D3-3FF25835780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30B06-EA29-4588-88D3-3FF25835780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2018 </a:t>
            </a:r>
            <a:r>
              <a:rPr lang="en-US" dirty="0" err="1" smtClean="0"/>
              <a:t>cadillac</a:t>
            </a:r>
            <a:r>
              <a:rPr lang="en-US" dirty="0" smtClean="0"/>
              <a:t> tax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9978B-FDA9-4557-9555-8A3D646C36E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30B06-EA29-4588-88D3-3FF25835780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30B06-EA29-4588-88D3-3FF25835780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30B06-EA29-4588-88D3-3FF25835780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30B06-EA29-4588-88D3-3FF25835780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30B06-EA29-4588-88D3-3FF25835780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30B06-EA29-4588-88D3-3FF25835780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30B06-EA29-4588-88D3-3FF25835780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30B06-EA29-4588-88D3-3FF25835780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30B06-EA29-4588-88D3-3FF25835780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30B06-EA29-4588-88D3-3FF25835780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9978B-FDA9-4557-9555-8A3D646C36E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23FB28C-2121-4347-B38E-3B60061E033C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0A1FA4-4836-4DE4-B80F-849FF47E11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B28C-2121-4347-B38E-3B60061E033C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1FA4-4836-4DE4-B80F-849FF47E11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23FB28C-2121-4347-B38E-3B60061E033C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10A1FA4-4836-4DE4-B80F-849FF47E11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B28C-2121-4347-B38E-3B60061E033C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10A1FA4-4836-4DE4-B80F-849FF47E11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B28C-2121-4347-B38E-3B60061E033C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10A1FA4-4836-4DE4-B80F-849FF47E11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23FB28C-2121-4347-B38E-3B60061E033C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10A1FA4-4836-4DE4-B80F-849FF47E11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23FB28C-2121-4347-B38E-3B60061E033C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10A1FA4-4836-4DE4-B80F-849FF47E11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B28C-2121-4347-B38E-3B60061E033C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10A1FA4-4836-4DE4-B80F-849FF47E11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B28C-2121-4347-B38E-3B60061E033C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0A1FA4-4836-4DE4-B80F-849FF47E11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B28C-2121-4347-B38E-3B60061E033C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10A1FA4-4836-4DE4-B80F-849FF47E11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23FB28C-2121-4347-B38E-3B60061E033C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10A1FA4-4836-4DE4-B80F-849FF47E11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23FB28C-2121-4347-B38E-3B60061E033C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0A1FA4-4836-4DE4-B80F-849FF47E11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8689473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04800" y="533400"/>
          <a:ext cx="83820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52400" y="152400"/>
          <a:ext cx="86868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2133600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solidFill>
                <a:schemeClr val="accent2"/>
              </a:solidFill>
              <a:latin typeface="Gill Sans MT" pitchFamily="34" charset="0"/>
            </a:endParaRPr>
          </a:p>
          <a:p>
            <a:endParaRPr lang="en-US" sz="3200" dirty="0">
              <a:solidFill>
                <a:schemeClr val="accent2"/>
              </a:solidFill>
              <a:latin typeface="Gill Sans MT" pitchFamily="34" charset="0"/>
            </a:endParaRPr>
          </a:p>
        </p:txBody>
      </p:sp>
      <p:pic>
        <p:nvPicPr>
          <p:cNvPr id="129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" y="365760"/>
            <a:ext cx="9052560" cy="1629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85800" y="2438400"/>
            <a:ext cx="7848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solidFill>
                  <a:srgbClr val="C00000"/>
                </a:solidFill>
                <a:latin typeface="Gill Sans MT" pitchFamily="34" charset="0"/>
              </a:rPr>
              <a:t>Expand Coverage</a:t>
            </a:r>
          </a:p>
          <a:p>
            <a:pPr algn="l"/>
            <a:r>
              <a:rPr lang="en-US" sz="3200" dirty="0" smtClean="0">
                <a:solidFill>
                  <a:srgbClr val="C00000"/>
                </a:solidFill>
                <a:latin typeface="Gill Sans MT" pitchFamily="34" charset="0"/>
              </a:rPr>
              <a:t>	Increase Access</a:t>
            </a:r>
          </a:p>
          <a:p>
            <a:pPr algn="l"/>
            <a:endParaRPr lang="en-US" sz="3200" dirty="0" smtClean="0">
              <a:solidFill>
                <a:srgbClr val="C00000"/>
              </a:solidFill>
              <a:latin typeface="Gill Sans MT" pitchFamily="34" charset="0"/>
            </a:endParaRPr>
          </a:p>
          <a:p>
            <a:r>
              <a:rPr lang="en-US" sz="3200" dirty="0" smtClean="0">
                <a:solidFill>
                  <a:srgbClr val="C00000"/>
                </a:solidFill>
                <a:latin typeface="Gill Sans MT" pitchFamily="34" charset="0"/>
              </a:rPr>
              <a:t>Cost Controls </a:t>
            </a:r>
          </a:p>
          <a:p>
            <a:pPr algn="l"/>
            <a:endParaRPr lang="en-US" sz="3200" dirty="0" smtClean="0">
              <a:solidFill>
                <a:srgbClr val="C00000"/>
              </a:solidFill>
              <a:latin typeface="Gill Sans MT" pitchFamily="34" charset="0"/>
            </a:endParaRPr>
          </a:p>
          <a:p>
            <a:pPr algn="l"/>
            <a:r>
              <a:rPr lang="en-US" sz="3200" dirty="0" smtClean="0">
                <a:solidFill>
                  <a:srgbClr val="C00000"/>
                </a:solidFill>
                <a:latin typeface="Gill Sans MT" pitchFamily="34" charset="0"/>
              </a:rPr>
              <a:t>Taxes and Fees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2133600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solidFill>
                <a:schemeClr val="accent2"/>
              </a:solidFill>
              <a:latin typeface="Gill Sans MT" pitchFamily="34" charset="0"/>
            </a:endParaRPr>
          </a:p>
          <a:p>
            <a:endParaRPr lang="en-US" sz="3200" dirty="0">
              <a:solidFill>
                <a:schemeClr val="accent2"/>
              </a:solidFill>
              <a:latin typeface="Gill Sans MT" pitchFamily="34" charset="0"/>
            </a:endParaRPr>
          </a:p>
        </p:txBody>
      </p:sp>
      <p:pic>
        <p:nvPicPr>
          <p:cNvPr id="129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" y="365760"/>
            <a:ext cx="9052560" cy="1629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85800" y="2438400"/>
            <a:ext cx="7848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solidFill>
                  <a:srgbClr val="C00000"/>
                </a:solidFill>
                <a:latin typeface="Gill Sans MT" pitchFamily="34" charset="0"/>
              </a:rPr>
              <a:t>Expand Coverage</a:t>
            </a:r>
          </a:p>
          <a:p>
            <a:pPr algn="l"/>
            <a:endParaRPr lang="en-US" sz="3200" dirty="0" smtClean="0">
              <a:solidFill>
                <a:srgbClr val="C00000"/>
              </a:solidFill>
              <a:latin typeface="Gill Sans MT" pitchFamily="34" charset="0"/>
            </a:endParaRPr>
          </a:p>
          <a:p>
            <a:pPr algn="l"/>
            <a:r>
              <a:rPr lang="en-US" sz="3200" dirty="0" smtClean="0">
                <a:solidFill>
                  <a:srgbClr val="C00000"/>
                </a:solidFill>
                <a:latin typeface="Gill Sans MT" pitchFamily="34" charset="0"/>
              </a:rPr>
              <a:t> 32 Million more Americans covered, about half through Medicaid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Object 2"/>
          <p:cNvGraphicFramePr>
            <a:graphicFrameLocks noGrp="1" noChangeAspect="1"/>
          </p:cNvGraphicFramePr>
          <p:nvPr>
            <p:ph idx="4294967295"/>
          </p:nvPr>
        </p:nvGraphicFramePr>
        <p:xfrm>
          <a:off x="457200" y="1219200"/>
          <a:ext cx="8083550" cy="503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57200" y="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chemeClr val="tx2"/>
                </a:solidFill>
                <a:latin typeface="Tahoma" pitchFamily="34" charset="0"/>
              </a:rPr>
              <a:t>National Compensation Measures as a Share of GDP, NIPA 1960-2006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6200" y="6384925"/>
            <a:ext cx="723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Tahoma" pitchFamily="34" charset="0"/>
                <a:cs typeface="Arial" charset="0"/>
              </a:rPr>
              <a:t>Source:  Kaiser Family Foundation analysis of data from the U.S. Department of Commerce, Bureau of Economic Analysis, National Income and Product Accounts, 1960-2006, Tables 1.1.5, 2.1, 6.11B, 6.11C, &amp; 6.11D, 2008.</a:t>
            </a:r>
          </a:p>
        </p:txBody>
      </p:sp>
      <p:pic>
        <p:nvPicPr>
          <p:cNvPr id="8197" name="Picture 5" descr="kfflogo-color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5363" y="6337300"/>
            <a:ext cx="4572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7543800" y="6019800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latin typeface="Tahoma" pitchFamily="34" charset="0"/>
              </a:rPr>
              <a:t>2006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8172450" y="5857875"/>
            <a:ext cx="0" cy="555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733800" y="377825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ahoma" pitchFamily="34" charset="0"/>
              </a:rPr>
              <a:t>Wages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048000" y="2057400"/>
            <a:ext cx="579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ahoma" pitchFamily="34" charset="0"/>
              </a:rPr>
              <a:t>Other Fringe Benefits and Payroll Taxes</a:t>
            </a:r>
          </a:p>
        </p:txBody>
      </p:sp>
      <p:sp>
        <p:nvSpPr>
          <p:cNvPr id="8202" name="AutoShape 10"/>
          <p:cNvSpPr>
            <a:spLocks/>
          </p:cNvSpPr>
          <p:nvPr/>
        </p:nvSpPr>
        <p:spPr bwMode="auto">
          <a:xfrm>
            <a:off x="8208963" y="3005138"/>
            <a:ext cx="136525" cy="2819400"/>
          </a:xfrm>
          <a:prstGeom prst="rightBrace">
            <a:avLst>
              <a:gd name="adj1" fmla="val 17209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8203" name="AutoShape 11"/>
          <p:cNvSpPr>
            <a:spLocks/>
          </p:cNvSpPr>
          <p:nvPr/>
        </p:nvSpPr>
        <p:spPr bwMode="auto">
          <a:xfrm>
            <a:off x="8208963" y="2697163"/>
            <a:ext cx="136525" cy="274637"/>
          </a:xfrm>
          <a:prstGeom prst="rightBrace">
            <a:avLst>
              <a:gd name="adj1" fmla="val 16764"/>
              <a:gd name="adj2" fmla="val 5208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8204" name="AutoShape 12"/>
          <p:cNvSpPr>
            <a:spLocks/>
          </p:cNvSpPr>
          <p:nvPr/>
        </p:nvSpPr>
        <p:spPr bwMode="auto">
          <a:xfrm>
            <a:off x="8208963" y="2274888"/>
            <a:ext cx="136525" cy="365125"/>
          </a:xfrm>
          <a:prstGeom prst="rightBrace">
            <a:avLst>
              <a:gd name="adj1" fmla="val 22287"/>
              <a:gd name="adj2" fmla="val 5208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8205" name="AutoShape 13"/>
          <p:cNvSpPr>
            <a:spLocks/>
          </p:cNvSpPr>
          <p:nvPr/>
        </p:nvSpPr>
        <p:spPr bwMode="auto">
          <a:xfrm rot="10800000">
            <a:off x="638175" y="2568575"/>
            <a:ext cx="136525" cy="3244850"/>
          </a:xfrm>
          <a:prstGeom prst="rightBrace">
            <a:avLst>
              <a:gd name="adj1" fmla="val 19806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8206" name="AutoShape 14"/>
          <p:cNvSpPr>
            <a:spLocks/>
          </p:cNvSpPr>
          <p:nvPr/>
        </p:nvSpPr>
        <p:spPr bwMode="auto">
          <a:xfrm rot="10800000">
            <a:off x="636588" y="2289175"/>
            <a:ext cx="136525" cy="219075"/>
          </a:xfrm>
          <a:prstGeom prst="rightBrace">
            <a:avLst>
              <a:gd name="adj1" fmla="val 13372"/>
              <a:gd name="adj2" fmla="val 5208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-284163" y="4049713"/>
            <a:ext cx="990601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51.8%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406650" y="1327150"/>
            <a:ext cx="4679950" cy="396875"/>
            <a:chOff x="1920" y="836"/>
            <a:chExt cx="2948" cy="250"/>
          </a:xfrm>
        </p:grpSpPr>
        <p:sp>
          <p:nvSpPr>
            <p:cNvPr id="8217" name="Rectangle 17"/>
            <p:cNvSpPr>
              <a:spLocks noChangeArrowheads="1"/>
            </p:cNvSpPr>
            <p:nvPr/>
          </p:nvSpPr>
          <p:spPr bwMode="auto">
            <a:xfrm>
              <a:off x="1920" y="899"/>
              <a:ext cx="144" cy="14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ahoma" pitchFamily="34" charset="0"/>
              </a:endParaRPr>
            </a:p>
          </p:txBody>
        </p:sp>
        <p:sp>
          <p:nvSpPr>
            <p:cNvPr id="8218" name="Text Box 18"/>
            <p:cNvSpPr txBox="1">
              <a:spLocks noChangeArrowheads="1"/>
            </p:cNvSpPr>
            <p:nvPr/>
          </p:nvSpPr>
          <p:spPr bwMode="auto">
            <a:xfrm>
              <a:off x="2057" y="836"/>
              <a:ext cx="281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Tahoma" pitchFamily="34" charset="0"/>
                </a:rPr>
                <a:t>Private Group Health Insurance</a:t>
              </a:r>
            </a:p>
          </p:txBody>
        </p:sp>
      </p:grpSp>
      <p:sp>
        <p:nvSpPr>
          <p:cNvPr id="8209" name="Text Box 19"/>
          <p:cNvSpPr txBox="1">
            <a:spLocks noChangeArrowheads="1"/>
          </p:cNvSpPr>
          <p:nvPr/>
        </p:nvSpPr>
        <p:spPr bwMode="auto">
          <a:xfrm>
            <a:off x="-306388" y="2468563"/>
            <a:ext cx="990601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0.6%</a:t>
            </a:r>
          </a:p>
        </p:txBody>
      </p:sp>
      <p:sp>
        <p:nvSpPr>
          <p:cNvPr id="8210" name="Text Box 20"/>
          <p:cNvSpPr txBox="1">
            <a:spLocks noChangeArrowheads="1"/>
          </p:cNvSpPr>
          <p:nvPr/>
        </p:nvSpPr>
        <p:spPr bwMode="auto">
          <a:xfrm>
            <a:off x="-304800" y="22098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3.8%</a:t>
            </a:r>
          </a:p>
        </p:txBody>
      </p:sp>
      <p:sp>
        <p:nvSpPr>
          <p:cNvPr id="8211" name="Line 21"/>
          <p:cNvSpPr>
            <a:spLocks noChangeShapeType="1"/>
          </p:cNvSpPr>
          <p:nvPr/>
        </p:nvSpPr>
        <p:spPr bwMode="auto">
          <a:xfrm flipV="1">
            <a:off x="620713" y="2536825"/>
            <a:ext cx="182562" cy="55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2" name="Text Box 22"/>
          <p:cNvSpPr txBox="1">
            <a:spLocks noChangeArrowheads="1"/>
          </p:cNvSpPr>
          <p:nvPr/>
        </p:nvSpPr>
        <p:spPr bwMode="auto">
          <a:xfrm>
            <a:off x="8305800" y="4252913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45.6%</a:t>
            </a:r>
          </a:p>
        </p:txBody>
      </p:sp>
      <p:sp>
        <p:nvSpPr>
          <p:cNvPr id="8213" name="Text Box 23"/>
          <p:cNvSpPr txBox="1">
            <a:spLocks noChangeArrowheads="1"/>
          </p:cNvSpPr>
          <p:nvPr/>
        </p:nvSpPr>
        <p:spPr bwMode="auto">
          <a:xfrm>
            <a:off x="8305800" y="2687638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4.1%</a:t>
            </a:r>
          </a:p>
        </p:txBody>
      </p:sp>
      <p:sp>
        <p:nvSpPr>
          <p:cNvPr id="8214" name="Text Box 24"/>
          <p:cNvSpPr txBox="1">
            <a:spLocks noChangeArrowheads="1"/>
          </p:cNvSpPr>
          <p:nvPr/>
        </p:nvSpPr>
        <p:spPr bwMode="auto">
          <a:xfrm>
            <a:off x="8305800" y="2308225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6.7%</a:t>
            </a:r>
          </a:p>
        </p:txBody>
      </p:sp>
      <p:sp>
        <p:nvSpPr>
          <p:cNvPr id="8215" name="Text Box 25"/>
          <p:cNvSpPr txBox="1">
            <a:spLocks noChangeArrowheads="1"/>
          </p:cNvSpPr>
          <p:nvPr/>
        </p:nvSpPr>
        <p:spPr bwMode="auto">
          <a:xfrm>
            <a:off x="228600" y="1704975"/>
            <a:ext cx="990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56.3% of GDP</a:t>
            </a:r>
          </a:p>
        </p:txBody>
      </p:sp>
      <p:sp>
        <p:nvSpPr>
          <p:cNvPr id="8216" name="Text Box 26"/>
          <p:cNvSpPr txBox="1">
            <a:spLocks noChangeArrowheads="1"/>
          </p:cNvSpPr>
          <p:nvPr/>
        </p:nvSpPr>
        <p:spPr bwMode="auto">
          <a:xfrm>
            <a:off x="7639050" y="1685925"/>
            <a:ext cx="990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56.4% of GDP</a:t>
            </a: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2133600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solidFill>
                <a:schemeClr val="accent2"/>
              </a:solidFill>
              <a:latin typeface="Gill Sans MT" pitchFamily="34" charset="0"/>
            </a:endParaRPr>
          </a:p>
          <a:p>
            <a:endParaRPr lang="en-US" sz="3200" dirty="0">
              <a:solidFill>
                <a:schemeClr val="accent2"/>
              </a:solidFill>
              <a:latin typeface="Gill Sans MT" pitchFamily="34" charset="0"/>
            </a:endParaRPr>
          </a:p>
        </p:txBody>
      </p:sp>
      <p:pic>
        <p:nvPicPr>
          <p:cNvPr id="129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" y="365760"/>
            <a:ext cx="9052560" cy="1629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85800" y="24384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solidFill>
                  <a:srgbClr val="C00000"/>
                </a:solidFill>
                <a:latin typeface="Gill Sans MT" pitchFamily="34" charset="0"/>
              </a:rPr>
              <a:t>Cost Controls</a:t>
            </a:r>
          </a:p>
          <a:p>
            <a:pPr algn="l"/>
            <a:r>
              <a:rPr lang="en-US" sz="3200" dirty="0" smtClean="0">
                <a:solidFill>
                  <a:srgbClr val="C00000"/>
                </a:solidFill>
                <a:latin typeface="Gill Sans MT" pitchFamily="34" charset="0"/>
              </a:rPr>
              <a:t>	</a:t>
            </a:r>
          </a:p>
          <a:p>
            <a:pPr algn="l"/>
            <a:r>
              <a:rPr lang="en-US" sz="3200" dirty="0" smtClean="0">
                <a:solidFill>
                  <a:srgbClr val="C00000"/>
                </a:solidFill>
                <a:latin typeface="Gill Sans MT" pitchFamily="34" charset="0"/>
              </a:rPr>
              <a:t>	Independent Medicare 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295400"/>
            <a:ext cx="83632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C00000"/>
                </a:solidFill>
                <a:latin typeface="Gill Sans MT" pitchFamily="34" charset="0"/>
              </a:rPr>
              <a:t>Long Term Fiscal Problems</a:t>
            </a:r>
            <a:endParaRPr lang="en-US" sz="3200" dirty="0">
              <a:solidFill>
                <a:srgbClr val="C00000"/>
              </a:solidFill>
              <a:latin typeface="Gill Sans M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971800"/>
            <a:ext cx="41588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Gill Sans MT" pitchFamily="34" charset="0"/>
              </a:rPr>
              <a:t>Medicare and Medicaid. </a:t>
            </a:r>
            <a:endParaRPr lang="en-US" sz="3200" dirty="0">
              <a:solidFill>
                <a:srgbClr val="C00000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74715"/>
            <a:ext cx="8229600" cy="6108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File:Medicare and Medicaid GDP Chart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656272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672" y="685800"/>
            <a:ext cx="8616727" cy="5531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/>
        </p:nvGraphicFramePr>
        <p:xfrm>
          <a:off x="238648" y="381000"/>
          <a:ext cx="8666703" cy="6192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2133600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solidFill>
                <a:schemeClr val="accent2"/>
              </a:solidFill>
              <a:latin typeface="Gill Sans MT" pitchFamily="34" charset="0"/>
            </a:endParaRPr>
          </a:p>
          <a:p>
            <a:endParaRPr lang="en-US" sz="3200" dirty="0">
              <a:solidFill>
                <a:schemeClr val="accent2"/>
              </a:solidFill>
              <a:latin typeface="Gill Sans MT" pitchFamily="34" charset="0"/>
            </a:endParaRPr>
          </a:p>
        </p:txBody>
      </p:sp>
      <p:pic>
        <p:nvPicPr>
          <p:cNvPr id="129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" y="365760"/>
            <a:ext cx="9052560" cy="1629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85800" y="2438400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solidFill>
                  <a:srgbClr val="C00000"/>
                </a:solidFill>
                <a:latin typeface="Gill Sans MT" pitchFamily="34" charset="0"/>
              </a:rPr>
              <a:t>Taxes and Fees</a:t>
            </a:r>
          </a:p>
          <a:p>
            <a:pPr algn="l"/>
            <a:endParaRPr lang="en-US" sz="3200" dirty="0" smtClean="0">
              <a:solidFill>
                <a:srgbClr val="C00000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47650" y="293370"/>
          <a:ext cx="8648700" cy="6271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44679" y="290119"/>
          <a:ext cx="8654642" cy="6277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44679" y="290119"/>
          <a:ext cx="8654642" cy="6277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09600" y="1752600"/>
            <a:ext cx="775725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C12127"/>
                </a:solidFill>
                <a:effectLst/>
                <a:ea typeface="Calibri" pitchFamily="34" charset="0"/>
                <a:cs typeface="Times New Roman" pitchFamily="18" charset="0"/>
              </a:rPr>
              <a:t>Mark Glendenning,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3600" dirty="0" smtClean="0">
                <a:solidFill>
                  <a:srgbClr val="C12127"/>
                </a:solidFill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AEEF"/>
                </a:solidFill>
                <a:effectLst/>
                <a:ea typeface="Calibri" pitchFamily="34" charset="0"/>
                <a:cs typeface="Times New Roman" pitchFamily="18" charset="0"/>
              </a:rPr>
              <a:t>Inland Label and Marketing Services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AEEF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C12127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C12127"/>
                </a:solidFill>
                <a:effectLst/>
                <a:ea typeface="Calibri" pitchFamily="34" charset="0"/>
                <a:cs typeface="Times New Roman" pitchFamily="18" charset="0"/>
              </a:rPr>
              <a:t>Jerry Arndt,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3600" dirty="0" smtClean="0">
                <a:solidFill>
                  <a:srgbClr val="C12127"/>
                </a:solidFill>
                <a:ea typeface="Calibri" pitchFamily="34" charset="0"/>
                <a:cs typeface="Times New Roman" pitchFamily="18" charset="0"/>
              </a:rPr>
              <a:t>	</a:t>
            </a:r>
            <a:r>
              <a:rPr lang="en-US" sz="3600" dirty="0" err="1" smtClean="0">
                <a:solidFill>
                  <a:srgbClr val="00AEEF"/>
                </a:solidFill>
                <a:ea typeface="Calibri" pitchFamily="34" charset="0"/>
                <a:cs typeface="Times New Roman" pitchFamily="18" charset="0"/>
              </a:rPr>
              <a:t>Gundersen</a:t>
            </a:r>
            <a:r>
              <a:rPr lang="en-US" sz="3600" dirty="0" smtClean="0">
                <a:solidFill>
                  <a:srgbClr val="00AEEF"/>
                </a:solidFill>
                <a:ea typeface="Calibri" pitchFamily="34" charset="0"/>
                <a:cs typeface="Times New Roman" pitchFamily="18" charset="0"/>
              </a:rPr>
              <a:t> Lutheran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C12127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C12127"/>
                </a:solidFill>
                <a:effectLst/>
                <a:ea typeface="Calibri" pitchFamily="34" charset="0"/>
                <a:cs typeface="Times New Roman" pitchFamily="18" charset="0"/>
              </a:rPr>
              <a:t>Mike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C12127"/>
                </a:solidFill>
                <a:effectLst/>
                <a:ea typeface="Calibri" pitchFamily="34" charset="0"/>
                <a:cs typeface="Times New Roman" pitchFamily="18" charset="0"/>
              </a:rPr>
              <a:t>Cichanowski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C12127"/>
                </a:solidFill>
                <a:effectLst/>
                <a:ea typeface="Calibri" pitchFamily="34" charset="0"/>
                <a:cs typeface="Times New Roman" pitchFamily="18" charset="0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3600" dirty="0" smtClean="0">
                <a:solidFill>
                  <a:srgbClr val="C12127"/>
                </a:solidFill>
                <a:ea typeface="Calibri" pitchFamily="34" charset="0"/>
                <a:cs typeface="Times New Roman" pitchFamily="18" charset="0"/>
              </a:rPr>
              <a:t>	</a:t>
            </a:r>
            <a:r>
              <a:rPr lang="en-US" sz="3600" dirty="0" smtClean="0">
                <a:solidFill>
                  <a:srgbClr val="00AEEF"/>
                </a:solidFill>
                <a:ea typeface="Calibri" pitchFamily="34" charset="0"/>
                <a:cs typeface="Times New Roman" pitchFamily="18" charset="0"/>
              </a:rPr>
              <a:t>Wenonah Canoe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C12127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Panelists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37153" y="284778"/>
          <a:ext cx="8669694" cy="6288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37153" y="284778"/>
          <a:ext cx="8669694" cy="6288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42454" y="285750"/>
          <a:ext cx="8659091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42454" y="285750"/>
          <a:ext cx="8659091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44679" y="290119"/>
          <a:ext cx="8654642" cy="6277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~1\BROOKS~1.TAG\LOCALS~1\Temp\x10sctmp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914400"/>
            <a:ext cx="9098277" cy="4114800"/>
          </a:xfrm>
          <a:prstGeom prst="rect">
            <a:avLst/>
          </a:prstGeom>
          <a:noFill/>
        </p:spPr>
      </p:pic>
      <p:sp>
        <p:nvSpPr>
          <p:cNvPr id="4" name="Oval 3"/>
          <p:cNvSpPr/>
          <p:nvPr/>
        </p:nvSpPr>
        <p:spPr>
          <a:xfrm>
            <a:off x="5029200" y="3962400"/>
            <a:ext cx="1447800" cy="762000"/>
          </a:xfrm>
          <a:prstGeom prst="ellipse">
            <a:avLst/>
          </a:prstGeom>
          <a:noFill/>
          <a:ln w="38100">
            <a:solidFill>
              <a:srgbClr val="C121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12127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2133600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solidFill>
                <a:schemeClr val="accent2"/>
              </a:solidFill>
              <a:latin typeface="Gill Sans MT" pitchFamily="34" charset="0"/>
            </a:endParaRPr>
          </a:p>
          <a:p>
            <a:endParaRPr lang="en-US" sz="3200" dirty="0">
              <a:solidFill>
                <a:schemeClr val="accent2"/>
              </a:solidFill>
              <a:latin typeface="Gill Sans MT" pitchFamily="34" charset="0"/>
            </a:endParaRPr>
          </a:p>
        </p:txBody>
      </p:sp>
      <p:pic>
        <p:nvPicPr>
          <p:cNvPr id="129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" y="365760"/>
            <a:ext cx="9052560" cy="1629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1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00AEEF"/>
      </a:accent1>
      <a:accent2>
        <a:srgbClr val="C62127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00AEEF"/>
    </a:accent1>
    <a:accent2>
      <a:srgbClr val="C62127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2270</TotalTime>
  <Words>330</Words>
  <Application>Microsoft Office PowerPoint</Application>
  <PresentationFormat>On-screen Show (4:3)</PresentationFormat>
  <Paragraphs>93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Median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Panelists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brooks.tagg</dc:creator>
  <cp:lastModifiedBy>brooks.tagg</cp:lastModifiedBy>
  <cp:revision>206</cp:revision>
  <dcterms:created xsi:type="dcterms:W3CDTF">2010-02-24T21:15:36Z</dcterms:created>
  <dcterms:modified xsi:type="dcterms:W3CDTF">2010-12-14T16:39:04Z</dcterms:modified>
</cp:coreProperties>
</file>