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72" r:id="rId3"/>
    <p:sldId id="340" r:id="rId4"/>
    <p:sldId id="342" r:id="rId5"/>
    <p:sldId id="343" r:id="rId6"/>
    <p:sldId id="344" r:id="rId7"/>
    <p:sldId id="345" r:id="rId8"/>
    <p:sldId id="348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2424" autoAdjust="0"/>
  </p:normalViewPr>
  <p:slideViewPr>
    <p:cSldViewPr snapToGrid="0">
      <p:cViewPr varScale="1">
        <p:scale>
          <a:sx n="96" d="100"/>
          <a:sy n="96" d="100"/>
        </p:scale>
        <p:origin x="11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B586-4C19-4611-BEEA-0424FB406E5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1247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B586-4C19-4611-BEEA-0424FB406E5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5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0D3BC82-4BD8-4915-BBA8-BCC55F12B5D4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8428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0815340-695B-4D32-B0A7-0C10FD49D0C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4523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946186-13D2-4CB8-B0DD-DEE410238E4F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5512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B627125-8C84-4DBC-A245-58EF5212568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9523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9138" y="1163638"/>
            <a:ext cx="5584825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2C7757F-3DD9-4DEC-899A-3D6CDE1D17FE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05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 120 - Global Macroeconomics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Taggert J. Brooks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7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23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Definition and Measurement of Money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5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Meaning of Money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Money </a:t>
            </a:r>
            <a:r>
              <a:rPr lang="en-US" sz="2600" dirty="0" smtClean="0"/>
              <a:t>is any asset that can easily be used to purchase goods and services.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Currency in circulation </a:t>
            </a:r>
            <a:r>
              <a:rPr lang="en-US" sz="2600" dirty="0" smtClean="0"/>
              <a:t>is cash held by the public.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Checkable bank deposits </a:t>
            </a:r>
            <a:r>
              <a:rPr lang="en-US" sz="2600" dirty="0" smtClean="0"/>
              <a:t>are bank accounts on which people can write checks.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The </a:t>
            </a:r>
            <a:r>
              <a:rPr lang="en-US" sz="2600" b="1" dirty="0" smtClean="0"/>
              <a:t>money supply </a:t>
            </a:r>
            <a:r>
              <a:rPr lang="en-US" sz="2600" dirty="0" smtClean="0"/>
              <a:t>is the total value of financial assets in the economy that are considered money.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Roles of Money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 </a:t>
            </a:r>
            <a:r>
              <a:rPr lang="en-US" sz="2600" b="1" dirty="0" smtClean="0"/>
              <a:t>medium of exchange</a:t>
            </a:r>
            <a:r>
              <a:rPr lang="en-US" sz="2600" dirty="0" smtClean="0"/>
              <a:t> is an asset that individuals acquire for the purpose of trading rather than for their own consumption.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 </a:t>
            </a:r>
            <a:r>
              <a:rPr lang="en-US" sz="2600" b="1" dirty="0" smtClean="0"/>
              <a:t>store of value</a:t>
            </a:r>
            <a:r>
              <a:rPr lang="en-US" sz="2600" dirty="0" smtClean="0"/>
              <a:t> is a means of holding purchasing power over time.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 </a:t>
            </a:r>
            <a:r>
              <a:rPr lang="en-US" sz="2600" b="1" dirty="0" smtClean="0"/>
              <a:t>unit of account</a:t>
            </a:r>
            <a:r>
              <a:rPr lang="en-US" sz="2600" dirty="0" smtClean="0"/>
              <a:t> is a measure used to set prices and make economic calculations.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6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Money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Commodity money</a:t>
            </a:r>
            <a:r>
              <a:rPr lang="en-US" sz="2600" dirty="0" smtClean="0"/>
              <a:t> is a good used as a medium of exchange that has other uses.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A commodity-backed money</a:t>
            </a:r>
            <a:r>
              <a:rPr lang="en-US" sz="2600" dirty="0" smtClean="0"/>
              <a:t> is a medium of exchange with no intrinsic value whose ultimate value is guaranteed by a promise that it can be converted into valuable goods.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Fiat money</a:t>
            </a:r>
            <a:r>
              <a:rPr lang="en-US" sz="2600" dirty="0" smtClean="0"/>
              <a:t> is a medium of exchange whose value derives entirely from its official status as a means of payment.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3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Measuring the Money Supply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 </a:t>
            </a:r>
            <a:r>
              <a:rPr lang="en-US" sz="2600" b="1" dirty="0" smtClean="0"/>
              <a:t>monetary aggregate </a:t>
            </a:r>
            <a:r>
              <a:rPr lang="en-US" sz="2600" dirty="0" smtClean="0"/>
              <a:t>is an overall measure of the money supply.</a:t>
            </a:r>
          </a:p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Near-moneys</a:t>
            </a:r>
            <a:r>
              <a:rPr lang="en-US" sz="2600" dirty="0" smtClean="0"/>
              <a:t> are financial assets that can’t be directly used as a medium of exchange but can readily be converted into cash or checkable bank deposits.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Measuring the Money Supply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14325" indent="-233363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The Federal Reserve calculates the size of two </a:t>
            </a:r>
            <a:r>
              <a:rPr lang="en-US" sz="2600" b="1" dirty="0" smtClean="0"/>
              <a:t>monetary aggregates</a:t>
            </a:r>
            <a:r>
              <a:rPr lang="en-US" sz="2600" dirty="0" smtClean="0"/>
              <a:t>, overall measures of the money supply.</a:t>
            </a:r>
          </a:p>
          <a:p>
            <a:pPr marL="804863" lvl="1" indent="-300038" eaLnBrk="1" fontAlgn="auto" hangingPunct="1">
              <a:spcAft>
                <a:spcPts val="0"/>
              </a:spcAft>
              <a:defRPr/>
            </a:pPr>
            <a:r>
              <a:rPr lang="en-US" dirty="0" smtClean="0"/>
              <a:t>M1: contains only money in circulation, traveler’s checks, and checkable bank deposits (valued at $1,676.4 billion)</a:t>
            </a:r>
          </a:p>
          <a:p>
            <a:pPr marL="804863" lvl="1" indent="-300038" eaLnBrk="1" fontAlgn="auto" hangingPunct="1">
              <a:spcAft>
                <a:spcPts val="0"/>
              </a:spcAft>
              <a:defRPr/>
            </a:pPr>
            <a:r>
              <a:rPr lang="en-US" dirty="0" smtClean="0"/>
              <a:t>M2: contains M1 and near moneys, financial assets that aren’t directly usable as a medium of exchange but can be easily exchanged (valued at $8,462.9 billion)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Business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Business</Template>
  <TotalTime>333</TotalTime>
  <Words>324</Words>
  <Application>Microsoft Office PowerPoint</Application>
  <PresentationFormat>Widescreen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Widescreen Business</vt:lpstr>
      <vt:lpstr>ECO 120 - Global Macroeconomics</vt:lpstr>
      <vt:lpstr>Module 23</vt:lpstr>
      <vt:lpstr>The Meaning of Money</vt:lpstr>
      <vt:lpstr>Roles of Money</vt:lpstr>
      <vt:lpstr>Types of Money</vt:lpstr>
      <vt:lpstr>Measuring the Money Supply</vt:lpstr>
      <vt:lpstr>Measuring the Money Supply</vt:lpstr>
    </vt:vector>
  </TitlesOfParts>
  <Company>University of Wisconsin-La Crosse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itsdeploy</dc:creator>
  <cp:lastModifiedBy>Brooks Taggert J</cp:lastModifiedBy>
  <cp:revision>53</cp:revision>
  <cp:lastPrinted>2012-08-15T21:38:02Z</cp:lastPrinted>
  <dcterms:created xsi:type="dcterms:W3CDTF">2013-09-01T03:59:40Z</dcterms:created>
  <dcterms:modified xsi:type="dcterms:W3CDTF">2014-10-16T18:13:46Z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