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E81B97-EBBD-4D6B-858D-E9576D2D018F}" type="datetimeFigureOut">
              <a:rPr lang="en-US" smtClean="0"/>
              <a:t>4/14/2009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D892A7-3FA2-4DFC-BB70-4D0DC15C98C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892A7-3FA2-4DFC-BB70-4D0DC15C98C4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892A7-3FA2-4DFC-BB70-4D0DC15C98C4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892A7-3FA2-4DFC-BB70-4D0DC15C98C4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892A7-3FA2-4DFC-BB70-4D0DC15C98C4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892A7-3FA2-4DFC-BB70-4D0DC15C98C4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6EB59-72A6-461E-8B83-69E6F1079594}" type="datetimeFigureOut">
              <a:rPr lang="en-US" smtClean="0"/>
              <a:t>4/14/2009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65976-F988-4D31-82E0-3E6FC2791F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6EB59-72A6-461E-8B83-69E6F1079594}" type="datetimeFigureOut">
              <a:rPr lang="en-US" smtClean="0"/>
              <a:t>4/14/2009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65976-F988-4D31-82E0-3E6FC2791F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6EB59-72A6-461E-8B83-69E6F1079594}" type="datetimeFigureOut">
              <a:rPr lang="en-US" smtClean="0"/>
              <a:t>4/14/2009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65976-F988-4D31-82E0-3E6FC2791F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6EB59-72A6-461E-8B83-69E6F1079594}" type="datetimeFigureOut">
              <a:rPr lang="en-US" smtClean="0"/>
              <a:t>4/14/2009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65976-F988-4D31-82E0-3E6FC2791F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6EB59-72A6-461E-8B83-69E6F1079594}" type="datetimeFigureOut">
              <a:rPr lang="en-US" smtClean="0"/>
              <a:t>4/14/2009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65976-F988-4D31-82E0-3E6FC2791F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6EB59-72A6-461E-8B83-69E6F1079594}" type="datetimeFigureOut">
              <a:rPr lang="en-US" smtClean="0"/>
              <a:t>4/14/2009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65976-F988-4D31-82E0-3E6FC2791F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6EB59-72A6-461E-8B83-69E6F1079594}" type="datetimeFigureOut">
              <a:rPr lang="en-US" smtClean="0"/>
              <a:t>4/14/2009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65976-F988-4D31-82E0-3E6FC2791F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6EB59-72A6-461E-8B83-69E6F1079594}" type="datetimeFigureOut">
              <a:rPr lang="en-US" smtClean="0"/>
              <a:t>4/14/2009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65976-F988-4D31-82E0-3E6FC2791F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6EB59-72A6-461E-8B83-69E6F1079594}" type="datetimeFigureOut">
              <a:rPr lang="en-US" smtClean="0"/>
              <a:t>4/14/2009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65976-F988-4D31-82E0-3E6FC2791F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6EB59-72A6-461E-8B83-69E6F1079594}" type="datetimeFigureOut">
              <a:rPr lang="en-US" smtClean="0"/>
              <a:t>4/14/2009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65976-F988-4D31-82E0-3E6FC2791F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6EB59-72A6-461E-8B83-69E6F1079594}" type="datetimeFigureOut">
              <a:rPr lang="en-US" smtClean="0"/>
              <a:t>4/14/2009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65976-F988-4D31-82E0-3E6FC2791F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86EB59-72A6-461E-8B83-69E6F1079594}" type="datetimeFigureOut">
              <a:rPr lang="en-US" smtClean="0"/>
              <a:t>4/14/2009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65976-F988-4D31-82E0-3E6FC2791F0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Freakonomics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895599"/>
          </a:xfrm>
        </p:spPr>
        <p:txBody>
          <a:bodyPr>
            <a:normAutofit fontScale="92500" lnSpcReduction="10000"/>
          </a:bodyPr>
          <a:lstStyle/>
          <a:p>
            <a:pPr indent="0">
              <a:buNone/>
            </a:pPr>
            <a:r>
              <a:rPr lang="en-US" dirty="0" smtClean="0"/>
              <a:t>Market </a:t>
            </a:r>
            <a:r>
              <a:rPr lang="en-US" dirty="0"/>
              <a:t>Distortions when Agents are </a:t>
            </a:r>
            <a:r>
              <a:rPr lang="en-US" dirty="0" smtClean="0"/>
              <a:t>Better Informed</a:t>
            </a:r>
            <a:r>
              <a:rPr lang="en-US" dirty="0"/>
              <a:t>: </a:t>
            </a:r>
            <a:r>
              <a:rPr lang="en-US" dirty="0" smtClean="0"/>
              <a:t>The </a:t>
            </a:r>
            <a:r>
              <a:rPr lang="en-US" dirty="0"/>
              <a:t>Value of Information in Real Estate Transactions </a:t>
            </a:r>
            <a:endParaRPr lang="en-US" dirty="0" smtClean="0"/>
          </a:p>
          <a:p>
            <a:pPr indent="0">
              <a:buNone/>
            </a:pPr>
            <a:endParaRPr lang="en-US" dirty="0"/>
          </a:p>
          <a:p>
            <a:pPr indent="0">
              <a:buNone/>
            </a:pPr>
            <a:r>
              <a:rPr lang="en-US" dirty="0" smtClean="0"/>
              <a:t>Steve Levitt</a:t>
            </a:r>
          </a:p>
          <a:p>
            <a:pPr indent="0">
              <a:buNone/>
            </a:pPr>
            <a:r>
              <a:rPr lang="en-US" dirty="0" smtClean="0"/>
              <a:t>Chad </a:t>
            </a:r>
            <a:r>
              <a:rPr lang="en-US" dirty="0" err="1" smtClean="0"/>
              <a:t>Syverson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81000"/>
            <a:ext cx="9004928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133350"/>
            <a:ext cx="8686800" cy="4984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62200" y="0"/>
            <a:ext cx="4662487" cy="6644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26</Words>
  <Application>Microsoft Office PowerPoint</Application>
  <PresentationFormat>On-screen Show (4:3)</PresentationFormat>
  <Paragraphs>10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Freakonomics</vt:lpstr>
      <vt:lpstr>Slide 2</vt:lpstr>
      <vt:lpstr>Slide 3</vt:lpstr>
      <vt:lpstr>Slide 4</vt:lpstr>
      <vt:lpstr>Slide 5</vt:lpstr>
    </vt:vector>
  </TitlesOfParts>
  <Company>UWL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Freakonomics</dc:title>
  <dc:creator>Taggert J. Brooks</dc:creator>
  <cp:lastModifiedBy>Taggert J. Brooks</cp:lastModifiedBy>
  <cp:revision>1</cp:revision>
  <dcterms:created xsi:type="dcterms:W3CDTF">2009-04-14T14:53:03Z</dcterms:created>
  <dcterms:modified xsi:type="dcterms:W3CDTF">2009-04-14T15:03:16Z</dcterms:modified>
</cp:coreProperties>
</file>