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7.xml" ContentType="application/vnd.openxmlformats-officedocument.presentationml.notesSlide+xml"/>
  <Override PartName="/ppt/charts/chart5.xml" ContentType="application/vnd.openxmlformats-officedocument.drawingml.chart+xml"/>
  <Override PartName="/ppt/notesSlides/notesSlide18.xml" ContentType="application/vnd.openxmlformats-officedocument.presentationml.notesSlide+xml"/>
  <Override PartName="/ppt/charts/chart6.xml" ContentType="application/vnd.openxmlformats-officedocument.drawingml.chart+xml"/>
  <Override PartName="/ppt/drawings/drawing4.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charts/chart8.xml" ContentType="application/vnd.openxmlformats-officedocument.drawingml.chart+xml"/>
  <Override PartName="/ppt/drawings/drawing5.xml" ContentType="application/vnd.openxmlformats-officedocument.drawingml.chartshapes+xml"/>
  <Override PartName="/ppt/notesSlides/notesSlide22.xml" ContentType="application/vnd.openxmlformats-officedocument.presentationml.notesSlide+xml"/>
  <Override PartName="/ppt/charts/chart9.xml" ContentType="application/vnd.openxmlformats-officedocument.drawingml.chart+xml"/>
  <Override PartName="/ppt/drawings/drawing6.xml" ContentType="application/vnd.openxmlformats-officedocument.drawingml.chartshapes+xml"/>
  <Override PartName="/ppt/notesSlides/notesSlide23.xml" ContentType="application/vnd.openxmlformats-officedocument.presentationml.notesSlide+xml"/>
  <Override PartName="/ppt/charts/chart10.xml" ContentType="application/vnd.openxmlformats-officedocument.drawingml.chart+xml"/>
  <Override PartName="/ppt/theme/themeOverride1.xml" ContentType="application/vnd.openxmlformats-officedocument.themeOverride+xml"/>
  <Override PartName="/ppt/drawings/drawing7.xml" ContentType="application/vnd.openxmlformats-officedocument.drawingml.chartshapes+xml"/>
  <Override PartName="/ppt/notesSlides/notesSlide24.xml" ContentType="application/vnd.openxmlformats-officedocument.presentationml.notesSlide+xml"/>
  <Override PartName="/ppt/charts/chart11.xml" ContentType="application/vnd.openxmlformats-officedocument.drawingml.chart+xml"/>
  <Override PartName="/ppt/theme/themeOverride2.xml" ContentType="application/vnd.openxmlformats-officedocument.themeOverride+xml"/>
  <Override PartName="/ppt/drawings/drawing8.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2.xml" ContentType="application/vnd.openxmlformats-officedocument.drawingml.chart+xml"/>
  <Override PartName="/ppt/theme/themeOverride3.xml" ContentType="application/vnd.openxmlformats-officedocument.themeOverride+xml"/>
  <Override PartName="/ppt/notesSlides/notesSlide27.xml" ContentType="application/vnd.openxmlformats-officedocument.presentationml.notesSlide+xml"/>
  <Override PartName="/ppt/charts/chart13.xml" ContentType="application/vnd.openxmlformats-officedocument.drawingml.chart+xml"/>
  <Override PartName="/ppt/theme/themeOverride4.xml" ContentType="application/vnd.openxmlformats-officedocument.themeOverride+xml"/>
  <Override PartName="/ppt/notesSlides/notesSlide28.xml" ContentType="application/vnd.openxmlformats-officedocument.presentationml.notesSlide+xml"/>
  <Override PartName="/ppt/charts/chart14.xml" ContentType="application/vnd.openxmlformats-officedocument.drawingml.chart+xml"/>
  <Override PartName="/ppt/theme/themeOverride5.xml" ContentType="application/vnd.openxmlformats-officedocument.themeOverride+xml"/>
  <Override PartName="/ppt/notesSlides/notesSlide29.xml" ContentType="application/vnd.openxmlformats-officedocument.presentationml.notesSlide+xml"/>
  <Override PartName="/ppt/charts/chart15.xml" ContentType="application/vnd.openxmlformats-officedocument.drawingml.chart+xml"/>
  <Override PartName="/ppt/theme/themeOverride6.xml" ContentType="application/vnd.openxmlformats-officedocument.themeOverride+xml"/>
  <Override PartName="/ppt/notesSlides/notesSlide30.xml" ContentType="application/vnd.openxmlformats-officedocument.presentationml.notesSlide+xml"/>
  <Override PartName="/ppt/charts/chart16.xml" ContentType="application/vnd.openxmlformats-officedocument.drawingml.chart+xml"/>
  <Override PartName="/ppt/drawings/drawing9.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7.xml" ContentType="application/vnd.openxmlformats-officedocument.drawingml.chart+xml"/>
  <Override PartName="/ppt/theme/themeOverride7.xml" ContentType="application/vnd.openxmlformats-officedocument.themeOverride+xml"/>
  <Override PartName="/ppt/drawings/drawing10.xml" ContentType="application/vnd.openxmlformats-officedocument.drawingml.chartshapes+xml"/>
  <Override PartName="/ppt/notesSlides/notesSlide37.xml" ContentType="application/vnd.openxmlformats-officedocument.presentationml.notesSlide+xml"/>
  <Override PartName="/ppt/charts/chart18.xml" ContentType="application/vnd.openxmlformats-officedocument.drawingml.chart+xml"/>
  <Override PartName="/ppt/drawings/drawing1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9.xml" ContentType="application/vnd.openxmlformats-officedocument.drawingml.chart+xml"/>
  <Override PartName="/ppt/drawings/drawing12.xml" ContentType="application/vnd.openxmlformats-officedocument.drawingml.chartshapes+xml"/>
  <Override PartName="/ppt/notesSlides/notesSlide41.xml" ContentType="application/vnd.openxmlformats-officedocument.presentationml.notesSlide+xml"/>
  <Override PartName="/ppt/charts/chart20.xml" ContentType="application/vnd.openxmlformats-officedocument.drawingml.chart+xml"/>
  <Override PartName="/ppt/drawings/drawing13.xml" ContentType="application/vnd.openxmlformats-officedocument.drawingml.chartshapes+xml"/>
  <Override PartName="/ppt/notesSlides/notesSlide42.xml" ContentType="application/vnd.openxmlformats-officedocument.presentationml.notesSlide+xml"/>
  <Override PartName="/ppt/charts/chart21.xml" ContentType="application/vnd.openxmlformats-officedocument.drawingml.chart+xml"/>
  <Override PartName="/ppt/theme/themeOverride8.xml" ContentType="application/vnd.openxmlformats-officedocument.themeOverride+xml"/>
  <Override PartName="/ppt/drawings/drawing14.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2.xml" ContentType="application/vnd.openxmlformats-officedocument.drawingml.chart+xml"/>
  <Override PartName="/ppt/drawings/drawing15.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3.xml" ContentType="application/vnd.openxmlformats-officedocument.drawingml.chart+xml"/>
  <Override PartName="/ppt/theme/themeOverride9.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4.xml" ContentType="application/vnd.openxmlformats-officedocument.drawingml.chart+xml"/>
  <Override PartName="/ppt/theme/themeOverride10.xml" ContentType="application/vnd.openxmlformats-officedocument.themeOverride+xml"/>
  <Override PartName="/ppt/drawings/drawing16.xml" ContentType="application/vnd.openxmlformats-officedocument.drawingml.chartshapes+xml"/>
  <Override PartName="/ppt/notesSlides/notesSlide60.xml" ContentType="application/vnd.openxmlformats-officedocument.presentationml.notesSlide+xml"/>
  <Override PartName="/ppt/charts/chart25.xml" ContentType="application/vnd.openxmlformats-officedocument.drawingml.chart+xml"/>
  <Override PartName="/ppt/theme/themeOverride11.xml" ContentType="application/vnd.openxmlformats-officedocument.themeOverride+xml"/>
  <Override PartName="/ppt/drawings/drawing17.xml" ContentType="application/vnd.openxmlformats-officedocument.drawingml.chartshape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26.xml" ContentType="application/vnd.openxmlformats-officedocument.drawingml.chart+xml"/>
  <Override PartName="/ppt/theme/themeOverride12.xml" ContentType="application/vnd.openxmlformats-officedocument.themeOverride+xml"/>
  <Override PartName="/ppt/drawings/drawing18.xml" ContentType="application/vnd.openxmlformats-officedocument.drawingml.chartshapes+xml"/>
  <Override PartName="/ppt/notesSlides/notesSlide66.xml" ContentType="application/vnd.openxmlformats-officedocument.presentationml.notesSlide+xml"/>
  <Override PartName="/ppt/charts/chart27.xml" ContentType="application/vnd.openxmlformats-officedocument.drawingml.chart+xml"/>
  <Override PartName="/ppt/theme/themeOverride13.xml" ContentType="application/vnd.openxmlformats-officedocument.themeOverride+xml"/>
  <Override PartName="/ppt/drawings/drawing19.xml" ContentType="application/vnd.openxmlformats-officedocument.drawingml.chartshapes+xml"/>
  <Override PartName="/ppt/notesSlides/notesSlide67.xml" ContentType="application/vnd.openxmlformats-officedocument.presentationml.notesSlide+xml"/>
  <Override PartName="/ppt/charts/chart28.xml" ContentType="application/vnd.openxmlformats-officedocument.drawingml.chart+xml"/>
  <Override PartName="/ppt/theme/themeOverride14.xml" ContentType="application/vnd.openxmlformats-officedocument.themeOverride+xml"/>
  <Override PartName="/ppt/notesSlides/notesSlide68.xml" ContentType="application/vnd.openxmlformats-officedocument.presentationml.notesSlide+xml"/>
  <Override PartName="/ppt/charts/chart29.xml" ContentType="application/vnd.openxmlformats-officedocument.drawingml.chart+xml"/>
  <Override PartName="/ppt/theme/themeOverride15.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30.xml" ContentType="application/vnd.openxmlformats-officedocument.drawingml.chart+xml"/>
  <Override PartName="/ppt/drawings/drawing20.xml" ContentType="application/vnd.openxmlformats-officedocument.drawingml.chartshape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31.xml" ContentType="application/vnd.openxmlformats-officedocument.drawingml.chart+xml"/>
  <Override PartName="/ppt/theme/themeOverride16.xml" ContentType="application/vnd.openxmlformats-officedocument.themeOverride+xml"/>
  <Override PartName="/ppt/drawings/drawing21.xml" ContentType="application/vnd.openxmlformats-officedocument.drawingml.chartshapes+xml"/>
  <Override PartName="/ppt/charts/chart32.xml" ContentType="application/vnd.openxmlformats-officedocument.drawingml.chart+xml"/>
  <Override PartName="/ppt/theme/themeOverride17.xml" ContentType="application/vnd.openxmlformats-officedocument.themeOverride+xml"/>
  <Override PartName="/ppt/drawings/drawing22.xml" ContentType="application/vnd.openxmlformats-officedocument.drawingml.chartshapes+xml"/>
  <Override PartName="/ppt/notesSlides/notesSlide76.xml" ContentType="application/vnd.openxmlformats-officedocument.presentationml.notesSlide+xml"/>
  <Override PartName="/ppt/charts/chart33.xml" ContentType="application/vnd.openxmlformats-officedocument.drawingml.chart+xml"/>
  <Override PartName="/ppt/theme/themeOverride18.xml" ContentType="application/vnd.openxmlformats-officedocument.themeOverride+xml"/>
  <Override PartName="/ppt/drawings/drawing23.xml" ContentType="application/vnd.openxmlformats-officedocument.drawingml.chartshapes+xml"/>
  <Override PartName="/ppt/notesSlides/notesSlide77.xml" ContentType="application/vnd.openxmlformats-officedocument.presentationml.notesSlide+xml"/>
  <Override PartName="/ppt/charts/chart34.xml" ContentType="application/vnd.openxmlformats-officedocument.drawingml.chart+xml"/>
  <Override PartName="/ppt/theme/themeOverride19.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35.xml" ContentType="application/vnd.openxmlformats-officedocument.drawingml.chart+xml"/>
  <Override PartName="/ppt/notesSlides/notesSlide82.xml" ContentType="application/vnd.openxmlformats-officedocument.presentationml.notesSlide+xml"/>
  <Override PartName="/ppt/charts/chart36.xml" ContentType="application/vnd.openxmlformats-officedocument.drawingml.chart+xml"/>
  <Override PartName="/ppt/drawings/drawing24.xml" ContentType="application/vnd.openxmlformats-officedocument.drawingml.chartshapes+xml"/>
  <Override PartName="/ppt/charts/chart37.xml" ContentType="application/vnd.openxmlformats-officedocument.drawingml.chart+xml"/>
  <Override PartName="/ppt/theme/themeOverride20.xml" ContentType="application/vnd.openxmlformats-officedocument.themeOverride+xml"/>
  <Override PartName="/ppt/drawings/drawing25.xml" ContentType="application/vnd.openxmlformats-officedocument.drawingml.chartshapes+xml"/>
  <Override PartName="/ppt/notesSlides/notesSlide83.xml" ContentType="application/vnd.openxmlformats-officedocument.presentationml.notesSlide+xml"/>
  <Override PartName="/ppt/charts/chart38.xml" ContentType="application/vnd.openxmlformats-officedocument.drawingml.chart+xml"/>
  <Override PartName="/ppt/drawings/drawing26.xml" ContentType="application/vnd.openxmlformats-officedocument.drawingml.chartshapes+xml"/>
  <Override PartName="/ppt/notesSlides/notesSlide84.xml" ContentType="application/vnd.openxmlformats-officedocument.presentationml.notesSlide+xml"/>
  <Override PartName="/ppt/charts/chart39.xml" ContentType="application/vnd.openxmlformats-officedocument.drawingml.chart+xml"/>
  <Override PartName="/ppt/drawings/drawing27.xml" ContentType="application/vnd.openxmlformats-officedocument.drawingml.chartshapes+xml"/>
  <Override PartName="/ppt/charts/chart40.xml" ContentType="application/vnd.openxmlformats-officedocument.drawingml.chart+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 id="2147483692" r:id="rId2"/>
    <p:sldMasterId id="2147483706" r:id="rId3"/>
    <p:sldMasterId id="2147483720" r:id="rId4"/>
    <p:sldMasterId id="2147483734" r:id="rId5"/>
    <p:sldMasterId id="2147483748" r:id="rId6"/>
    <p:sldMasterId id="2147483762" r:id="rId7"/>
    <p:sldMasterId id="2147483776" r:id="rId8"/>
  </p:sldMasterIdLst>
  <p:notesMasterIdLst>
    <p:notesMasterId r:id="rId106"/>
  </p:notesMasterIdLst>
  <p:handoutMasterIdLst>
    <p:handoutMasterId r:id="rId107"/>
  </p:handoutMasterIdLst>
  <p:sldIdLst>
    <p:sldId id="871" r:id="rId9"/>
    <p:sldId id="256" r:id="rId10"/>
    <p:sldId id="745" r:id="rId11"/>
    <p:sldId id="746" r:id="rId12"/>
    <p:sldId id="747" r:id="rId13"/>
    <p:sldId id="692" r:id="rId14"/>
    <p:sldId id="707" r:id="rId15"/>
    <p:sldId id="874" r:id="rId16"/>
    <p:sldId id="875" r:id="rId17"/>
    <p:sldId id="737" r:id="rId18"/>
    <p:sldId id="872" r:id="rId19"/>
    <p:sldId id="873" r:id="rId20"/>
    <p:sldId id="795" r:id="rId21"/>
    <p:sldId id="726" r:id="rId22"/>
    <p:sldId id="899" r:id="rId23"/>
    <p:sldId id="725" r:id="rId24"/>
    <p:sldId id="884" r:id="rId25"/>
    <p:sldId id="885" r:id="rId26"/>
    <p:sldId id="786" r:id="rId27"/>
    <p:sldId id="886" r:id="rId28"/>
    <p:sldId id="897" r:id="rId29"/>
    <p:sldId id="898" r:id="rId30"/>
    <p:sldId id="887" r:id="rId31"/>
    <p:sldId id="888" r:id="rId32"/>
    <p:sldId id="889" r:id="rId33"/>
    <p:sldId id="902" r:id="rId34"/>
    <p:sldId id="903" r:id="rId35"/>
    <p:sldId id="900" r:id="rId36"/>
    <p:sldId id="901" r:id="rId37"/>
    <p:sldId id="797" r:id="rId38"/>
    <p:sldId id="848" r:id="rId39"/>
    <p:sldId id="796" r:id="rId40"/>
    <p:sldId id="830" r:id="rId41"/>
    <p:sldId id="849" r:id="rId42"/>
    <p:sldId id="802" r:id="rId43"/>
    <p:sldId id="803" r:id="rId44"/>
    <p:sldId id="811" r:id="rId45"/>
    <p:sldId id="846" r:id="rId46"/>
    <p:sldId id="845" r:id="rId47"/>
    <p:sldId id="791" r:id="rId48"/>
    <p:sldId id="794" r:id="rId49"/>
    <p:sldId id="793" r:id="rId50"/>
    <p:sldId id="792" r:id="rId51"/>
    <p:sldId id="928" r:id="rId52"/>
    <p:sldId id="790" r:id="rId53"/>
    <p:sldId id="896" r:id="rId54"/>
    <p:sldId id="904" r:id="rId55"/>
    <p:sldId id="890" r:id="rId56"/>
    <p:sldId id="891" r:id="rId57"/>
    <p:sldId id="892" r:id="rId58"/>
    <p:sldId id="893" r:id="rId59"/>
    <p:sldId id="895" r:id="rId60"/>
    <p:sldId id="837" r:id="rId61"/>
    <p:sldId id="718" r:id="rId62"/>
    <p:sldId id="894" r:id="rId63"/>
    <p:sldId id="876" r:id="rId64"/>
    <p:sldId id="877" r:id="rId65"/>
    <p:sldId id="879" r:id="rId66"/>
    <p:sldId id="880" r:id="rId67"/>
    <p:sldId id="881" r:id="rId68"/>
    <p:sldId id="882" r:id="rId69"/>
    <p:sldId id="883" r:id="rId70"/>
    <p:sldId id="705" r:id="rId71"/>
    <p:sldId id="744" r:id="rId72"/>
    <p:sldId id="712" r:id="rId73"/>
    <p:sldId id="713" r:id="rId74"/>
    <p:sldId id="714" r:id="rId75"/>
    <p:sldId id="734" r:id="rId76"/>
    <p:sldId id="715" r:id="rId77"/>
    <p:sldId id="719" r:id="rId78"/>
    <p:sldId id="717" r:id="rId79"/>
    <p:sldId id="716" r:id="rId80"/>
    <p:sldId id="720" r:id="rId81"/>
    <p:sldId id="905" r:id="rId82"/>
    <p:sldId id="906" r:id="rId83"/>
    <p:sldId id="907" r:id="rId84"/>
    <p:sldId id="908" r:id="rId85"/>
    <p:sldId id="909" r:id="rId86"/>
    <p:sldId id="910" r:id="rId87"/>
    <p:sldId id="911" r:id="rId88"/>
    <p:sldId id="912" r:id="rId89"/>
    <p:sldId id="913" r:id="rId90"/>
    <p:sldId id="914" r:id="rId91"/>
    <p:sldId id="915" r:id="rId92"/>
    <p:sldId id="916" r:id="rId93"/>
    <p:sldId id="917" r:id="rId94"/>
    <p:sldId id="918" r:id="rId95"/>
    <p:sldId id="919" r:id="rId96"/>
    <p:sldId id="920" r:id="rId97"/>
    <p:sldId id="921" r:id="rId98"/>
    <p:sldId id="922" r:id="rId99"/>
    <p:sldId id="923" r:id="rId100"/>
    <p:sldId id="924" r:id="rId101"/>
    <p:sldId id="925" r:id="rId102"/>
    <p:sldId id="926" r:id="rId103"/>
    <p:sldId id="927" r:id="rId104"/>
    <p:sldId id="870" r:id="rId105"/>
  </p:sldIdLst>
  <p:sldSz cx="9144000" cy="6858000" type="screen4x3"/>
  <p:notesSz cx="7077075" cy="9383713"/>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111"/>
    <a:srgbClr val="008000"/>
    <a:srgbClr val="CC3300"/>
    <a:srgbClr val="A6A6A6"/>
    <a:srgbClr val="D9D9D9"/>
    <a:srgbClr val="CC99FF"/>
    <a:srgbClr val="FFCC00"/>
    <a:srgbClr val="00004C"/>
    <a:srgbClr val="000022"/>
    <a:srgbClr val="0000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77586" autoAdjust="0"/>
  </p:normalViewPr>
  <p:slideViewPr>
    <p:cSldViewPr>
      <p:cViewPr varScale="1">
        <p:scale>
          <a:sx n="87" d="100"/>
          <a:sy n="87" d="100"/>
        </p:scale>
        <p:origin x="-2298" y="-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40" d="100"/>
        <a:sy n="40" d="100"/>
      </p:scale>
      <p:origin x="0" y="20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handoutMaster" Target="handoutMasters/handoutMaster1.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viewProps" Target="viewProp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brooks.tagg\My%20Documents\Consult\Economic%20Indicators%20Project\Past%20Presentations\April%202009\CSHomePrice_History_123108.xls" TargetMode="Externa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C:\Documents%20and%20Settings\brooks.tagg\My%20Documents\Consult\Economic%20Indicators%20Project\September%202009\historical_recessions_data_08_07_2009.xlsx" TargetMode="External"/><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C:\Documents%20and%20Settings\brooks.tagg\My%20Documents\Consult\Economic%20Indicators%20Project\September%202009\historical_recessions_data_08_07_2009.xlsx" TargetMode="External"/><Relationship Id="rId1" Type="http://schemas.openxmlformats.org/officeDocument/2006/relationships/themeOverride" Target="../theme/themeOverride2.xml"/></Relationships>
</file>

<file path=ppt/charts/_rels/chart12.xml.rels><?xml version="1.0" encoding="UTF-8" standalone="yes"?>
<Relationships xmlns="http://schemas.openxmlformats.org/package/2006/relationships"><Relationship Id="rId2" Type="http://schemas.openxmlformats.org/officeDocument/2006/relationships/oleObject" Target="file:///C:\Documents%20and%20Settings\brooks.tagg\My%20Documents\Consult\Economic%20Indicators%20Project\April%202009\Corn%20and%20Soybean%20Prices.xlsx" TargetMode="External"/><Relationship Id="rId1" Type="http://schemas.openxmlformats.org/officeDocument/2006/relationships/themeOverride" Target="../theme/themeOverride3.xml"/></Relationships>
</file>

<file path=ppt/charts/_rels/chart13.xml.rels><?xml version="1.0" encoding="UTF-8" standalone="yes"?>
<Relationships xmlns="http://schemas.openxmlformats.org/package/2006/relationships"><Relationship Id="rId2" Type="http://schemas.openxmlformats.org/officeDocument/2006/relationships/oleObject" Target="file:///C:\Documents%20and%20Settings\brooks.tagg\My%20Documents\Consult\Economic%20Indicators%20Project\April%202009\Corn%20and%20Soybean%20Prices.xlsx" TargetMode="External"/><Relationship Id="rId1" Type="http://schemas.openxmlformats.org/officeDocument/2006/relationships/themeOverride" Target="../theme/themeOverride4.xml"/></Relationships>
</file>

<file path=ppt/charts/_rels/chart14.xml.rels><?xml version="1.0" encoding="UTF-8" standalone="yes"?>
<Relationships xmlns="http://schemas.openxmlformats.org/package/2006/relationships"><Relationship Id="rId2" Type="http://schemas.openxmlformats.org/officeDocument/2006/relationships/oleObject" Target="file:///C:\Documents%20and%20Settings\brooks.tagg\My%20Documents\Consult\Economic%20Indicators%20Project\April%202009\Corn%20and%20Soybean%20Prices.xlsx" TargetMode="External"/><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2" Type="http://schemas.openxmlformats.org/officeDocument/2006/relationships/oleObject" Target="file:///C:\Documents%20and%20Settings\brooks.tagg\My%20Documents\Consult\Economic%20Indicators%20Project\April%202009\Corn%20and%20Soybean%20Prices.xlsx" TargetMode="External"/><Relationship Id="rId1" Type="http://schemas.openxmlformats.org/officeDocument/2006/relationships/themeOverride" Target="../theme/themeOverride6.xm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Documents%20and%20Settings\brooks.tagg\My%20Documents\Consult\Economic%20Indicators%20Project\confidence%20index\Feb%202009\coulee%20confidence%20Feb%2009.xls" TargetMode="Externa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file:///C:\Documents%20and%20Settings\brooks.tagg\My%20Documents\Consult\Economic%20Indicators%20Project\April%202009\car_db_SR_SAAR.xls" TargetMode="External"/><Relationship Id="rId1" Type="http://schemas.openxmlformats.org/officeDocument/2006/relationships/themeOverride" Target="../theme/themeOverride7.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C:\Documents%20and%20Settings\brooks.tagg\My%20Documents\Consult\Economic%20Indicators%20Project\April%202009\April%202009.xls" TargetMode="Externa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C:\Documents%20and%20Settings\brooks.tagg\My%20Documents\Consult\Economic%20Indicators%20Project\April%202009\April%202009.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ocuments%20and%20Settings\brooks.tagg\My%20Documents\Consult\Economic%20Indicators%20Project\housing%20data\CSHomePrice_History_123108.xls" TargetMode="Externa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file:///C:\Documents%20and%20Settings\brooks.tagg\My%20Documents\Consult\Economic%20Indicators%20Project\April%202009\CSHomePrice_History_123108.xls" TargetMode="Externa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file:///C:\Documents%20and%20Settings\brooks.tagg\My%20Documents\Consult\Economic%20Indicators%20Project\April%202009\7%20Rivers%20Equity%20Index%20-%20Spring%202009.xlsx" TargetMode="External"/><Relationship Id="rId1" Type="http://schemas.openxmlformats.org/officeDocument/2006/relationships/themeOverride" Target="../theme/themeOverride8.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file:///C:\Documents%20and%20Settings\brooks.tagg\My%20Documents\Consult\Economic%20Indicators%20Project\Past%20Presentations\Sept%202009\September%202009.xls" TargetMode="External"/></Relationships>
</file>

<file path=ppt/charts/_rels/chart23.xml.rels><?xml version="1.0" encoding="UTF-8" standalone="yes"?>
<Relationships xmlns="http://schemas.openxmlformats.org/package/2006/relationships"><Relationship Id="rId2" Type="http://schemas.openxmlformats.org/officeDocument/2006/relationships/oleObject" Target="file:///C:\Documents%20and%20Settings\brooks.tagg\My%20Documents\Consult\Economic%20Indicators%20Project\April%202009\japan.xlsx" TargetMode="External"/><Relationship Id="rId1" Type="http://schemas.openxmlformats.org/officeDocument/2006/relationships/themeOverride" Target="../theme/themeOverride9.xml"/></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oleObject" Target="file:///C:\Documents%20and%20Settings\brooks.tagg\My%20Documents\Consult\Misc%20consulting\Dan%20Kapanke%20Economic%20Roundtable\Stimulus%20ARRA%20Effects.xlsx" TargetMode="External"/><Relationship Id="rId1" Type="http://schemas.openxmlformats.org/officeDocument/2006/relationships/themeOverride" Target="../theme/themeOverride10.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oleObject" Target="file:///C:\Documents%20and%20Settings\brooks.tagg\My%20Documents\Consult\Misc%20consulting\Dan%20Kapanke%20Economic%20Roundtable\Stimulus%20ARRA%20Effects.xlsx" TargetMode="External"/><Relationship Id="rId1" Type="http://schemas.openxmlformats.org/officeDocument/2006/relationships/themeOverride" Target="../theme/themeOverride11.xml"/></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oleObject" Target="file:///C:\Documents%20and%20Settings\brooks.tagg\My%20Documents\Consult\Misc%20consulting\Dan%20Kapanke%20Economic%20Roundtable\HistoricalMar09.xls" TargetMode="External"/><Relationship Id="rId1" Type="http://schemas.openxmlformats.org/officeDocument/2006/relationships/themeOverride" Target="../theme/themeOverride12.xml"/></Relationships>
</file>

<file path=ppt/charts/_rels/chart27.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oleObject" Target="file:///C:\Documents%20and%20Settings\brooks.tagg\My%20Documents\Consult\Misc%20consulting\Dan%20Kapanke%20Economic%20Roundtable\HistoricalMar09.xls" TargetMode="External"/><Relationship Id="rId1" Type="http://schemas.openxmlformats.org/officeDocument/2006/relationships/themeOverride" Target="../theme/themeOverride13.xml"/></Relationships>
</file>

<file path=ppt/charts/_rels/chart28.xml.rels><?xml version="1.0" encoding="UTF-8" standalone="yes"?>
<Relationships xmlns="http://schemas.openxmlformats.org/package/2006/relationships"><Relationship Id="rId2" Type="http://schemas.openxmlformats.org/officeDocument/2006/relationships/oleObject" Target="file:///C:\Documents%20and%20Settings\brooks.tagg\My%20Documents\Consult\Economic%20Indicators%20Project\September%202009\debttogdp.xlsx" TargetMode="External"/><Relationship Id="rId1" Type="http://schemas.openxmlformats.org/officeDocument/2006/relationships/themeOverride" Target="../theme/themeOverride14.xml"/></Relationships>
</file>

<file path=ppt/charts/_rels/chart29.xml.rels><?xml version="1.0" encoding="UTF-8" standalone="yes"?>
<Relationships xmlns="http://schemas.openxmlformats.org/package/2006/relationships"><Relationship Id="rId2" Type="http://schemas.openxmlformats.org/officeDocument/2006/relationships/oleObject" Target="file:///C:\Documents%20and%20Settings\brooks.tagg\My%20Documents\Consult\Misc%20consulting\Dan%20Kapanke%20Economic%20Roundtable\debttogdp.xlsx" TargetMode="External"/><Relationship Id="rId1" Type="http://schemas.openxmlformats.org/officeDocument/2006/relationships/themeOverride" Target="../theme/themeOverride15.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brooks.tagg\My%20Documents\Consult\Economic%20Indicators%20Project\housing%20data\foreclosure%20data\Foreclosures%20Feb%202009.xls" TargetMode="External"/></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20.xml"/><Relationship Id="rId1" Type="http://schemas.openxmlformats.org/officeDocument/2006/relationships/oleObject" Target="file:///C:\Documents%20and%20Settings\brooks.tagg\My%20Documents\Consult\Economic%20Indicators%20Project\Past%20Presentations\Sept%202009\September%202009.xls" TargetMode="External"/></Relationships>
</file>

<file path=ppt/charts/_rels/chart31.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oleObject" Target="file:///C:\Users\tbrooks\Documents\Consult\Economic%20Indicators%20Project\Sept%202012\Euro%20GDP%20growth.xls" TargetMode="External"/><Relationship Id="rId1" Type="http://schemas.openxmlformats.org/officeDocument/2006/relationships/themeOverride" Target="../theme/themeOverride16.xml"/></Relationships>
</file>

<file path=ppt/charts/_rels/chart32.xml.rels><?xml version="1.0" encoding="UTF-8" standalone="yes"?>
<Relationships xmlns="http://schemas.openxmlformats.org/package/2006/relationships"><Relationship Id="rId3" Type="http://schemas.openxmlformats.org/officeDocument/2006/relationships/chartUserShapes" Target="../drawings/drawing22.xml"/><Relationship Id="rId2" Type="http://schemas.openxmlformats.org/officeDocument/2006/relationships/oleObject" Target="file:///C:\Users\tbrooks\Documents\Consult\Economic%20Indicators%20Project\Sept%202012\Euro%20GDP%20growth.xls" TargetMode="External"/><Relationship Id="rId1" Type="http://schemas.openxmlformats.org/officeDocument/2006/relationships/themeOverride" Target="../theme/themeOverride17.xml"/></Relationships>
</file>

<file path=ppt/charts/_rels/chart33.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oleObject" Target="file:///C:\Users\tbrooks\Documents\Consult\Economic%20Indicators%20Project\Sept%202012\Euro%20Interest%20Rates.xlsx" TargetMode="External"/><Relationship Id="rId1" Type="http://schemas.openxmlformats.org/officeDocument/2006/relationships/themeOverride" Target="../theme/themeOverride18.xml"/></Relationships>
</file>

<file path=ppt/charts/_rels/chart34.xml.rels><?xml version="1.0" encoding="UTF-8" standalone="yes"?>
<Relationships xmlns="http://schemas.openxmlformats.org/package/2006/relationships"><Relationship Id="rId2" Type="http://schemas.openxmlformats.org/officeDocument/2006/relationships/oleObject" Target="file:///C:\Users\tbrooks\Documents\Consult\Economic%20Indicators%20Project\Sept%202012\ftsbs-timeseries-20071016.xls" TargetMode="External"/><Relationship Id="rId1" Type="http://schemas.openxmlformats.org/officeDocument/2006/relationships/themeOverride" Target="../theme/themeOverride19.xml"/></Relationships>
</file>

<file path=ppt/charts/_rels/chart35.xml.rels><?xml version="1.0" encoding="UTF-8" standalone="yes"?>
<Relationships xmlns="http://schemas.openxmlformats.org/package/2006/relationships"><Relationship Id="rId1" Type="http://schemas.openxmlformats.org/officeDocument/2006/relationships/oleObject" Target="file:///C:\Users\tbrooks\Documents\Consult\Economic%20Indicators%20Project\Sept%202012\potential%20ngdp.xlsx" TargetMode="External"/></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24.xml"/><Relationship Id="rId1" Type="http://schemas.openxmlformats.org/officeDocument/2006/relationships/oleObject" Target="file:///C:\Users\tbrooks\Documents\Consult\Economic%20Indicators%20Project\Sept%202012\Jobs_underemployment_total-SWA-live7.xlsx" TargetMode="External"/></Relationships>
</file>

<file path=ppt/charts/_rels/chart37.xml.rels><?xml version="1.0" encoding="UTF-8" standalone="yes"?>
<Relationships xmlns="http://schemas.openxmlformats.org/package/2006/relationships"><Relationship Id="rId3" Type="http://schemas.openxmlformats.org/officeDocument/2006/relationships/chartUserShapes" Target="../drawings/drawing25.xml"/><Relationship Id="rId2" Type="http://schemas.openxmlformats.org/officeDocument/2006/relationships/oleObject" Target="file:///C:\Users\tbrooks\Documents\Consult\Economic%20Indicators%20Project\Sept%202012\employment%20growth%20by%20sector.xlsx" TargetMode="External"/><Relationship Id="rId1" Type="http://schemas.openxmlformats.org/officeDocument/2006/relationships/themeOverride" Target="../theme/themeOverride20.xml"/></Relationships>
</file>

<file path=ppt/charts/_rels/chart38.xml.rels><?xml version="1.0" encoding="UTF-8" standalone="yes"?>
<Relationships xmlns="http://schemas.openxmlformats.org/package/2006/relationships"><Relationship Id="rId2" Type="http://schemas.openxmlformats.org/officeDocument/2006/relationships/chartUserShapes" Target="../drawings/drawing26.xml"/><Relationship Id="rId1" Type="http://schemas.openxmlformats.org/officeDocument/2006/relationships/oleObject" Target="file:///C:\Users\tbrooks\Documents\Consult\Economic%20Indicators%20Project\Sept%202012\Jobs_recovery_comparison_public4.xlsx" TargetMode="External"/></Relationships>
</file>

<file path=ppt/charts/_rels/chart39.xml.rels><?xml version="1.0" encoding="UTF-8" standalone="yes"?>
<Relationships xmlns="http://schemas.openxmlformats.org/package/2006/relationships"><Relationship Id="rId2" Type="http://schemas.openxmlformats.org/officeDocument/2006/relationships/chartUserShapes" Target="../drawings/drawing27.xml"/><Relationship Id="rId1" Type="http://schemas.openxmlformats.org/officeDocument/2006/relationships/oleObject" Target="file:///C:\Users\tbrooks\Documents\Consult\Economic%20Indicators%20Project\Sept%202012\Fed%20Balance%20Sheet%20Data.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Documents%20and%20Settings\brooks.tagg\My%20Documents\Consult\Economic%20Indicators%20Project\housing%20data\CSHomePrice_History_123108.xls"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C:\Users\tbrooks\Documents\Consult\Economic%20Indicators%20Project\Sept%202012\potential%20ngdp.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brooks.tagg\My%20Documents\Consult\Economic%20Indicators%20Project\September%202009\September%202009.xls"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Documents%20and%20Settings\brooks.tagg\My%20Documents\Consult\Economic%20Indicators%20Project\September%202009\September%202009.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Documents%20and%20Settings\brooks.tagg\My%20Documents\Consult\Economic%20Indicators%20Project\September%202009\September%202009.xls"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Documents%20and%20Settings\brooks.tagg\My%20Documents\Consult\Economic%20Indicators%20Project\April%202009\April%202009.xls"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Documents%20and%20Settings\brooks.tagg\My%20Documents\Consult\Economic%20Indicators%20Project\April%202009\April%20200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solidFill>
                  <a:sysClr val="windowText" lastClr="000000"/>
                </a:solidFill>
              </a:rPr>
              <a:t>Case-Shiller Index</a:t>
            </a:r>
          </a:p>
        </c:rich>
      </c:tx>
      <c:layout/>
      <c:overlay val="0"/>
    </c:title>
    <c:autoTitleDeleted val="0"/>
    <c:plotArea>
      <c:layout>
        <c:manualLayout>
          <c:layoutTarget val="inner"/>
          <c:xMode val="edge"/>
          <c:yMode val="edge"/>
          <c:x val="0.10123239436619717"/>
          <c:y val="0.10692588092345083"/>
          <c:w val="0.75440140845070458"/>
          <c:h val="0.72296476306196822"/>
        </c:manualLayout>
      </c:layout>
      <c:lineChart>
        <c:grouping val="standard"/>
        <c:varyColors val="0"/>
        <c:ser>
          <c:idx val="0"/>
          <c:order val="0"/>
          <c:tx>
            <c:strRef>
              <c:f>Sheet1!$N$1</c:f>
              <c:strCache>
                <c:ptCount val="1"/>
                <c:pt idx="0">
                  <c:v>MN-Minneapolis</c:v>
                </c:pt>
              </c:strCache>
            </c:strRef>
          </c:tx>
          <c:spPr>
            <a:ln w="25400">
              <a:solidFill>
                <a:schemeClr val="tx1"/>
              </a:solidFill>
              <a:prstDash val="dash"/>
            </a:ln>
          </c:spPr>
          <c:marker>
            <c:symbol val="none"/>
          </c:marker>
          <c:cat>
            <c:numRef>
              <c:f>Sheet1!$A$27:$A$267</c:f>
              <c:numCache>
                <c:formatCode>mmmm\ yyyy</c:formatCode>
                <c:ptCount val="241"/>
                <c:pt idx="0">
                  <c:v>32509</c:v>
                </c:pt>
                <c:pt idx="1">
                  <c:v>32540</c:v>
                </c:pt>
                <c:pt idx="2">
                  <c:v>32568</c:v>
                </c:pt>
                <c:pt idx="3">
                  <c:v>32599</c:v>
                </c:pt>
                <c:pt idx="4">
                  <c:v>32629</c:v>
                </c:pt>
                <c:pt idx="5">
                  <c:v>32660</c:v>
                </c:pt>
                <c:pt idx="6">
                  <c:v>32690</c:v>
                </c:pt>
                <c:pt idx="7">
                  <c:v>32721</c:v>
                </c:pt>
                <c:pt idx="8">
                  <c:v>32752</c:v>
                </c:pt>
                <c:pt idx="9">
                  <c:v>32782</c:v>
                </c:pt>
                <c:pt idx="10">
                  <c:v>32813</c:v>
                </c:pt>
                <c:pt idx="11">
                  <c:v>32843</c:v>
                </c:pt>
                <c:pt idx="12">
                  <c:v>32874</c:v>
                </c:pt>
                <c:pt idx="13">
                  <c:v>32905</c:v>
                </c:pt>
                <c:pt idx="14">
                  <c:v>32933</c:v>
                </c:pt>
                <c:pt idx="15">
                  <c:v>32964</c:v>
                </c:pt>
                <c:pt idx="16">
                  <c:v>32994</c:v>
                </c:pt>
                <c:pt idx="17">
                  <c:v>33025</c:v>
                </c:pt>
                <c:pt idx="18">
                  <c:v>33055</c:v>
                </c:pt>
                <c:pt idx="19">
                  <c:v>33086</c:v>
                </c:pt>
                <c:pt idx="20">
                  <c:v>33117</c:v>
                </c:pt>
                <c:pt idx="21">
                  <c:v>33147</c:v>
                </c:pt>
                <c:pt idx="22">
                  <c:v>33178</c:v>
                </c:pt>
                <c:pt idx="23">
                  <c:v>33208</c:v>
                </c:pt>
                <c:pt idx="24">
                  <c:v>33239</c:v>
                </c:pt>
                <c:pt idx="25">
                  <c:v>33270</c:v>
                </c:pt>
                <c:pt idx="26">
                  <c:v>33298</c:v>
                </c:pt>
                <c:pt idx="27">
                  <c:v>33329</c:v>
                </c:pt>
                <c:pt idx="28">
                  <c:v>33359</c:v>
                </c:pt>
                <c:pt idx="29">
                  <c:v>33390</c:v>
                </c:pt>
                <c:pt idx="30">
                  <c:v>33420</c:v>
                </c:pt>
                <c:pt idx="31">
                  <c:v>33451</c:v>
                </c:pt>
                <c:pt idx="32">
                  <c:v>33482</c:v>
                </c:pt>
                <c:pt idx="33">
                  <c:v>33512</c:v>
                </c:pt>
                <c:pt idx="34">
                  <c:v>33543</c:v>
                </c:pt>
                <c:pt idx="35">
                  <c:v>33573</c:v>
                </c:pt>
                <c:pt idx="36">
                  <c:v>33604</c:v>
                </c:pt>
                <c:pt idx="37">
                  <c:v>33635</c:v>
                </c:pt>
                <c:pt idx="38">
                  <c:v>33664</c:v>
                </c:pt>
                <c:pt idx="39">
                  <c:v>33695</c:v>
                </c:pt>
                <c:pt idx="40">
                  <c:v>33725</c:v>
                </c:pt>
                <c:pt idx="41">
                  <c:v>33756</c:v>
                </c:pt>
                <c:pt idx="42">
                  <c:v>33786</c:v>
                </c:pt>
                <c:pt idx="43">
                  <c:v>33817</c:v>
                </c:pt>
                <c:pt idx="44">
                  <c:v>33848</c:v>
                </c:pt>
                <c:pt idx="45">
                  <c:v>33878</c:v>
                </c:pt>
                <c:pt idx="46">
                  <c:v>33909</c:v>
                </c:pt>
                <c:pt idx="47">
                  <c:v>33939</c:v>
                </c:pt>
                <c:pt idx="48">
                  <c:v>33970</c:v>
                </c:pt>
                <c:pt idx="49">
                  <c:v>34001</c:v>
                </c:pt>
                <c:pt idx="50">
                  <c:v>34029</c:v>
                </c:pt>
                <c:pt idx="51">
                  <c:v>34060</c:v>
                </c:pt>
                <c:pt idx="52">
                  <c:v>34090</c:v>
                </c:pt>
                <c:pt idx="53">
                  <c:v>34121</c:v>
                </c:pt>
                <c:pt idx="54">
                  <c:v>34151</c:v>
                </c:pt>
                <c:pt idx="55">
                  <c:v>34182</c:v>
                </c:pt>
                <c:pt idx="56">
                  <c:v>34213</c:v>
                </c:pt>
                <c:pt idx="57">
                  <c:v>34243</c:v>
                </c:pt>
                <c:pt idx="58">
                  <c:v>34274</c:v>
                </c:pt>
                <c:pt idx="59">
                  <c:v>34304</c:v>
                </c:pt>
                <c:pt idx="60">
                  <c:v>34335</c:v>
                </c:pt>
                <c:pt idx="61">
                  <c:v>34366</c:v>
                </c:pt>
                <c:pt idx="62">
                  <c:v>34394</c:v>
                </c:pt>
                <c:pt idx="63">
                  <c:v>34425</c:v>
                </c:pt>
                <c:pt idx="64">
                  <c:v>34455</c:v>
                </c:pt>
                <c:pt idx="65">
                  <c:v>34486</c:v>
                </c:pt>
                <c:pt idx="66">
                  <c:v>34516</c:v>
                </c:pt>
                <c:pt idx="67">
                  <c:v>34547</c:v>
                </c:pt>
                <c:pt idx="68">
                  <c:v>34578</c:v>
                </c:pt>
                <c:pt idx="69">
                  <c:v>34608</c:v>
                </c:pt>
                <c:pt idx="70">
                  <c:v>34639</c:v>
                </c:pt>
                <c:pt idx="71">
                  <c:v>34669</c:v>
                </c:pt>
                <c:pt idx="72">
                  <c:v>34700</c:v>
                </c:pt>
                <c:pt idx="73">
                  <c:v>34731</c:v>
                </c:pt>
                <c:pt idx="74">
                  <c:v>34759</c:v>
                </c:pt>
                <c:pt idx="75">
                  <c:v>34790</c:v>
                </c:pt>
                <c:pt idx="76">
                  <c:v>34820</c:v>
                </c:pt>
                <c:pt idx="77">
                  <c:v>34851</c:v>
                </c:pt>
                <c:pt idx="78">
                  <c:v>34881</c:v>
                </c:pt>
                <c:pt idx="79">
                  <c:v>34912</c:v>
                </c:pt>
                <c:pt idx="80">
                  <c:v>34943</c:v>
                </c:pt>
                <c:pt idx="81">
                  <c:v>34973</c:v>
                </c:pt>
                <c:pt idx="82">
                  <c:v>35004</c:v>
                </c:pt>
                <c:pt idx="83">
                  <c:v>35034</c:v>
                </c:pt>
                <c:pt idx="84">
                  <c:v>35065</c:v>
                </c:pt>
                <c:pt idx="85">
                  <c:v>35096</c:v>
                </c:pt>
                <c:pt idx="86">
                  <c:v>35125</c:v>
                </c:pt>
                <c:pt idx="87">
                  <c:v>35156</c:v>
                </c:pt>
                <c:pt idx="88">
                  <c:v>35186</c:v>
                </c:pt>
                <c:pt idx="89">
                  <c:v>35217</c:v>
                </c:pt>
                <c:pt idx="90">
                  <c:v>35247</c:v>
                </c:pt>
                <c:pt idx="91">
                  <c:v>35278</c:v>
                </c:pt>
                <c:pt idx="92">
                  <c:v>35309</c:v>
                </c:pt>
                <c:pt idx="93">
                  <c:v>35339</c:v>
                </c:pt>
                <c:pt idx="94">
                  <c:v>35370</c:v>
                </c:pt>
                <c:pt idx="95">
                  <c:v>35400</c:v>
                </c:pt>
                <c:pt idx="96">
                  <c:v>35431</c:v>
                </c:pt>
                <c:pt idx="97">
                  <c:v>35462</c:v>
                </c:pt>
                <c:pt idx="98">
                  <c:v>35490</c:v>
                </c:pt>
                <c:pt idx="99">
                  <c:v>35521</c:v>
                </c:pt>
                <c:pt idx="100">
                  <c:v>35551</c:v>
                </c:pt>
                <c:pt idx="101">
                  <c:v>35582</c:v>
                </c:pt>
                <c:pt idx="102">
                  <c:v>35612</c:v>
                </c:pt>
                <c:pt idx="103">
                  <c:v>35643</c:v>
                </c:pt>
                <c:pt idx="104">
                  <c:v>35674</c:v>
                </c:pt>
                <c:pt idx="105">
                  <c:v>35704</c:v>
                </c:pt>
                <c:pt idx="106">
                  <c:v>35735</c:v>
                </c:pt>
                <c:pt idx="107">
                  <c:v>35765</c:v>
                </c:pt>
                <c:pt idx="108">
                  <c:v>35796</c:v>
                </c:pt>
                <c:pt idx="109">
                  <c:v>35827</c:v>
                </c:pt>
                <c:pt idx="110">
                  <c:v>35855</c:v>
                </c:pt>
                <c:pt idx="111">
                  <c:v>35886</c:v>
                </c:pt>
                <c:pt idx="112">
                  <c:v>35916</c:v>
                </c:pt>
                <c:pt idx="113">
                  <c:v>35947</c:v>
                </c:pt>
                <c:pt idx="114">
                  <c:v>35977</c:v>
                </c:pt>
                <c:pt idx="115">
                  <c:v>36008</c:v>
                </c:pt>
                <c:pt idx="116">
                  <c:v>36039</c:v>
                </c:pt>
                <c:pt idx="117">
                  <c:v>36069</c:v>
                </c:pt>
                <c:pt idx="118">
                  <c:v>36100</c:v>
                </c:pt>
                <c:pt idx="119">
                  <c:v>36130</c:v>
                </c:pt>
                <c:pt idx="120">
                  <c:v>36161</c:v>
                </c:pt>
                <c:pt idx="121">
                  <c:v>36192</c:v>
                </c:pt>
                <c:pt idx="122">
                  <c:v>36220</c:v>
                </c:pt>
                <c:pt idx="123">
                  <c:v>36251</c:v>
                </c:pt>
                <c:pt idx="124">
                  <c:v>36281</c:v>
                </c:pt>
                <c:pt idx="125">
                  <c:v>36312</c:v>
                </c:pt>
                <c:pt idx="126">
                  <c:v>36342</c:v>
                </c:pt>
                <c:pt idx="127">
                  <c:v>36373</c:v>
                </c:pt>
                <c:pt idx="128">
                  <c:v>36404</c:v>
                </c:pt>
                <c:pt idx="129">
                  <c:v>36434</c:v>
                </c:pt>
                <c:pt idx="130">
                  <c:v>36465</c:v>
                </c:pt>
                <c:pt idx="131">
                  <c:v>36495</c:v>
                </c:pt>
                <c:pt idx="132">
                  <c:v>36526</c:v>
                </c:pt>
                <c:pt idx="133">
                  <c:v>36557</c:v>
                </c:pt>
                <c:pt idx="134">
                  <c:v>36586</c:v>
                </c:pt>
                <c:pt idx="135">
                  <c:v>36617</c:v>
                </c:pt>
                <c:pt idx="136">
                  <c:v>36647</c:v>
                </c:pt>
                <c:pt idx="137">
                  <c:v>36678</c:v>
                </c:pt>
                <c:pt idx="138">
                  <c:v>36708</c:v>
                </c:pt>
                <c:pt idx="139">
                  <c:v>36739</c:v>
                </c:pt>
                <c:pt idx="140">
                  <c:v>36770</c:v>
                </c:pt>
                <c:pt idx="141">
                  <c:v>36800</c:v>
                </c:pt>
                <c:pt idx="142">
                  <c:v>36831</c:v>
                </c:pt>
                <c:pt idx="143">
                  <c:v>36861</c:v>
                </c:pt>
                <c:pt idx="144">
                  <c:v>36892</c:v>
                </c:pt>
                <c:pt idx="145">
                  <c:v>36923</c:v>
                </c:pt>
                <c:pt idx="146">
                  <c:v>36951</c:v>
                </c:pt>
                <c:pt idx="147">
                  <c:v>36982</c:v>
                </c:pt>
                <c:pt idx="148">
                  <c:v>37012</c:v>
                </c:pt>
                <c:pt idx="149">
                  <c:v>37043</c:v>
                </c:pt>
                <c:pt idx="150">
                  <c:v>37073</c:v>
                </c:pt>
                <c:pt idx="151">
                  <c:v>37104</c:v>
                </c:pt>
                <c:pt idx="152">
                  <c:v>37135</c:v>
                </c:pt>
                <c:pt idx="153">
                  <c:v>37165</c:v>
                </c:pt>
                <c:pt idx="154">
                  <c:v>37196</c:v>
                </c:pt>
                <c:pt idx="155">
                  <c:v>37226</c:v>
                </c:pt>
                <c:pt idx="156">
                  <c:v>37257</c:v>
                </c:pt>
                <c:pt idx="157">
                  <c:v>37288</c:v>
                </c:pt>
                <c:pt idx="158">
                  <c:v>37316</c:v>
                </c:pt>
                <c:pt idx="159">
                  <c:v>37347</c:v>
                </c:pt>
                <c:pt idx="160">
                  <c:v>37377</c:v>
                </c:pt>
                <c:pt idx="161">
                  <c:v>37408</c:v>
                </c:pt>
                <c:pt idx="162">
                  <c:v>37438</c:v>
                </c:pt>
                <c:pt idx="163">
                  <c:v>37469</c:v>
                </c:pt>
                <c:pt idx="164">
                  <c:v>37500</c:v>
                </c:pt>
                <c:pt idx="165">
                  <c:v>37530</c:v>
                </c:pt>
                <c:pt idx="166">
                  <c:v>37561</c:v>
                </c:pt>
                <c:pt idx="167">
                  <c:v>37591</c:v>
                </c:pt>
                <c:pt idx="168">
                  <c:v>37622</c:v>
                </c:pt>
                <c:pt idx="169">
                  <c:v>37653</c:v>
                </c:pt>
                <c:pt idx="170">
                  <c:v>37681</c:v>
                </c:pt>
                <c:pt idx="171">
                  <c:v>37712</c:v>
                </c:pt>
                <c:pt idx="172">
                  <c:v>37742</c:v>
                </c:pt>
                <c:pt idx="173">
                  <c:v>37773</c:v>
                </c:pt>
                <c:pt idx="174">
                  <c:v>37803</c:v>
                </c:pt>
                <c:pt idx="175">
                  <c:v>37834</c:v>
                </c:pt>
                <c:pt idx="176">
                  <c:v>37865</c:v>
                </c:pt>
                <c:pt idx="177">
                  <c:v>37895</c:v>
                </c:pt>
                <c:pt idx="178">
                  <c:v>37926</c:v>
                </c:pt>
                <c:pt idx="179">
                  <c:v>37956</c:v>
                </c:pt>
                <c:pt idx="180">
                  <c:v>37987</c:v>
                </c:pt>
                <c:pt idx="181">
                  <c:v>38018</c:v>
                </c:pt>
                <c:pt idx="182">
                  <c:v>38047</c:v>
                </c:pt>
                <c:pt idx="183">
                  <c:v>38078</c:v>
                </c:pt>
                <c:pt idx="184">
                  <c:v>38108</c:v>
                </c:pt>
                <c:pt idx="185">
                  <c:v>38139</c:v>
                </c:pt>
                <c:pt idx="186">
                  <c:v>38169</c:v>
                </c:pt>
                <c:pt idx="187">
                  <c:v>38200</c:v>
                </c:pt>
                <c:pt idx="188">
                  <c:v>38231</c:v>
                </c:pt>
                <c:pt idx="189">
                  <c:v>38261</c:v>
                </c:pt>
                <c:pt idx="190">
                  <c:v>38292</c:v>
                </c:pt>
                <c:pt idx="191">
                  <c:v>38322</c:v>
                </c:pt>
                <c:pt idx="192">
                  <c:v>38353</c:v>
                </c:pt>
                <c:pt idx="193">
                  <c:v>38384</c:v>
                </c:pt>
                <c:pt idx="194">
                  <c:v>38412</c:v>
                </c:pt>
                <c:pt idx="195">
                  <c:v>38443</c:v>
                </c:pt>
                <c:pt idx="196">
                  <c:v>38473</c:v>
                </c:pt>
                <c:pt idx="197">
                  <c:v>38504</c:v>
                </c:pt>
                <c:pt idx="198">
                  <c:v>38534</c:v>
                </c:pt>
                <c:pt idx="199">
                  <c:v>38565</c:v>
                </c:pt>
                <c:pt idx="200">
                  <c:v>38596</c:v>
                </c:pt>
                <c:pt idx="201">
                  <c:v>38626</c:v>
                </c:pt>
                <c:pt idx="202">
                  <c:v>38657</c:v>
                </c:pt>
                <c:pt idx="203">
                  <c:v>38687</c:v>
                </c:pt>
                <c:pt idx="204">
                  <c:v>38718</c:v>
                </c:pt>
                <c:pt idx="205">
                  <c:v>38749</c:v>
                </c:pt>
                <c:pt idx="206">
                  <c:v>38777</c:v>
                </c:pt>
                <c:pt idx="207">
                  <c:v>38808</c:v>
                </c:pt>
                <c:pt idx="208">
                  <c:v>38838</c:v>
                </c:pt>
                <c:pt idx="209">
                  <c:v>38869</c:v>
                </c:pt>
                <c:pt idx="210">
                  <c:v>38899</c:v>
                </c:pt>
                <c:pt idx="211">
                  <c:v>38930</c:v>
                </c:pt>
                <c:pt idx="212">
                  <c:v>38961</c:v>
                </c:pt>
                <c:pt idx="213">
                  <c:v>38991</c:v>
                </c:pt>
                <c:pt idx="214">
                  <c:v>39022</c:v>
                </c:pt>
                <c:pt idx="215">
                  <c:v>39052</c:v>
                </c:pt>
                <c:pt idx="216">
                  <c:v>39083</c:v>
                </c:pt>
                <c:pt idx="217">
                  <c:v>39114</c:v>
                </c:pt>
                <c:pt idx="218">
                  <c:v>39142</c:v>
                </c:pt>
                <c:pt idx="219">
                  <c:v>39173</c:v>
                </c:pt>
                <c:pt idx="220">
                  <c:v>39203</c:v>
                </c:pt>
                <c:pt idx="221">
                  <c:v>39234</c:v>
                </c:pt>
                <c:pt idx="222">
                  <c:v>39265</c:v>
                </c:pt>
                <c:pt idx="223">
                  <c:v>39295</c:v>
                </c:pt>
                <c:pt idx="224">
                  <c:v>39326</c:v>
                </c:pt>
                <c:pt idx="225">
                  <c:v>39356</c:v>
                </c:pt>
                <c:pt idx="226">
                  <c:v>39387</c:v>
                </c:pt>
                <c:pt idx="227">
                  <c:v>39417</c:v>
                </c:pt>
                <c:pt idx="228">
                  <c:v>39448</c:v>
                </c:pt>
                <c:pt idx="229">
                  <c:v>39479</c:v>
                </c:pt>
                <c:pt idx="230">
                  <c:v>39508</c:v>
                </c:pt>
                <c:pt idx="231">
                  <c:v>39539</c:v>
                </c:pt>
                <c:pt idx="232">
                  <c:v>39569</c:v>
                </c:pt>
                <c:pt idx="233">
                  <c:v>39600</c:v>
                </c:pt>
                <c:pt idx="234">
                  <c:v>39630</c:v>
                </c:pt>
                <c:pt idx="235">
                  <c:v>39661</c:v>
                </c:pt>
                <c:pt idx="236">
                  <c:v>39692</c:v>
                </c:pt>
                <c:pt idx="237">
                  <c:v>39722</c:v>
                </c:pt>
                <c:pt idx="238">
                  <c:v>39753</c:v>
                </c:pt>
                <c:pt idx="239">
                  <c:v>39783</c:v>
                </c:pt>
                <c:pt idx="240">
                  <c:v>39814</c:v>
                </c:pt>
              </c:numCache>
            </c:numRef>
          </c:cat>
          <c:val>
            <c:numRef>
              <c:f>Sheet1!$N$27:$N$267</c:f>
              <c:numCache>
                <c:formatCode>0.00</c:formatCode>
                <c:ptCount val="241"/>
                <c:pt idx="0">
                  <c:v>63.13</c:v>
                </c:pt>
                <c:pt idx="1">
                  <c:v>62.81</c:v>
                </c:pt>
                <c:pt idx="2">
                  <c:v>62.43</c:v>
                </c:pt>
                <c:pt idx="3">
                  <c:v>63.03</c:v>
                </c:pt>
                <c:pt idx="4">
                  <c:v>63.31</c:v>
                </c:pt>
                <c:pt idx="5">
                  <c:v>63.89</c:v>
                </c:pt>
                <c:pt idx="6">
                  <c:v>63.85</c:v>
                </c:pt>
                <c:pt idx="7">
                  <c:v>64.069999999999993</c:v>
                </c:pt>
                <c:pt idx="8">
                  <c:v>64</c:v>
                </c:pt>
                <c:pt idx="9">
                  <c:v>64.209999999999994</c:v>
                </c:pt>
                <c:pt idx="10">
                  <c:v>64.42</c:v>
                </c:pt>
                <c:pt idx="11">
                  <c:v>64.349999999999994</c:v>
                </c:pt>
                <c:pt idx="12">
                  <c:v>63.84</c:v>
                </c:pt>
                <c:pt idx="13">
                  <c:v>63.66</c:v>
                </c:pt>
                <c:pt idx="14">
                  <c:v>63.98</c:v>
                </c:pt>
                <c:pt idx="15">
                  <c:v>64.44</c:v>
                </c:pt>
                <c:pt idx="16">
                  <c:v>64.73</c:v>
                </c:pt>
                <c:pt idx="17">
                  <c:v>64.72</c:v>
                </c:pt>
                <c:pt idx="18">
                  <c:v>64.63</c:v>
                </c:pt>
                <c:pt idx="19">
                  <c:v>64.34</c:v>
                </c:pt>
                <c:pt idx="20">
                  <c:v>64.260000000000005</c:v>
                </c:pt>
                <c:pt idx="21">
                  <c:v>64.510000000000005</c:v>
                </c:pt>
                <c:pt idx="22">
                  <c:v>64.400000000000006</c:v>
                </c:pt>
                <c:pt idx="23">
                  <c:v>64.5</c:v>
                </c:pt>
                <c:pt idx="24">
                  <c:v>64.209999999999994</c:v>
                </c:pt>
                <c:pt idx="25">
                  <c:v>64.2</c:v>
                </c:pt>
                <c:pt idx="26">
                  <c:v>64.19</c:v>
                </c:pt>
                <c:pt idx="27">
                  <c:v>64.3</c:v>
                </c:pt>
                <c:pt idx="28">
                  <c:v>64.75</c:v>
                </c:pt>
                <c:pt idx="29">
                  <c:v>64.95</c:v>
                </c:pt>
                <c:pt idx="30">
                  <c:v>65.650000000000006</c:v>
                </c:pt>
                <c:pt idx="31">
                  <c:v>65.94</c:v>
                </c:pt>
                <c:pt idx="32">
                  <c:v>66.14</c:v>
                </c:pt>
                <c:pt idx="33">
                  <c:v>65.73</c:v>
                </c:pt>
                <c:pt idx="34">
                  <c:v>65.680000000000007</c:v>
                </c:pt>
                <c:pt idx="35">
                  <c:v>65.81</c:v>
                </c:pt>
                <c:pt idx="36">
                  <c:v>65.650000000000006</c:v>
                </c:pt>
                <c:pt idx="37">
                  <c:v>66.19</c:v>
                </c:pt>
                <c:pt idx="38">
                  <c:v>66.599999999999994</c:v>
                </c:pt>
                <c:pt idx="39">
                  <c:v>67</c:v>
                </c:pt>
                <c:pt idx="40">
                  <c:v>67.08</c:v>
                </c:pt>
                <c:pt idx="41">
                  <c:v>67.3</c:v>
                </c:pt>
                <c:pt idx="42">
                  <c:v>67.5</c:v>
                </c:pt>
                <c:pt idx="43">
                  <c:v>67.66</c:v>
                </c:pt>
                <c:pt idx="44">
                  <c:v>67.59</c:v>
                </c:pt>
                <c:pt idx="45">
                  <c:v>67.790000000000006</c:v>
                </c:pt>
                <c:pt idx="46">
                  <c:v>67.930000000000007</c:v>
                </c:pt>
                <c:pt idx="47">
                  <c:v>67.98</c:v>
                </c:pt>
                <c:pt idx="48">
                  <c:v>67.7</c:v>
                </c:pt>
                <c:pt idx="49">
                  <c:v>67.680000000000007</c:v>
                </c:pt>
                <c:pt idx="50">
                  <c:v>68.400000000000006</c:v>
                </c:pt>
                <c:pt idx="51">
                  <c:v>68.959999999999994</c:v>
                </c:pt>
                <c:pt idx="52">
                  <c:v>69.37</c:v>
                </c:pt>
                <c:pt idx="53">
                  <c:v>69.36</c:v>
                </c:pt>
                <c:pt idx="54">
                  <c:v>69.790000000000006</c:v>
                </c:pt>
                <c:pt idx="55">
                  <c:v>70.14</c:v>
                </c:pt>
                <c:pt idx="56">
                  <c:v>70.709999999999994</c:v>
                </c:pt>
                <c:pt idx="57">
                  <c:v>70.91</c:v>
                </c:pt>
                <c:pt idx="58">
                  <c:v>71.23</c:v>
                </c:pt>
                <c:pt idx="59">
                  <c:v>71.13</c:v>
                </c:pt>
                <c:pt idx="60">
                  <c:v>71.48</c:v>
                </c:pt>
                <c:pt idx="61">
                  <c:v>72.02</c:v>
                </c:pt>
                <c:pt idx="62">
                  <c:v>73.099999999999994</c:v>
                </c:pt>
                <c:pt idx="63">
                  <c:v>73.180000000000007</c:v>
                </c:pt>
                <c:pt idx="64">
                  <c:v>73.12</c:v>
                </c:pt>
                <c:pt idx="65">
                  <c:v>72.930000000000007</c:v>
                </c:pt>
                <c:pt idx="66">
                  <c:v>72.89</c:v>
                </c:pt>
                <c:pt idx="67">
                  <c:v>73.08</c:v>
                </c:pt>
                <c:pt idx="68">
                  <c:v>73.12</c:v>
                </c:pt>
                <c:pt idx="69">
                  <c:v>73.17</c:v>
                </c:pt>
                <c:pt idx="70">
                  <c:v>73.22</c:v>
                </c:pt>
                <c:pt idx="71">
                  <c:v>72.849999999999994</c:v>
                </c:pt>
                <c:pt idx="72">
                  <c:v>72.959999999999994</c:v>
                </c:pt>
                <c:pt idx="73">
                  <c:v>73.61</c:v>
                </c:pt>
                <c:pt idx="74">
                  <c:v>74.59</c:v>
                </c:pt>
                <c:pt idx="75">
                  <c:v>75.069999999999993</c:v>
                </c:pt>
                <c:pt idx="76">
                  <c:v>75.31</c:v>
                </c:pt>
                <c:pt idx="77">
                  <c:v>75.56</c:v>
                </c:pt>
                <c:pt idx="78">
                  <c:v>76.05</c:v>
                </c:pt>
                <c:pt idx="79">
                  <c:v>76.42</c:v>
                </c:pt>
                <c:pt idx="80">
                  <c:v>76.569999999999993</c:v>
                </c:pt>
                <c:pt idx="81">
                  <c:v>75.92</c:v>
                </c:pt>
                <c:pt idx="82">
                  <c:v>76.010000000000005</c:v>
                </c:pt>
                <c:pt idx="83">
                  <c:v>76.13</c:v>
                </c:pt>
                <c:pt idx="84">
                  <c:v>76.22</c:v>
                </c:pt>
                <c:pt idx="85">
                  <c:v>76.349999999999994</c:v>
                </c:pt>
                <c:pt idx="86">
                  <c:v>76.5</c:v>
                </c:pt>
                <c:pt idx="87">
                  <c:v>76.540000000000006</c:v>
                </c:pt>
                <c:pt idx="88">
                  <c:v>76.680000000000007</c:v>
                </c:pt>
                <c:pt idx="89">
                  <c:v>77.28</c:v>
                </c:pt>
                <c:pt idx="90">
                  <c:v>78.14</c:v>
                </c:pt>
                <c:pt idx="91">
                  <c:v>78.569999999999993</c:v>
                </c:pt>
                <c:pt idx="92">
                  <c:v>78.89</c:v>
                </c:pt>
                <c:pt idx="93">
                  <c:v>79.17</c:v>
                </c:pt>
                <c:pt idx="94">
                  <c:v>79.510000000000005</c:v>
                </c:pt>
                <c:pt idx="95">
                  <c:v>79.66</c:v>
                </c:pt>
                <c:pt idx="96">
                  <c:v>79.73</c:v>
                </c:pt>
                <c:pt idx="97">
                  <c:v>79.59</c:v>
                </c:pt>
                <c:pt idx="98">
                  <c:v>79.41</c:v>
                </c:pt>
                <c:pt idx="99">
                  <c:v>79.3</c:v>
                </c:pt>
                <c:pt idx="100">
                  <c:v>80.02</c:v>
                </c:pt>
                <c:pt idx="101">
                  <c:v>80.650000000000006</c:v>
                </c:pt>
                <c:pt idx="102">
                  <c:v>82.33</c:v>
                </c:pt>
                <c:pt idx="103">
                  <c:v>82.73</c:v>
                </c:pt>
                <c:pt idx="104">
                  <c:v>82.26</c:v>
                </c:pt>
                <c:pt idx="105">
                  <c:v>82.55</c:v>
                </c:pt>
                <c:pt idx="106">
                  <c:v>82.52</c:v>
                </c:pt>
                <c:pt idx="107">
                  <c:v>82.76</c:v>
                </c:pt>
                <c:pt idx="108">
                  <c:v>82.68</c:v>
                </c:pt>
                <c:pt idx="109">
                  <c:v>83.06</c:v>
                </c:pt>
                <c:pt idx="110">
                  <c:v>83.03</c:v>
                </c:pt>
                <c:pt idx="111">
                  <c:v>83.75</c:v>
                </c:pt>
                <c:pt idx="112">
                  <c:v>84.35</c:v>
                </c:pt>
                <c:pt idx="113">
                  <c:v>85.26</c:v>
                </c:pt>
                <c:pt idx="114">
                  <c:v>86.14</c:v>
                </c:pt>
                <c:pt idx="115">
                  <c:v>86.88</c:v>
                </c:pt>
                <c:pt idx="116">
                  <c:v>87.36</c:v>
                </c:pt>
                <c:pt idx="117">
                  <c:v>88.01</c:v>
                </c:pt>
                <c:pt idx="118">
                  <c:v>88.79</c:v>
                </c:pt>
                <c:pt idx="119">
                  <c:v>89.32</c:v>
                </c:pt>
                <c:pt idx="120">
                  <c:v>89.73</c:v>
                </c:pt>
                <c:pt idx="121">
                  <c:v>89.99</c:v>
                </c:pt>
                <c:pt idx="122">
                  <c:v>90.42</c:v>
                </c:pt>
                <c:pt idx="123">
                  <c:v>91.53</c:v>
                </c:pt>
                <c:pt idx="124">
                  <c:v>92.36</c:v>
                </c:pt>
                <c:pt idx="125">
                  <c:v>93.63</c:v>
                </c:pt>
                <c:pt idx="126">
                  <c:v>94.79</c:v>
                </c:pt>
                <c:pt idx="127">
                  <c:v>96.22</c:v>
                </c:pt>
                <c:pt idx="128">
                  <c:v>97.7</c:v>
                </c:pt>
                <c:pt idx="129">
                  <c:v>98.83</c:v>
                </c:pt>
                <c:pt idx="130">
                  <c:v>99.54</c:v>
                </c:pt>
                <c:pt idx="131">
                  <c:v>100.02</c:v>
                </c:pt>
                <c:pt idx="132">
                  <c:v>100</c:v>
                </c:pt>
                <c:pt idx="133">
                  <c:v>100.22</c:v>
                </c:pt>
                <c:pt idx="134">
                  <c:v>100.58</c:v>
                </c:pt>
                <c:pt idx="135">
                  <c:v>102.01</c:v>
                </c:pt>
                <c:pt idx="136">
                  <c:v>103.74</c:v>
                </c:pt>
                <c:pt idx="137">
                  <c:v>105.49</c:v>
                </c:pt>
                <c:pt idx="138">
                  <c:v>106.74</c:v>
                </c:pt>
                <c:pt idx="139">
                  <c:v>108.01</c:v>
                </c:pt>
                <c:pt idx="140">
                  <c:v>109.32</c:v>
                </c:pt>
                <c:pt idx="141">
                  <c:v>110.57</c:v>
                </c:pt>
                <c:pt idx="142">
                  <c:v>111.99</c:v>
                </c:pt>
                <c:pt idx="143">
                  <c:v>112.23</c:v>
                </c:pt>
                <c:pt idx="144">
                  <c:v>113.13</c:v>
                </c:pt>
                <c:pt idx="145">
                  <c:v>113.57</c:v>
                </c:pt>
                <c:pt idx="146">
                  <c:v>115.15</c:v>
                </c:pt>
                <c:pt idx="147">
                  <c:v>116.05</c:v>
                </c:pt>
                <c:pt idx="148">
                  <c:v>117.53</c:v>
                </c:pt>
                <c:pt idx="149">
                  <c:v>119.55</c:v>
                </c:pt>
                <c:pt idx="150">
                  <c:v>121.67</c:v>
                </c:pt>
                <c:pt idx="151">
                  <c:v>122.86</c:v>
                </c:pt>
                <c:pt idx="152">
                  <c:v>124.22</c:v>
                </c:pt>
                <c:pt idx="153">
                  <c:v>125.22</c:v>
                </c:pt>
                <c:pt idx="154">
                  <c:v>126.27</c:v>
                </c:pt>
                <c:pt idx="155">
                  <c:v>126.55</c:v>
                </c:pt>
                <c:pt idx="156">
                  <c:v>126.18</c:v>
                </c:pt>
                <c:pt idx="157">
                  <c:v>125.92</c:v>
                </c:pt>
                <c:pt idx="158">
                  <c:v>126.72</c:v>
                </c:pt>
                <c:pt idx="159">
                  <c:v>127.53</c:v>
                </c:pt>
                <c:pt idx="160">
                  <c:v>129.38999999999999</c:v>
                </c:pt>
                <c:pt idx="161">
                  <c:v>131.06</c:v>
                </c:pt>
                <c:pt idx="162">
                  <c:v>132.75</c:v>
                </c:pt>
                <c:pt idx="163">
                  <c:v>134.11000000000001</c:v>
                </c:pt>
                <c:pt idx="164">
                  <c:v>135.11000000000001</c:v>
                </c:pt>
                <c:pt idx="165">
                  <c:v>136.52000000000001</c:v>
                </c:pt>
                <c:pt idx="166">
                  <c:v>137.26</c:v>
                </c:pt>
                <c:pt idx="167">
                  <c:v>138.53</c:v>
                </c:pt>
                <c:pt idx="168">
                  <c:v>138.59</c:v>
                </c:pt>
                <c:pt idx="169">
                  <c:v>138.88</c:v>
                </c:pt>
                <c:pt idx="170">
                  <c:v>138.94999999999999</c:v>
                </c:pt>
                <c:pt idx="171">
                  <c:v>139.72999999999999</c:v>
                </c:pt>
                <c:pt idx="172">
                  <c:v>141.29</c:v>
                </c:pt>
                <c:pt idx="173">
                  <c:v>142.44</c:v>
                </c:pt>
                <c:pt idx="174">
                  <c:v>144.30000000000001</c:v>
                </c:pt>
                <c:pt idx="175">
                  <c:v>145.77000000000001</c:v>
                </c:pt>
                <c:pt idx="176">
                  <c:v>147.4</c:v>
                </c:pt>
                <c:pt idx="177">
                  <c:v>148.46</c:v>
                </c:pt>
                <c:pt idx="178">
                  <c:v>149.35</c:v>
                </c:pt>
                <c:pt idx="179">
                  <c:v>149.43</c:v>
                </c:pt>
                <c:pt idx="180">
                  <c:v>149.69999999999999</c:v>
                </c:pt>
                <c:pt idx="181">
                  <c:v>149.94999999999999</c:v>
                </c:pt>
                <c:pt idx="182">
                  <c:v>150.77000000000001</c:v>
                </c:pt>
                <c:pt idx="183">
                  <c:v>152.19999999999999</c:v>
                </c:pt>
                <c:pt idx="184">
                  <c:v>153.71</c:v>
                </c:pt>
                <c:pt idx="185">
                  <c:v>155.97999999999999</c:v>
                </c:pt>
                <c:pt idx="186">
                  <c:v>157.15</c:v>
                </c:pt>
                <c:pt idx="187">
                  <c:v>158.61000000000001</c:v>
                </c:pt>
                <c:pt idx="188">
                  <c:v>159.36000000000001</c:v>
                </c:pt>
                <c:pt idx="189">
                  <c:v>160.1</c:v>
                </c:pt>
                <c:pt idx="190">
                  <c:v>160.5</c:v>
                </c:pt>
                <c:pt idx="191">
                  <c:v>160.49</c:v>
                </c:pt>
                <c:pt idx="192">
                  <c:v>161.01</c:v>
                </c:pt>
                <c:pt idx="193">
                  <c:v>161.03</c:v>
                </c:pt>
                <c:pt idx="194">
                  <c:v>161.11000000000001</c:v>
                </c:pt>
                <c:pt idx="195">
                  <c:v>162.08000000000001</c:v>
                </c:pt>
                <c:pt idx="196">
                  <c:v>163.47</c:v>
                </c:pt>
                <c:pt idx="197">
                  <c:v>165.04</c:v>
                </c:pt>
                <c:pt idx="198">
                  <c:v>166.09</c:v>
                </c:pt>
                <c:pt idx="199">
                  <c:v>167.15</c:v>
                </c:pt>
                <c:pt idx="200">
                  <c:v>168.42</c:v>
                </c:pt>
                <c:pt idx="201">
                  <c:v>169.43</c:v>
                </c:pt>
                <c:pt idx="202">
                  <c:v>170.34</c:v>
                </c:pt>
                <c:pt idx="203">
                  <c:v>170.33</c:v>
                </c:pt>
                <c:pt idx="204">
                  <c:v>169.56</c:v>
                </c:pt>
                <c:pt idx="205">
                  <c:v>169.32</c:v>
                </c:pt>
                <c:pt idx="206">
                  <c:v>168.71</c:v>
                </c:pt>
                <c:pt idx="207">
                  <c:v>169.69</c:v>
                </c:pt>
                <c:pt idx="208">
                  <c:v>170.38</c:v>
                </c:pt>
                <c:pt idx="209">
                  <c:v>170.9</c:v>
                </c:pt>
                <c:pt idx="210">
                  <c:v>170.74</c:v>
                </c:pt>
                <c:pt idx="211">
                  <c:v>170.97</c:v>
                </c:pt>
                <c:pt idx="212">
                  <c:v>171.12</c:v>
                </c:pt>
                <c:pt idx="213">
                  <c:v>170.64</c:v>
                </c:pt>
                <c:pt idx="214">
                  <c:v>169.85</c:v>
                </c:pt>
                <c:pt idx="215">
                  <c:v>168.82</c:v>
                </c:pt>
                <c:pt idx="216">
                  <c:v>167.95</c:v>
                </c:pt>
                <c:pt idx="217">
                  <c:v>166.83</c:v>
                </c:pt>
                <c:pt idx="218">
                  <c:v>165.56</c:v>
                </c:pt>
                <c:pt idx="219">
                  <c:v>164.78</c:v>
                </c:pt>
                <c:pt idx="220">
                  <c:v>164.4</c:v>
                </c:pt>
                <c:pt idx="221">
                  <c:v>164.29</c:v>
                </c:pt>
                <c:pt idx="222">
                  <c:v>164.97</c:v>
                </c:pt>
                <c:pt idx="223">
                  <c:v>164.67</c:v>
                </c:pt>
                <c:pt idx="224">
                  <c:v>164.2</c:v>
                </c:pt>
                <c:pt idx="225">
                  <c:v>162.13</c:v>
                </c:pt>
                <c:pt idx="226">
                  <c:v>159.11000000000001</c:v>
                </c:pt>
                <c:pt idx="227">
                  <c:v>155.74</c:v>
                </c:pt>
                <c:pt idx="228">
                  <c:v>151.13999999999999</c:v>
                </c:pt>
                <c:pt idx="229">
                  <c:v>146.07</c:v>
                </c:pt>
                <c:pt idx="230">
                  <c:v>142.38</c:v>
                </c:pt>
                <c:pt idx="231">
                  <c:v>139.44</c:v>
                </c:pt>
                <c:pt idx="232">
                  <c:v>140.29</c:v>
                </c:pt>
                <c:pt idx="233">
                  <c:v>141.57</c:v>
                </c:pt>
                <c:pt idx="234">
                  <c:v>143.38999999999999</c:v>
                </c:pt>
                <c:pt idx="235">
                  <c:v>141.94</c:v>
                </c:pt>
                <c:pt idx="236">
                  <c:v>140.81</c:v>
                </c:pt>
                <c:pt idx="237">
                  <c:v>136.11000000000001</c:v>
                </c:pt>
                <c:pt idx="238">
                  <c:v>133.12</c:v>
                </c:pt>
                <c:pt idx="239" formatCode="General">
                  <c:v>127</c:v>
                </c:pt>
              </c:numCache>
            </c:numRef>
          </c:val>
          <c:smooth val="0"/>
        </c:ser>
        <c:ser>
          <c:idx val="1"/>
          <c:order val="1"/>
          <c:tx>
            <c:strRef>
              <c:f>Sheet1!$B$1</c:f>
              <c:strCache>
                <c:ptCount val="1"/>
                <c:pt idx="0">
                  <c:v>AZ-Phoenix</c:v>
                </c:pt>
              </c:strCache>
            </c:strRef>
          </c:tx>
          <c:spPr>
            <a:ln>
              <a:solidFill>
                <a:srgbClr val="C00000"/>
              </a:solidFill>
            </a:ln>
          </c:spPr>
          <c:marker>
            <c:symbol val="none"/>
          </c:marker>
          <c:cat>
            <c:numRef>
              <c:f>Sheet1!$A$27:$A$267</c:f>
              <c:numCache>
                <c:formatCode>mmmm\ yyyy</c:formatCode>
                <c:ptCount val="241"/>
                <c:pt idx="0">
                  <c:v>32509</c:v>
                </c:pt>
                <c:pt idx="1">
                  <c:v>32540</c:v>
                </c:pt>
                <c:pt idx="2">
                  <c:v>32568</c:v>
                </c:pt>
                <c:pt idx="3">
                  <c:v>32599</c:v>
                </c:pt>
                <c:pt idx="4">
                  <c:v>32629</c:v>
                </c:pt>
                <c:pt idx="5">
                  <c:v>32660</c:v>
                </c:pt>
                <c:pt idx="6">
                  <c:v>32690</c:v>
                </c:pt>
                <c:pt idx="7">
                  <c:v>32721</c:v>
                </c:pt>
                <c:pt idx="8">
                  <c:v>32752</c:v>
                </c:pt>
                <c:pt idx="9">
                  <c:v>32782</c:v>
                </c:pt>
                <c:pt idx="10">
                  <c:v>32813</c:v>
                </c:pt>
                <c:pt idx="11">
                  <c:v>32843</c:v>
                </c:pt>
                <c:pt idx="12">
                  <c:v>32874</c:v>
                </c:pt>
                <c:pt idx="13">
                  <c:v>32905</c:v>
                </c:pt>
                <c:pt idx="14">
                  <c:v>32933</c:v>
                </c:pt>
                <c:pt idx="15">
                  <c:v>32964</c:v>
                </c:pt>
                <c:pt idx="16">
                  <c:v>32994</c:v>
                </c:pt>
                <c:pt idx="17">
                  <c:v>33025</c:v>
                </c:pt>
                <c:pt idx="18">
                  <c:v>33055</c:v>
                </c:pt>
                <c:pt idx="19">
                  <c:v>33086</c:v>
                </c:pt>
                <c:pt idx="20">
                  <c:v>33117</c:v>
                </c:pt>
                <c:pt idx="21">
                  <c:v>33147</c:v>
                </c:pt>
                <c:pt idx="22">
                  <c:v>33178</c:v>
                </c:pt>
                <c:pt idx="23">
                  <c:v>33208</c:v>
                </c:pt>
                <c:pt idx="24">
                  <c:v>33239</c:v>
                </c:pt>
                <c:pt idx="25">
                  <c:v>33270</c:v>
                </c:pt>
                <c:pt idx="26">
                  <c:v>33298</c:v>
                </c:pt>
                <c:pt idx="27">
                  <c:v>33329</c:v>
                </c:pt>
                <c:pt idx="28">
                  <c:v>33359</c:v>
                </c:pt>
                <c:pt idx="29">
                  <c:v>33390</c:v>
                </c:pt>
                <c:pt idx="30">
                  <c:v>33420</c:v>
                </c:pt>
                <c:pt idx="31">
                  <c:v>33451</c:v>
                </c:pt>
                <c:pt idx="32">
                  <c:v>33482</c:v>
                </c:pt>
                <c:pt idx="33">
                  <c:v>33512</c:v>
                </c:pt>
                <c:pt idx="34">
                  <c:v>33543</c:v>
                </c:pt>
                <c:pt idx="35">
                  <c:v>33573</c:v>
                </c:pt>
                <c:pt idx="36">
                  <c:v>33604</c:v>
                </c:pt>
                <c:pt idx="37">
                  <c:v>33635</c:v>
                </c:pt>
                <c:pt idx="38">
                  <c:v>33664</c:v>
                </c:pt>
                <c:pt idx="39">
                  <c:v>33695</c:v>
                </c:pt>
                <c:pt idx="40">
                  <c:v>33725</c:v>
                </c:pt>
                <c:pt idx="41">
                  <c:v>33756</c:v>
                </c:pt>
                <c:pt idx="42">
                  <c:v>33786</c:v>
                </c:pt>
                <c:pt idx="43">
                  <c:v>33817</c:v>
                </c:pt>
                <c:pt idx="44">
                  <c:v>33848</c:v>
                </c:pt>
                <c:pt idx="45">
                  <c:v>33878</c:v>
                </c:pt>
                <c:pt idx="46">
                  <c:v>33909</c:v>
                </c:pt>
                <c:pt idx="47">
                  <c:v>33939</c:v>
                </c:pt>
                <c:pt idx="48">
                  <c:v>33970</c:v>
                </c:pt>
                <c:pt idx="49">
                  <c:v>34001</c:v>
                </c:pt>
                <c:pt idx="50">
                  <c:v>34029</c:v>
                </c:pt>
                <c:pt idx="51">
                  <c:v>34060</c:v>
                </c:pt>
                <c:pt idx="52">
                  <c:v>34090</c:v>
                </c:pt>
                <c:pt idx="53">
                  <c:v>34121</c:v>
                </c:pt>
                <c:pt idx="54">
                  <c:v>34151</c:v>
                </c:pt>
                <c:pt idx="55">
                  <c:v>34182</c:v>
                </c:pt>
                <c:pt idx="56">
                  <c:v>34213</c:v>
                </c:pt>
                <c:pt idx="57">
                  <c:v>34243</c:v>
                </c:pt>
                <c:pt idx="58">
                  <c:v>34274</c:v>
                </c:pt>
                <c:pt idx="59">
                  <c:v>34304</c:v>
                </c:pt>
                <c:pt idx="60">
                  <c:v>34335</c:v>
                </c:pt>
                <c:pt idx="61">
                  <c:v>34366</c:v>
                </c:pt>
                <c:pt idx="62">
                  <c:v>34394</c:v>
                </c:pt>
                <c:pt idx="63">
                  <c:v>34425</c:v>
                </c:pt>
                <c:pt idx="64">
                  <c:v>34455</c:v>
                </c:pt>
                <c:pt idx="65">
                  <c:v>34486</c:v>
                </c:pt>
                <c:pt idx="66">
                  <c:v>34516</c:v>
                </c:pt>
                <c:pt idx="67">
                  <c:v>34547</c:v>
                </c:pt>
                <c:pt idx="68">
                  <c:v>34578</c:v>
                </c:pt>
                <c:pt idx="69">
                  <c:v>34608</c:v>
                </c:pt>
                <c:pt idx="70">
                  <c:v>34639</c:v>
                </c:pt>
                <c:pt idx="71">
                  <c:v>34669</c:v>
                </c:pt>
                <c:pt idx="72">
                  <c:v>34700</c:v>
                </c:pt>
                <c:pt idx="73">
                  <c:v>34731</c:v>
                </c:pt>
                <c:pt idx="74">
                  <c:v>34759</c:v>
                </c:pt>
                <c:pt idx="75">
                  <c:v>34790</c:v>
                </c:pt>
                <c:pt idx="76">
                  <c:v>34820</c:v>
                </c:pt>
                <c:pt idx="77">
                  <c:v>34851</c:v>
                </c:pt>
                <c:pt idx="78">
                  <c:v>34881</c:v>
                </c:pt>
                <c:pt idx="79">
                  <c:v>34912</c:v>
                </c:pt>
                <c:pt idx="80">
                  <c:v>34943</c:v>
                </c:pt>
                <c:pt idx="81">
                  <c:v>34973</c:v>
                </c:pt>
                <c:pt idx="82">
                  <c:v>35004</c:v>
                </c:pt>
                <c:pt idx="83">
                  <c:v>35034</c:v>
                </c:pt>
                <c:pt idx="84">
                  <c:v>35065</c:v>
                </c:pt>
                <c:pt idx="85">
                  <c:v>35096</c:v>
                </c:pt>
                <c:pt idx="86">
                  <c:v>35125</c:v>
                </c:pt>
                <c:pt idx="87">
                  <c:v>35156</c:v>
                </c:pt>
                <c:pt idx="88">
                  <c:v>35186</c:v>
                </c:pt>
                <c:pt idx="89">
                  <c:v>35217</c:v>
                </c:pt>
                <c:pt idx="90">
                  <c:v>35247</c:v>
                </c:pt>
                <c:pt idx="91">
                  <c:v>35278</c:v>
                </c:pt>
                <c:pt idx="92">
                  <c:v>35309</c:v>
                </c:pt>
                <c:pt idx="93">
                  <c:v>35339</c:v>
                </c:pt>
                <c:pt idx="94">
                  <c:v>35370</c:v>
                </c:pt>
                <c:pt idx="95">
                  <c:v>35400</c:v>
                </c:pt>
                <c:pt idx="96">
                  <c:v>35431</c:v>
                </c:pt>
                <c:pt idx="97">
                  <c:v>35462</c:v>
                </c:pt>
                <c:pt idx="98">
                  <c:v>35490</c:v>
                </c:pt>
                <c:pt idx="99">
                  <c:v>35521</c:v>
                </c:pt>
                <c:pt idx="100">
                  <c:v>35551</c:v>
                </c:pt>
                <c:pt idx="101">
                  <c:v>35582</c:v>
                </c:pt>
                <c:pt idx="102">
                  <c:v>35612</c:v>
                </c:pt>
                <c:pt idx="103">
                  <c:v>35643</c:v>
                </c:pt>
                <c:pt idx="104">
                  <c:v>35674</c:v>
                </c:pt>
                <c:pt idx="105">
                  <c:v>35704</c:v>
                </c:pt>
                <c:pt idx="106">
                  <c:v>35735</c:v>
                </c:pt>
                <c:pt idx="107">
                  <c:v>35765</c:v>
                </c:pt>
                <c:pt idx="108">
                  <c:v>35796</c:v>
                </c:pt>
                <c:pt idx="109">
                  <c:v>35827</c:v>
                </c:pt>
                <c:pt idx="110">
                  <c:v>35855</c:v>
                </c:pt>
                <c:pt idx="111">
                  <c:v>35886</c:v>
                </c:pt>
                <c:pt idx="112">
                  <c:v>35916</c:v>
                </c:pt>
                <c:pt idx="113">
                  <c:v>35947</c:v>
                </c:pt>
                <c:pt idx="114">
                  <c:v>35977</c:v>
                </c:pt>
                <c:pt idx="115">
                  <c:v>36008</c:v>
                </c:pt>
                <c:pt idx="116">
                  <c:v>36039</c:v>
                </c:pt>
                <c:pt idx="117">
                  <c:v>36069</c:v>
                </c:pt>
                <c:pt idx="118">
                  <c:v>36100</c:v>
                </c:pt>
                <c:pt idx="119">
                  <c:v>36130</c:v>
                </c:pt>
                <c:pt idx="120">
                  <c:v>36161</c:v>
                </c:pt>
                <c:pt idx="121">
                  <c:v>36192</c:v>
                </c:pt>
                <c:pt idx="122">
                  <c:v>36220</c:v>
                </c:pt>
                <c:pt idx="123">
                  <c:v>36251</c:v>
                </c:pt>
                <c:pt idx="124">
                  <c:v>36281</c:v>
                </c:pt>
                <c:pt idx="125">
                  <c:v>36312</c:v>
                </c:pt>
                <c:pt idx="126">
                  <c:v>36342</c:v>
                </c:pt>
                <c:pt idx="127">
                  <c:v>36373</c:v>
                </c:pt>
                <c:pt idx="128">
                  <c:v>36404</c:v>
                </c:pt>
                <c:pt idx="129">
                  <c:v>36434</c:v>
                </c:pt>
                <c:pt idx="130">
                  <c:v>36465</c:v>
                </c:pt>
                <c:pt idx="131">
                  <c:v>36495</c:v>
                </c:pt>
                <c:pt idx="132">
                  <c:v>36526</c:v>
                </c:pt>
                <c:pt idx="133">
                  <c:v>36557</c:v>
                </c:pt>
                <c:pt idx="134">
                  <c:v>36586</c:v>
                </c:pt>
                <c:pt idx="135">
                  <c:v>36617</c:v>
                </c:pt>
                <c:pt idx="136">
                  <c:v>36647</c:v>
                </c:pt>
                <c:pt idx="137">
                  <c:v>36678</c:v>
                </c:pt>
                <c:pt idx="138">
                  <c:v>36708</c:v>
                </c:pt>
                <c:pt idx="139">
                  <c:v>36739</c:v>
                </c:pt>
                <c:pt idx="140">
                  <c:v>36770</c:v>
                </c:pt>
                <c:pt idx="141">
                  <c:v>36800</c:v>
                </c:pt>
                <c:pt idx="142">
                  <c:v>36831</c:v>
                </c:pt>
                <c:pt idx="143">
                  <c:v>36861</c:v>
                </c:pt>
                <c:pt idx="144">
                  <c:v>36892</c:v>
                </c:pt>
                <c:pt idx="145">
                  <c:v>36923</c:v>
                </c:pt>
                <c:pt idx="146">
                  <c:v>36951</c:v>
                </c:pt>
                <c:pt idx="147">
                  <c:v>36982</c:v>
                </c:pt>
                <c:pt idx="148">
                  <c:v>37012</c:v>
                </c:pt>
                <c:pt idx="149">
                  <c:v>37043</c:v>
                </c:pt>
                <c:pt idx="150">
                  <c:v>37073</c:v>
                </c:pt>
                <c:pt idx="151">
                  <c:v>37104</c:v>
                </c:pt>
                <c:pt idx="152">
                  <c:v>37135</c:v>
                </c:pt>
                <c:pt idx="153">
                  <c:v>37165</c:v>
                </c:pt>
                <c:pt idx="154">
                  <c:v>37196</c:v>
                </c:pt>
                <c:pt idx="155">
                  <c:v>37226</c:v>
                </c:pt>
                <c:pt idx="156">
                  <c:v>37257</c:v>
                </c:pt>
                <c:pt idx="157">
                  <c:v>37288</c:v>
                </c:pt>
                <c:pt idx="158">
                  <c:v>37316</c:v>
                </c:pt>
                <c:pt idx="159">
                  <c:v>37347</c:v>
                </c:pt>
                <c:pt idx="160">
                  <c:v>37377</c:v>
                </c:pt>
                <c:pt idx="161">
                  <c:v>37408</c:v>
                </c:pt>
                <c:pt idx="162">
                  <c:v>37438</c:v>
                </c:pt>
                <c:pt idx="163">
                  <c:v>37469</c:v>
                </c:pt>
                <c:pt idx="164">
                  <c:v>37500</c:v>
                </c:pt>
                <c:pt idx="165">
                  <c:v>37530</c:v>
                </c:pt>
                <c:pt idx="166">
                  <c:v>37561</c:v>
                </c:pt>
                <c:pt idx="167">
                  <c:v>37591</c:v>
                </c:pt>
                <c:pt idx="168">
                  <c:v>37622</c:v>
                </c:pt>
                <c:pt idx="169">
                  <c:v>37653</c:v>
                </c:pt>
                <c:pt idx="170">
                  <c:v>37681</c:v>
                </c:pt>
                <c:pt idx="171">
                  <c:v>37712</c:v>
                </c:pt>
                <c:pt idx="172">
                  <c:v>37742</c:v>
                </c:pt>
                <c:pt idx="173">
                  <c:v>37773</c:v>
                </c:pt>
                <c:pt idx="174">
                  <c:v>37803</c:v>
                </c:pt>
                <c:pt idx="175">
                  <c:v>37834</c:v>
                </c:pt>
                <c:pt idx="176">
                  <c:v>37865</c:v>
                </c:pt>
                <c:pt idx="177">
                  <c:v>37895</c:v>
                </c:pt>
                <c:pt idx="178">
                  <c:v>37926</c:v>
                </c:pt>
                <c:pt idx="179">
                  <c:v>37956</c:v>
                </c:pt>
                <c:pt idx="180">
                  <c:v>37987</c:v>
                </c:pt>
                <c:pt idx="181">
                  <c:v>38018</c:v>
                </c:pt>
                <c:pt idx="182">
                  <c:v>38047</c:v>
                </c:pt>
                <c:pt idx="183">
                  <c:v>38078</c:v>
                </c:pt>
                <c:pt idx="184">
                  <c:v>38108</c:v>
                </c:pt>
                <c:pt idx="185">
                  <c:v>38139</c:v>
                </c:pt>
                <c:pt idx="186">
                  <c:v>38169</c:v>
                </c:pt>
                <c:pt idx="187">
                  <c:v>38200</c:v>
                </c:pt>
                <c:pt idx="188">
                  <c:v>38231</c:v>
                </c:pt>
                <c:pt idx="189">
                  <c:v>38261</c:v>
                </c:pt>
                <c:pt idx="190">
                  <c:v>38292</c:v>
                </c:pt>
                <c:pt idx="191">
                  <c:v>38322</c:v>
                </c:pt>
                <c:pt idx="192">
                  <c:v>38353</c:v>
                </c:pt>
                <c:pt idx="193">
                  <c:v>38384</c:v>
                </c:pt>
                <c:pt idx="194">
                  <c:v>38412</c:v>
                </c:pt>
                <c:pt idx="195">
                  <c:v>38443</c:v>
                </c:pt>
                <c:pt idx="196">
                  <c:v>38473</c:v>
                </c:pt>
                <c:pt idx="197">
                  <c:v>38504</c:v>
                </c:pt>
                <c:pt idx="198">
                  <c:v>38534</c:v>
                </c:pt>
                <c:pt idx="199">
                  <c:v>38565</c:v>
                </c:pt>
                <c:pt idx="200">
                  <c:v>38596</c:v>
                </c:pt>
                <c:pt idx="201">
                  <c:v>38626</c:v>
                </c:pt>
                <c:pt idx="202">
                  <c:v>38657</c:v>
                </c:pt>
                <c:pt idx="203">
                  <c:v>38687</c:v>
                </c:pt>
                <c:pt idx="204">
                  <c:v>38718</c:v>
                </c:pt>
                <c:pt idx="205">
                  <c:v>38749</c:v>
                </c:pt>
                <c:pt idx="206">
                  <c:v>38777</c:v>
                </c:pt>
                <c:pt idx="207">
                  <c:v>38808</c:v>
                </c:pt>
                <c:pt idx="208">
                  <c:v>38838</c:v>
                </c:pt>
                <c:pt idx="209">
                  <c:v>38869</c:v>
                </c:pt>
                <c:pt idx="210">
                  <c:v>38899</c:v>
                </c:pt>
                <c:pt idx="211">
                  <c:v>38930</c:v>
                </c:pt>
                <c:pt idx="212">
                  <c:v>38961</c:v>
                </c:pt>
                <c:pt idx="213">
                  <c:v>38991</c:v>
                </c:pt>
                <c:pt idx="214">
                  <c:v>39022</c:v>
                </c:pt>
                <c:pt idx="215">
                  <c:v>39052</c:v>
                </c:pt>
                <c:pt idx="216">
                  <c:v>39083</c:v>
                </c:pt>
                <c:pt idx="217">
                  <c:v>39114</c:v>
                </c:pt>
                <c:pt idx="218">
                  <c:v>39142</c:v>
                </c:pt>
                <c:pt idx="219">
                  <c:v>39173</c:v>
                </c:pt>
                <c:pt idx="220">
                  <c:v>39203</c:v>
                </c:pt>
                <c:pt idx="221">
                  <c:v>39234</c:v>
                </c:pt>
                <c:pt idx="222">
                  <c:v>39265</c:v>
                </c:pt>
                <c:pt idx="223">
                  <c:v>39295</c:v>
                </c:pt>
                <c:pt idx="224">
                  <c:v>39326</c:v>
                </c:pt>
                <c:pt idx="225">
                  <c:v>39356</c:v>
                </c:pt>
                <c:pt idx="226">
                  <c:v>39387</c:v>
                </c:pt>
                <c:pt idx="227">
                  <c:v>39417</c:v>
                </c:pt>
                <c:pt idx="228">
                  <c:v>39448</c:v>
                </c:pt>
                <c:pt idx="229">
                  <c:v>39479</c:v>
                </c:pt>
                <c:pt idx="230">
                  <c:v>39508</c:v>
                </c:pt>
                <c:pt idx="231">
                  <c:v>39539</c:v>
                </c:pt>
                <c:pt idx="232">
                  <c:v>39569</c:v>
                </c:pt>
                <c:pt idx="233">
                  <c:v>39600</c:v>
                </c:pt>
                <c:pt idx="234">
                  <c:v>39630</c:v>
                </c:pt>
                <c:pt idx="235">
                  <c:v>39661</c:v>
                </c:pt>
                <c:pt idx="236">
                  <c:v>39692</c:v>
                </c:pt>
                <c:pt idx="237">
                  <c:v>39722</c:v>
                </c:pt>
                <c:pt idx="238">
                  <c:v>39753</c:v>
                </c:pt>
                <c:pt idx="239">
                  <c:v>39783</c:v>
                </c:pt>
                <c:pt idx="240">
                  <c:v>39814</c:v>
                </c:pt>
              </c:numCache>
            </c:numRef>
          </c:cat>
          <c:val>
            <c:numRef>
              <c:f>Sheet1!$B$27:$B$266</c:f>
              <c:numCache>
                <c:formatCode>0.00</c:formatCode>
                <c:ptCount val="240"/>
                <c:pt idx="0">
                  <c:v>67.540000000000006</c:v>
                </c:pt>
                <c:pt idx="1">
                  <c:v>67.430000000000007</c:v>
                </c:pt>
                <c:pt idx="2">
                  <c:v>67.709999999999994</c:v>
                </c:pt>
                <c:pt idx="3">
                  <c:v>67.650000000000006</c:v>
                </c:pt>
                <c:pt idx="4">
                  <c:v>67.900000000000006</c:v>
                </c:pt>
                <c:pt idx="5">
                  <c:v>67.66</c:v>
                </c:pt>
                <c:pt idx="6">
                  <c:v>67.56</c:v>
                </c:pt>
                <c:pt idx="7">
                  <c:v>67.28</c:v>
                </c:pt>
                <c:pt idx="8">
                  <c:v>67.14</c:v>
                </c:pt>
                <c:pt idx="9">
                  <c:v>66.680000000000007</c:v>
                </c:pt>
                <c:pt idx="10">
                  <c:v>66.52</c:v>
                </c:pt>
                <c:pt idx="11">
                  <c:v>66.41</c:v>
                </c:pt>
                <c:pt idx="12">
                  <c:v>66.56</c:v>
                </c:pt>
                <c:pt idx="13">
                  <c:v>66.510000000000005</c:v>
                </c:pt>
                <c:pt idx="14">
                  <c:v>66.44</c:v>
                </c:pt>
                <c:pt idx="15">
                  <c:v>66.48</c:v>
                </c:pt>
                <c:pt idx="16">
                  <c:v>66.44</c:v>
                </c:pt>
                <c:pt idx="17">
                  <c:v>66.56</c:v>
                </c:pt>
                <c:pt idx="18">
                  <c:v>66.61</c:v>
                </c:pt>
                <c:pt idx="19">
                  <c:v>66.58</c:v>
                </c:pt>
                <c:pt idx="20">
                  <c:v>66.25</c:v>
                </c:pt>
                <c:pt idx="21">
                  <c:v>65.930000000000007</c:v>
                </c:pt>
                <c:pt idx="22">
                  <c:v>65.41</c:v>
                </c:pt>
                <c:pt idx="23">
                  <c:v>65.36</c:v>
                </c:pt>
                <c:pt idx="24">
                  <c:v>65.260000000000005</c:v>
                </c:pt>
                <c:pt idx="25">
                  <c:v>65.290000000000006</c:v>
                </c:pt>
                <c:pt idx="26">
                  <c:v>64.599999999999994</c:v>
                </c:pt>
                <c:pt idx="27">
                  <c:v>64.349999999999994</c:v>
                </c:pt>
                <c:pt idx="28">
                  <c:v>64.37</c:v>
                </c:pt>
                <c:pt idx="29">
                  <c:v>64.88</c:v>
                </c:pt>
                <c:pt idx="30">
                  <c:v>65.5</c:v>
                </c:pt>
                <c:pt idx="31">
                  <c:v>65.87</c:v>
                </c:pt>
                <c:pt idx="32">
                  <c:v>66.040000000000006</c:v>
                </c:pt>
                <c:pt idx="33">
                  <c:v>65.84</c:v>
                </c:pt>
                <c:pt idx="34">
                  <c:v>66.099999999999994</c:v>
                </c:pt>
                <c:pt idx="35">
                  <c:v>65.95</c:v>
                </c:pt>
                <c:pt idx="36">
                  <c:v>66.010000000000005</c:v>
                </c:pt>
                <c:pt idx="37">
                  <c:v>65.88</c:v>
                </c:pt>
                <c:pt idx="38">
                  <c:v>65.930000000000007</c:v>
                </c:pt>
                <c:pt idx="39">
                  <c:v>65.83</c:v>
                </c:pt>
                <c:pt idx="40">
                  <c:v>66.02</c:v>
                </c:pt>
                <c:pt idx="41">
                  <c:v>66.08</c:v>
                </c:pt>
                <c:pt idx="42">
                  <c:v>66.260000000000005</c:v>
                </c:pt>
                <c:pt idx="43">
                  <c:v>66.459999999999994</c:v>
                </c:pt>
                <c:pt idx="44">
                  <c:v>66.540000000000006</c:v>
                </c:pt>
                <c:pt idx="45">
                  <c:v>66.55</c:v>
                </c:pt>
                <c:pt idx="46">
                  <c:v>66.52</c:v>
                </c:pt>
                <c:pt idx="47">
                  <c:v>66.59</c:v>
                </c:pt>
                <c:pt idx="48">
                  <c:v>66.83</c:v>
                </c:pt>
                <c:pt idx="49">
                  <c:v>66.83</c:v>
                </c:pt>
                <c:pt idx="50">
                  <c:v>67.209999999999994</c:v>
                </c:pt>
                <c:pt idx="51">
                  <c:v>67.3</c:v>
                </c:pt>
                <c:pt idx="52">
                  <c:v>67.75</c:v>
                </c:pt>
                <c:pt idx="53">
                  <c:v>67.95</c:v>
                </c:pt>
                <c:pt idx="54">
                  <c:v>68.44</c:v>
                </c:pt>
                <c:pt idx="55">
                  <c:v>68.72</c:v>
                </c:pt>
                <c:pt idx="56">
                  <c:v>69.28</c:v>
                </c:pt>
                <c:pt idx="57">
                  <c:v>69.41</c:v>
                </c:pt>
                <c:pt idx="58">
                  <c:v>69.81</c:v>
                </c:pt>
                <c:pt idx="59">
                  <c:v>70.03</c:v>
                </c:pt>
                <c:pt idx="60">
                  <c:v>70.53</c:v>
                </c:pt>
                <c:pt idx="61">
                  <c:v>70.819999999999993</c:v>
                </c:pt>
                <c:pt idx="62">
                  <c:v>71.28</c:v>
                </c:pt>
                <c:pt idx="63">
                  <c:v>71.73</c:v>
                </c:pt>
                <c:pt idx="64">
                  <c:v>72.14</c:v>
                </c:pt>
                <c:pt idx="65">
                  <c:v>72.47</c:v>
                </c:pt>
                <c:pt idx="66">
                  <c:v>73</c:v>
                </c:pt>
                <c:pt idx="67">
                  <c:v>73.53</c:v>
                </c:pt>
                <c:pt idx="68">
                  <c:v>74.06</c:v>
                </c:pt>
                <c:pt idx="69">
                  <c:v>74.260000000000005</c:v>
                </c:pt>
                <c:pt idx="70">
                  <c:v>74.459999999999994</c:v>
                </c:pt>
                <c:pt idx="71">
                  <c:v>74.790000000000006</c:v>
                </c:pt>
                <c:pt idx="72">
                  <c:v>75.11</c:v>
                </c:pt>
                <c:pt idx="73">
                  <c:v>75.37</c:v>
                </c:pt>
                <c:pt idx="74">
                  <c:v>75.52</c:v>
                </c:pt>
                <c:pt idx="75">
                  <c:v>75.8</c:v>
                </c:pt>
                <c:pt idx="76">
                  <c:v>76.16</c:v>
                </c:pt>
                <c:pt idx="77">
                  <c:v>76.819999999999993</c:v>
                </c:pt>
                <c:pt idx="78">
                  <c:v>77.260000000000005</c:v>
                </c:pt>
                <c:pt idx="79">
                  <c:v>77.709999999999994</c:v>
                </c:pt>
                <c:pt idx="80">
                  <c:v>77.87</c:v>
                </c:pt>
                <c:pt idx="81">
                  <c:v>78.150000000000006</c:v>
                </c:pt>
                <c:pt idx="82">
                  <c:v>78.39</c:v>
                </c:pt>
                <c:pt idx="83">
                  <c:v>78.739999999999995</c:v>
                </c:pt>
                <c:pt idx="84">
                  <c:v>79.099999999999994</c:v>
                </c:pt>
                <c:pt idx="85">
                  <c:v>79.47</c:v>
                </c:pt>
                <c:pt idx="86">
                  <c:v>79.930000000000007</c:v>
                </c:pt>
                <c:pt idx="87">
                  <c:v>80.39</c:v>
                </c:pt>
                <c:pt idx="88">
                  <c:v>80.73</c:v>
                </c:pt>
                <c:pt idx="89">
                  <c:v>81.099999999999994</c:v>
                </c:pt>
                <c:pt idx="90">
                  <c:v>81.45</c:v>
                </c:pt>
                <c:pt idx="91">
                  <c:v>81.87</c:v>
                </c:pt>
                <c:pt idx="92">
                  <c:v>82.1</c:v>
                </c:pt>
                <c:pt idx="93">
                  <c:v>82.21</c:v>
                </c:pt>
                <c:pt idx="94">
                  <c:v>82.3</c:v>
                </c:pt>
                <c:pt idx="95">
                  <c:v>82.34</c:v>
                </c:pt>
                <c:pt idx="96">
                  <c:v>82.59</c:v>
                </c:pt>
                <c:pt idx="97">
                  <c:v>82.9</c:v>
                </c:pt>
                <c:pt idx="98">
                  <c:v>83.39</c:v>
                </c:pt>
                <c:pt idx="99">
                  <c:v>83.88</c:v>
                </c:pt>
                <c:pt idx="100">
                  <c:v>84.26</c:v>
                </c:pt>
                <c:pt idx="101">
                  <c:v>84.52</c:v>
                </c:pt>
                <c:pt idx="102">
                  <c:v>84.56</c:v>
                </c:pt>
                <c:pt idx="103">
                  <c:v>84.84</c:v>
                </c:pt>
                <c:pt idx="104">
                  <c:v>85.26</c:v>
                </c:pt>
                <c:pt idx="105">
                  <c:v>85.81</c:v>
                </c:pt>
                <c:pt idx="106">
                  <c:v>86.17</c:v>
                </c:pt>
                <c:pt idx="107">
                  <c:v>86.41</c:v>
                </c:pt>
                <c:pt idx="108">
                  <c:v>86.64</c:v>
                </c:pt>
                <c:pt idx="109">
                  <c:v>87.09</c:v>
                </c:pt>
                <c:pt idx="110">
                  <c:v>87.52</c:v>
                </c:pt>
                <c:pt idx="111">
                  <c:v>88.06</c:v>
                </c:pt>
                <c:pt idx="112">
                  <c:v>88.6</c:v>
                </c:pt>
                <c:pt idx="113">
                  <c:v>89.41</c:v>
                </c:pt>
                <c:pt idx="114">
                  <c:v>90.05</c:v>
                </c:pt>
                <c:pt idx="115">
                  <c:v>90.54</c:v>
                </c:pt>
                <c:pt idx="116">
                  <c:v>90.86</c:v>
                </c:pt>
                <c:pt idx="117">
                  <c:v>91.15</c:v>
                </c:pt>
                <c:pt idx="118">
                  <c:v>91.59</c:v>
                </c:pt>
                <c:pt idx="119">
                  <c:v>92.04</c:v>
                </c:pt>
                <c:pt idx="120">
                  <c:v>92.41</c:v>
                </c:pt>
                <c:pt idx="121">
                  <c:v>92.91</c:v>
                </c:pt>
                <c:pt idx="122">
                  <c:v>93.81</c:v>
                </c:pt>
                <c:pt idx="123">
                  <c:v>94.63</c:v>
                </c:pt>
                <c:pt idx="124">
                  <c:v>95.14</c:v>
                </c:pt>
                <c:pt idx="125">
                  <c:v>95.77</c:v>
                </c:pt>
                <c:pt idx="126">
                  <c:v>96.33</c:v>
                </c:pt>
                <c:pt idx="127">
                  <c:v>97.23</c:v>
                </c:pt>
                <c:pt idx="128">
                  <c:v>97.91</c:v>
                </c:pt>
                <c:pt idx="129">
                  <c:v>98.56</c:v>
                </c:pt>
                <c:pt idx="130">
                  <c:v>99.03</c:v>
                </c:pt>
                <c:pt idx="131">
                  <c:v>99.49</c:v>
                </c:pt>
                <c:pt idx="132">
                  <c:v>100</c:v>
                </c:pt>
                <c:pt idx="133">
                  <c:v>100.43</c:v>
                </c:pt>
                <c:pt idx="134">
                  <c:v>101.42</c:v>
                </c:pt>
                <c:pt idx="135">
                  <c:v>102.13</c:v>
                </c:pt>
                <c:pt idx="136">
                  <c:v>102.98</c:v>
                </c:pt>
                <c:pt idx="137">
                  <c:v>103.89</c:v>
                </c:pt>
                <c:pt idx="138">
                  <c:v>104.35</c:v>
                </c:pt>
                <c:pt idx="139">
                  <c:v>104.92</c:v>
                </c:pt>
                <c:pt idx="140">
                  <c:v>105.34</c:v>
                </c:pt>
                <c:pt idx="141">
                  <c:v>105.67</c:v>
                </c:pt>
                <c:pt idx="142">
                  <c:v>105.93</c:v>
                </c:pt>
                <c:pt idx="143">
                  <c:v>105.88</c:v>
                </c:pt>
                <c:pt idx="144">
                  <c:v>105.93</c:v>
                </c:pt>
                <c:pt idx="145">
                  <c:v>106.27</c:v>
                </c:pt>
                <c:pt idx="146">
                  <c:v>107.05</c:v>
                </c:pt>
                <c:pt idx="147">
                  <c:v>107.85</c:v>
                </c:pt>
                <c:pt idx="148">
                  <c:v>108.65</c:v>
                </c:pt>
                <c:pt idx="149">
                  <c:v>109.19</c:v>
                </c:pt>
                <c:pt idx="150">
                  <c:v>109.85</c:v>
                </c:pt>
                <c:pt idx="151">
                  <c:v>110.36</c:v>
                </c:pt>
                <c:pt idx="152">
                  <c:v>110.75</c:v>
                </c:pt>
                <c:pt idx="153">
                  <c:v>111.2</c:v>
                </c:pt>
                <c:pt idx="154">
                  <c:v>111.31</c:v>
                </c:pt>
                <c:pt idx="155">
                  <c:v>111.57</c:v>
                </c:pt>
                <c:pt idx="156">
                  <c:v>111.61</c:v>
                </c:pt>
                <c:pt idx="157">
                  <c:v>112.05</c:v>
                </c:pt>
                <c:pt idx="158">
                  <c:v>112.63</c:v>
                </c:pt>
                <c:pt idx="159">
                  <c:v>113.34</c:v>
                </c:pt>
                <c:pt idx="160">
                  <c:v>114.05</c:v>
                </c:pt>
                <c:pt idx="161">
                  <c:v>114.83</c:v>
                </c:pt>
                <c:pt idx="162">
                  <c:v>115.41</c:v>
                </c:pt>
                <c:pt idx="163">
                  <c:v>115.9</c:v>
                </c:pt>
                <c:pt idx="164">
                  <c:v>116.14</c:v>
                </c:pt>
                <c:pt idx="165">
                  <c:v>116.42</c:v>
                </c:pt>
                <c:pt idx="166">
                  <c:v>116.59</c:v>
                </c:pt>
                <c:pt idx="167">
                  <c:v>116.7</c:v>
                </c:pt>
                <c:pt idx="168">
                  <c:v>117.1</c:v>
                </c:pt>
                <c:pt idx="169">
                  <c:v>117.72</c:v>
                </c:pt>
                <c:pt idx="170">
                  <c:v>118.75</c:v>
                </c:pt>
                <c:pt idx="171">
                  <c:v>119.37</c:v>
                </c:pt>
                <c:pt idx="172">
                  <c:v>120</c:v>
                </c:pt>
                <c:pt idx="173">
                  <c:v>120.79</c:v>
                </c:pt>
                <c:pt idx="174">
                  <c:v>121.79</c:v>
                </c:pt>
                <c:pt idx="175">
                  <c:v>122.89</c:v>
                </c:pt>
                <c:pt idx="176">
                  <c:v>123.82</c:v>
                </c:pt>
                <c:pt idx="177">
                  <c:v>124.75</c:v>
                </c:pt>
                <c:pt idx="178">
                  <c:v>125.53</c:v>
                </c:pt>
                <c:pt idx="179">
                  <c:v>126.33</c:v>
                </c:pt>
                <c:pt idx="180">
                  <c:v>126.61</c:v>
                </c:pt>
                <c:pt idx="181">
                  <c:v>127.28</c:v>
                </c:pt>
                <c:pt idx="182">
                  <c:v>128.5</c:v>
                </c:pt>
                <c:pt idx="183">
                  <c:v>130.1</c:v>
                </c:pt>
                <c:pt idx="184">
                  <c:v>131.94999999999999</c:v>
                </c:pt>
                <c:pt idx="185">
                  <c:v>134</c:v>
                </c:pt>
                <c:pt idx="186">
                  <c:v>136.41999999999999</c:v>
                </c:pt>
                <c:pt idx="187">
                  <c:v>138.66</c:v>
                </c:pt>
                <c:pt idx="188">
                  <c:v>141.63999999999999</c:v>
                </c:pt>
                <c:pt idx="189">
                  <c:v>145.07</c:v>
                </c:pt>
                <c:pt idx="190">
                  <c:v>148.59</c:v>
                </c:pt>
                <c:pt idx="191">
                  <c:v>152.38</c:v>
                </c:pt>
                <c:pt idx="192">
                  <c:v>155.49</c:v>
                </c:pt>
                <c:pt idx="193">
                  <c:v>160</c:v>
                </c:pt>
                <c:pt idx="194">
                  <c:v>165.96</c:v>
                </c:pt>
                <c:pt idx="195">
                  <c:v>173.08</c:v>
                </c:pt>
                <c:pt idx="196">
                  <c:v>180.16</c:v>
                </c:pt>
                <c:pt idx="197">
                  <c:v>188.96</c:v>
                </c:pt>
                <c:pt idx="198">
                  <c:v>197.15</c:v>
                </c:pt>
                <c:pt idx="199">
                  <c:v>204.94</c:v>
                </c:pt>
                <c:pt idx="200">
                  <c:v>211.45</c:v>
                </c:pt>
                <c:pt idx="201">
                  <c:v>215.95</c:v>
                </c:pt>
                <c:pt idx="202">
                  <c:v>219.12</c:v>
                </c:pt>
                <c:pt idx="203">
                  <c:v>220.75</c:v>
                </c:pt>
                <c:pt idx="204">
                  <c:v>221.81</c:v>
                </c:pt>
                <c:pt idx="205">
                  <c:v>222.65</c:v>
                </c:pt>
                <c:pt idx="206">
                  <c:v>223.53</c:v>
                </c:pt>
                <c:pt idx="207">
                  <c:v>225.12</c:v>
                </c:pt>
                <c:pt idx="208">
                  <c:v>226.51</c:v>
                </c:pt>
                <c:pt idx="209">
                  <c:v>227.42</c:v>
                </c:pt>
                <c:pt idx="210">
                  <c:v>227.38</c:v>
                </c:pt>
                <c:pt idx="211">
                  <c:v>227.01</c:v>
                </c:pt>
                <c:pt idx="212">
                  <c:v>225.2</c:v>
                </c:pt>
                <c:pt idx="213">
                  <c:v>224.5</c:v>
                </c:pt>
                <c:pt idx="214">
                  <c:v>223.13</c:v>
                </c:pt>
                <c:pt idx="215">
                  <c:v>221.5</c:v>
                </c:pt>
                <c:pt idx="216">
                  <c:v>220.2</c:v>
                </c:pt>
                <c:pt idx="217">
                  <c:v>218.07</c:v>
                </c:pt>
                <c:pt idx="218">
                  <c:v>216.86</c:v>
                </c:pt>
                <c:pt idx="219">
                  <c:v>215.04</c:v>
                </c:pt>
                <c:pt idx="220">
                  <c:v>213.94</c:v>
                </c:pt>
                <c:pt idx="221">
                  <c:v>212.52</c:v>
                </c:pt>
                <c:pt idx="222">
                  <c:v>210.78</c:v>
                </c:pt>
                <c:pt idx="223">
                  <c:v>208.86</c:v>
                </c:pt>
                <c:pt idx="224">
                  <c:v>205.28</c:v>
                </c:pt>
                <c:pt idx="225">
                  <c:v>200.72</c:v>
                </c:pt>
                <c:pt idx="226">
                  <c:v>194.45</c:v>
                </c:pt>
                <c:pt idx="227">
                  <c:v>187.67</c:v>
                </c:pt>
                <c:pt idx="228">
                  <c:v>180.06</c:v>
                </c:pt>
                <c:pt idx="229">
                  <c:v>172.72</c:v>
                </c:pt>
                <c:pt idx="230">
                  <c:v>166.97</c:v>
                </c:pt>
                <c:pt idx="231">
                  <c:v>161.33000000000001</c:v>
                </c:pt>
                <c:pt idx="232">
                  <c:v>157.32</c:v>
                </c:pt>
                <c:pt idx="233">
                  <c:v>153.19</c:v>
                </c:pt>
                <c:pt idx="234">
                  <c:v>149.09</c:v>
                </c:pt>
                <c:pt idx="235">
                  <c:v>144.83000000000001</c:v>
                </c:pt>
                <c:pt idx="236">
                  <c:v>139.79</c:v>
                </c:pt>
                <c:pt idx="237">
                  <c:v>135.18</c:v>
                </c:pt>
                <c:pt idx="238">
                  <c:v>130.54</c:v>
                </c:pt>
                <c:pt idx="239" formatCode="General">
                  <c:v>123.93</c:v>
                </c:pt>
              </c:numCache>
            </c:numRef>
          </c:val>
          <c:smooth val="0"/>
        </c:ser>
        <c:ser>
          <c:idx val="2"/>
          <c:order val="2"/>
          <c:tx>
            <c:strRef>
              <c:f>Sheet1!$V$1:$V$2</c:f>
              <c:strCache>
                <c:ptCount val="1"/>
                <c:pt idx="0">
                  <c:v>Composite-10 CSXR</c:v>
                </c:pt>
              </c:strCache>
            </c:strRef>
          </c:tx>
          <c:spPr>
            <a:ln>
              <a:solidFill>
                <a:sysClr val="window" lastClr="FFFFFF">
                  <a:lumMod val="65000"/>
                </a:sysClr>
              </a:solidFill>
            </a:ln>
          </c:spPr>
          <c:marker>
            <c:symbol val="none"/>
          </c:marker>
          <c:val>
            <c:numRef>
              <c:f>Sheet1!$V$27:$V$267</c:f>
              <c:numCache>
                <c:formatCode>0.00</c:formatCode>
                <c:ptCount val="241"/>
                <c:pt idx="0">
                  <c:v>77.989999999999995</c:v>
                </c:pt>
                <c:pt idx="1">
                  <c:v>78.36</c:v>
                </c:pt>
                <c:pt idx="2">
                  <c:v>79.12</c:v>
                </c:pt>
                <c:pt idx="3">
                  <c:v>79.83</c:v>
                </c:pt>
                <c:pt idx="4">
                  <c:v>80.52</c:v>
                </c:pt>
                <c:pt idx="5">
                  <c:v>81.239999999999995</c:v>
                </c:pt>
                <c:pt idx="6">
                  <c:v>81.66</c:v>
                </c:pt>
                <c:pt idx="7">
                  <c:v>82.08</c:v>
                </c:pt>
                <c:pt idx="8">
                  <c:v>82.25</c:v>
                </c:pt>
                <c:pt idx="9">
                  <c:v>82.44</c:v>
                </c:pt>
                <c:pt idx="10">
                  <c:v>82.43</c:v>
                </c:pt>
                <c:pt idx="11">
                  <c:v>82.35</c:v>
                </c:pt>
                <c:pt idx="12">
                  <c:v>82.29</c:v>
                </c:pt>
                <c:pt idx="13">
                  <c:v>82.15</c:v>
                </c:pt>
                <c:pt idx="14">
                  <c:v>82.02</c:v>
                </c:pt>
                <c:pt idx="15">
                  <c:v>82.05</c:v>
                </c:pt>
                <c:pt idx="16">
                  <c:v>82.01</c:v>
                </c:pt>
                <c:pt idx="17">
                  <c:v>82.19</c:v>
                </c:pt>
                <c:pt idx="18">
                  <c:v>82.1</c:v>
                </c:pt>
                <c:pt idx="19">
                  <c:v>81.86</c:v>
                </c:pt>
                <c:pt idx="20">
                  <c:v>81.39</c:v>
                </c:pt>
                <c:pt idx="21">
                  <c:v>80.84</c:v>
                </c:pt>
                <c:pt idx="22">
                  <c:v>80.09</c:v>
                </c:pt>
                <c:pt idx="23">
                  <c:v>79.38</c:v>
                </c:pt>
                <c:pt idx="24">
                  <c:v>78.53</c:v>
                </c:pt>
                <c:pt idx="25">
                  <c:v>77.77</c:v>
                </c:pt>
                <c:pt idx="26">
                  <c:v>77</c:v>
                </c:pt>
                <c:pt idx="27">
                  <c:v>76.86</c:v>
                </c:pt>
                <c:pt idx="28">
                  <c:v>77.31</c:v>
                </c:pt>
                <c:pt idx="29">
                  <c:v>78.02</c:v>
                </c:pt>
                <c:pt idx="30">
                  <c:v>78.61</c:v>
                </c:pt>
                <c:pt idx="31">
                  <c:v>78.930000000000007</c:v>
                </c:pt>
                <c:pt idx="32">
                  <c:v>78.88</c:v>
                </c:pt>
                <c:pt idx="33">
                  <c:v>78.680000000000007</c:v>
                </c:pt>
                <c:pt idx="34">
                  <c:v>78.31</c:v>
                </c:pt>
                <c:pt idx="35">
                  <c:v>77.989999999999995</c:v>
                </c:pt>
                <c:pt idx="36">
                  <c:v>77.739999999999995</c:v>
                </c:pt>
                <c:pt idx="37">
                  <c:v>77.510000000000005</c:v>
                </c:pt>
                <c:pt idx="38">
                  <c:v>77.31</c:v>
                </c:pt>
                <c:pt idx="39">
                  <c:v>77.36</c:v>
                </c:pt>
                <c:pt idx="40">
                  <c:v>77.62</c:v>
                </c:pt>
                <c:pt idx="41">
                  <c:v>77.94</c:v>
                </c:pt>
                <c:pt idx="42">
                  <c:v>77.95</c:v>
                </c:pt>
                <c:pt idx="43">
                  <c:v>77.989999999999995</c:v>
                </c:pt>
                <c:pt idx="44">
                  <c:v>77.760000000000005</c:v>
                </c:pt>
                <c:pt idx="45">
                  <c:v>77.45</c:v>
                </c:pt>
                <c:pt idx="46">
                  <c:v>77.09</c:v>
                </c:pt>
                <c:pt idx="47">
                  <c:v>76.680000000000007</c:v>
                </c:pt>
                <c:pt idx="48">
                  <c:v>76.56</c:v>
                </c:pt>
                <c:pt idx="49">
                  <c:v>76.28</c:v>
                </c:pt>
                <c:pt idx="50">
                  <c:v>75.91</c:v>
                </c:pt>
                <c:pt idx="51">
                  <c:v>75.83</c:v>
                </c:pt>
                <c:pt idx="52">
                  <c:v>76.040000000000006</c:v>
                </c:pt>
                <c:pt idx="53">
                  <c:v>76.510000000000005</c:v>
                </c:pt>
                <c:pt idx="54">
                  <c:v>76.61</c:v>
                </c:pt>
                <c:pt idx="55">
                  <c:v>76.59</c:v>
                </c:pt>
                <c:pt idx="56">
                  <c:v>76.47</c:v>
                </c:pt>
                <c:pt idx="57">
                  <c:v>76.22</c:v>
                </c:pt>
                <c:pt idx="58">
                  <c:v>76.02</c:v>
                </c:pt>
                <c:pt idx="59">
                  <c:v>75.709999999999994</c:v>
                </c:pt>
                <c:pt idx="60">
                  <c:v>75.709999999999994</c:v>
                </c:pt>
                <c:pt idx="61">
                  <c:v>75.63</c:v>
                </c:pt>
                <c:pt idx="62">
                  <c:v>75.73</c:v>
                </c:pt>
                <c:pt idx="63">
                  <c:v>76.03</c:v>
                </c:pt>
                <c:pt idx="64">
                  <c:v>76.489999999999995</c:v>
                </c:pt>
                <c:pt idx="65">
                  <c:v>77.040000000000006</c:v>
                </c:pt>
                <c:pt idx="66">
                  <c:v>77.400000000000006</c:v>
                </c:pt>
                <c:pt idx="67">
                  <c:v>77.64</c:v>
                </c:pt>
                <c:pt idx="68">
                  <c:v>77.569999999999993</c:v>
                </c:pt>
                <c:pt idx="69">
                  <c:v>77.5</c:v>
                </c:pt>
                <c:pt idx="70">
                  <c:v>77.23</c:v>
                </c:pt>
                <c:pt idx="71">
                  <c:v>76.989999999999995</c:v>
                </c:pt>
                <c:pt idx="72">
                  <c:v>76.819999999999993</c:v>
                </c:pt>
                <c:pt idx="73">
                  <c:v>76.64</c:v>
                </c:pt>
                <c:pt idx="74">
                  <c:v>76.38</c:v>
                </c:pt>
                <c:pt idx="75">
                  <c:v>76.36</c:v>
                </c:pt>
                <c:pt idx="76">
                  <c:v>76.599999999999994</c:v>
                </c:pt>
                <c:pt idx="77">
                  <c:v>76.94</c:v>
                </c:pt>
                <c:pt idx="78">
                  <c:v>77.260000000000005</c:v>
                </c:pt>
                <c:pt idx="79">
                  <c:v>77.47</c:v>
                </c:pt>
                <c:pt idx="80">
                  <c:v>77.430000000000007</c:v>
                </c:pt>
                <c:pt idx="81">
                  <c:v>77.260000000000005</c:v>
                </c:pt>
                <c:pt idx="82">
                  <c:v>76.95</c:v>
                </c:pt>
                <c:pt idx="83">
                  <c:v>76.680000000000007</c:v>
                </c:pt>
                <c:pt idx="84">
                  <c:v>76.56</c:v>
                </c:pt>
                <c:pt idx="85">
                  <c:v>76.44</c:v>
                </c:pt>
                <c:pt idx="86">
                  <c:v>76.489999999999995</c:v>
                </c:pt>
                <c:pt idx="87">
                  <c:v>76.84</c:v>
                </c:pt>
                <c:pt idx="88">
                  <c:v>77.33</c:v>
                </c:pt>
                <c:pt idx="89">
                  <c:v>77.78</c:v>
                </c:pt>
                <c:pt idx="90">
                  <c:v>78.099999999999994</c:v>
                </c:pt>
                <c:pt idx="91">
                  <c:v>78.36</c:v>
                </c:pt>
                <c:pt idx="92">
                  <c:v>78.37</c:v>
                </c:pt>
                <c:pt idx="93">
                  <c:v>78.36</c:v>
                </c:pt>
                <c:pt idx="94">
                  <c:v>78.23</c:v>
                </c:pt>
                <c:pt idx="95">
                  <c:v>78.12</c:v>
                </c:pt>
                <c:pt idx="96">
                  <c:v>78.08</c:v>
                </c:pt>
                <c:pt idx="97">
                  <c:v>77.98</c:v>
                </c:pt>
                <c:pt idx="98">
                  <c:v>78.290000000000006</c:v>
                </c:pt>
                <c:pt idx="99">
                  <c:v>78.760000000000005</c:v>
                </c:pt>
                <c:pt idx="100">
                  <c:v>79.42</c:v>
                </c:pt>
                <c:pt idx="101">
                  <c:v>80.25</c:v>
                </c:pt>
                <c:pt idx="102">
                  <c:v>80.86</c:v>
                </c:pt>
                <c:pt idx="103">
                  <c:v>81.41</c:v>
                </c:pt>
                <c:pt idx="104">
                  <c:v>81.569999999999993</c:v>
                </c:pt>
                <c:pt idx="105">
                  <c:v>81.83</c:v>
                </c:pt>
                <c:pt idx="106">
                  <c:v>81.98</c:v>
                </c:pt>
                <c:pt idx="107">
                  <c:v>82.31</c:v>
                </c:pt>
                <c:pt idx="108">
                  <c:v>82.7</c:v>
                </c:pt>
                <c:pt idx="109">
                  <c:v>83.13</c:v>
                </c:pt>
                <c:pt idx="110">
                  <c:v>83.87</c:v>
                </c:pt>
                <c:pt idx="111">
                  <c:v>84.69</c:v>
                </c:pt>
                <c:pt idx="112">
                  <c:v>85.77</c:v>
                </c:pt>
                <c:pt idx="113">
                  <c:v>87.03</c:v>
                </c:pt>
                <c:pt idx="114">
                  <c:v>88.14</c:v>
                </c:pt>
                <c:pt idx="115">
                  <c:v>89.01</c:v>
                </c:pt>
                <c:pt idx="116">
                  <c:v>89.58</c:v>
                </c:pt>
                <c:pt idx="117">
                  <c:v>89.8</c:v>
                </c:pt>
                <c:pt idx="118">
                  <c:v>89.76</c:v>
                </c:pt>
                <c:pt idx="119">
                  <c:v>89.82</c:v>
                </c:pt>
                <c:pt idx="120">
                  <c:v>90.06</c:v>
                </c:pt>
                <c:pt idx="121">
                  <c:v>90.48</c:v>
                </c:pt>
                <c:pt idx="122">
                  <c:v>91.31</c:v>
                </c:pt>
                <c:pt idx="123">
                  <c:v>92.55</c:v>
                </c:pt>
                <c:pt idx="124">
                  <c:v>93.69</c:v>
                </c:pt>
                <c:pt idx="125">
                  <c:v>95.1</c:v>
                </c:pt>
                <c:pt idx="126">
                  <c:v>96.28</c:v>
                </c:pt>
                <c:pt idx="127">
                  <c:v>97.31</c:v>
                </c:pt>
                <c:pt idx="128">
                  <c:v>97.99</c:v>
                </c:pt>
                <c:pt idx="129">
                  <c:v>98.48</c:v>
                </c:pt>
                <c:pt idx="130">
                  <c:v>98.94</c:v>
                </c:pt>
                <c:pt idx="131">
                  <c:v>99.51</c:v>
                </c:pt>
                <c:pt idx="132">
                  <c:v>100</c:v>
                </c:pt>
                <c:pt idx="133">
                  <c:v>100.81</c:v>
                </c:pt>
                <c:pt idx="134">
                  <c:v>102.24</c:v>
                </c:pt>
                <c:pt idx="135">
                  <c:v>104.01</c:v>
                </c:pt>
                <c:pt idx="136">
                  <c:v>105.98</c:v>
                </c:pt>
                <c:pt idx="137">
                  <c:v>107.83</c:v>
                </c:pt>
                <c:pt idx="138">
                  <c:v>109.02</c:v>
                </c:pt>
                <c:pt idx="139">
                  <c:v>110.07</c:v>
                </c:pt>
                <c:pt idx="140">
                  <c:v>110.9</c:v>
                </c:pt>
                <c:pt idx="141">
                  <c:v>111.75</c:v>
                </c:pt>
                <c:pt idx="142">
                  <c:v>112.6</c:v>
                </c:pt>
                <c:pt idx="143">
                  <c:v>113.56</c:v>
                </c:pt>
                <c:pt idx="144">
                  <c:v>114.58</c:v>
                </c:pt>
                <c:pt idx="145">
                  <c:v>115.45</c:v>
                </c:pt>
                <c:pt idx="146">
                  <c:v>116.69</c:v>
                </c:pt>
                <c:pt idx="147">
                  <c:v>117.94</c:v>
                </c:pt>
                <c:pt idx="148">
                  <c:v>118.94</c:v>
                </c:pt>
                <c:pt idx="149">
                  <c:v>120.03</c:v>
                </c:pt>
                <c:pt idx="150">
                  <c:v>121.01</c:v>
                </c:pt>
                <c:pt idx="151">
                  <c:v>121.99</c:v>
                </c:pt>
                <c:pt idx="152">
                  <c:v>122.89</c:v>
                </c:pt>
                <c:pt idx="153">
                  <c:v>123.46</c:v>
                </c:pt>
                <c:pt idx="154">
                  <c:v>123.78</c:v>
                </c:pt>
                <c:pt idx="155">
                  <c:v>123.64</c:v>
                </c:pt>
                <c:pt idx="156">
                  <c:v>123.93</c:v>
                </c:pt>
                <c:pt idx="157">
                  <c:v>124.45</c:v>
                </c:pt>
                <c:pt idx="158">
                  <c:v>125.92</c:v>
                </c:pt>
                <c:pt idx="159">
                  <c:v>127.95</c:v>
                </c:pt>
                <c:pt idx="160">
                  <c:v>130.33000000000001</c:v>
                </c:pt>
                <c:pt idx="161">
                  <c:v>132.76</c:v>
                </c:pt>
                <c:pt idx="162">
                  <c:v>135.04</c:v>
                </c:pt>
                <c:pt idx="163">
                  <c:v>137.04</c:v>
                </c:pt>
                <c:pt idx="164">
                  <c:v>138.62</c:v>
                </c:pt>
                <c:pt idx="165">
                  <c:v>140.12</c:v>
                </c:pt>
                <c:pt idx="166">
                  <c:v>141.26</c:v>
                </c:pt>
                <c:pt idx="167">
                  <c:v>142.18</c:v>
                </c:pt>
                <c:pt idx="168">
                  <c:v>142.86000000000001</c:v>
                </c:pt>
                <c:pt idx="169">
                  <c:v>143.59</c:v>
                </c:pt>
                <c:pt idx="170">
                  <c:v>144.84</c:v>
                </c:pt>
                <c:pt idx="171">
                  <c:v>146.44999999999999</c:v>
                </c:pt>
                <c:pt idx="172">
                  <c:v>148.16999999999999</c:v>
                </c:pt>
                <c:pt idx="173">
                  <c:v>149.69999999999999</c:v>
                </c:pt>
                <c:pt idx="174">
                  <c:v>151.65</c:v>
                </c:pt>
                <c:pt idx="175">
                  <c:v>153.61000000000001</c:v>
                </c:pt>
                <c:pt idx="176">
                  <c:v>155.77000000000001</c:v>
                </c:pt>
                <c:pt idx="177">
                  <c:v>157.71</c:v>
                </c:pt>
                <c:pt idx="178">
                  <c:v>159.55000000000001</c:v>
                </c:pt>
                <c:pt idx="179">
                  <c:v>161.27000000000001</c:v>
                </c:pt>
                <c:pt idx="180">
                  <c:v>162.9</c:v>
                </c:pt>
                <c:pt idx="181">
                  <c:v>164.82</c:v>
                </c:pt>
                <c:pt idx="182">
                  <c:v>167.91</c:v>
                </c:pt>
                <c:pt idx="183">
                  <c:v>171.58</c:v>
                </c:pt>
                <c:pt idx="184">
                  <c:v>175.43</c:v>
                </c:pt>
                <c:pt idx="185">
                  <c:v>179.45</c:v>
                </c:pt>
                <c:pt idx="186">
                  <c:v>182.69</c:v>
                </c:pt>
                <c:pt idx="187">
                  <c:v>184.95</c:v>
                </c:pt>
                <c:pt idx="188">
                  <c:v>186.91</c:v>
                </c:pt>
                <c:pt idx="189">
                  <c:v>188.65</c:v>
                </c:pt>
                <c:pt idx="190">
                  <c:v>190.08</c:v>
                </c:pt>
                <c:pt idx="191">
                  <c:v>191.42</c:v>
                </c:pt>
                <c:pt idx="192">
                  <c:v>193.35</c:v>
                </c:pt>
                <c:pt idx="193">
                  <c:v>195.87</c:v>
                </c:pt>
                <c:pt idx="194">
                  <c:v>199.21</c:v>
                </c:pt>
                <c:pt idx="195">
                  <c:v>202.51</c:v>
                </c:pt>
                <c:pt idx="196">
                  <c:v>205.76</c:v>
                </c:pt>
                <c:pt idx="197">
                  <c:v>208.86</c:v>
                </c:pt>
                <c:pt idx="198">
                  <c:v>211.65</c:v>
                </c:pt>
                <c:pt idx="199">
                  <c:v>214.13</c:v>
                </c:pt>
                <c:pt idx="200">
                  <c:v>216.77</c:v>
                </c:pt>
                <c:pt idx="201">
                  <c:v>219.07</c:v>
                </c:pt>
                <c:pt idx="202">
                  <c:v>220.81</c:v>
                </c:pt>
                <c:pt idx="203">
                  <c:v>221.91</c:v>
                </c:pt>
                <c:pt idx="204">
                  <c:v>222.46</c:v>
                </c:pt>
                <c:pt idx="205">
                  <c:v>223.38</c:v>
                </c:pt>
                <c:pt idx="206">
                  <c:v>223.75</c:v>
                </c:pt>
                <c:pt idx="207">
                  <c:v>224.99</c:v>
                </c:pt>
                <c:pt idx="208">
                  <c:v>225.99</c:v>
                </c:pt>
                <c:pt idx="209">
                  <c:v>226.29</c:v>
                </c:pt>
                <c:pt idx="210">
                  <c:v>226.17</c:v>
                </c:pt>
                <c:pt idx="211">
                  <c:v>225.54</c:v>
                </c:pt>
                <c:pt idx="212">
                  <c:v>225.09</c:v>
                </c:pt>
                <c:pt idx="213">
                  <c:v>224.74</c:v>
                </c:pt>
                <c:pt idx="214">
                  <c:v>223.94</c:v>
                </c:pt>
                <c:pt idx="215">
                  <c:v>222.39</c:v>
                </c:pt>
                <c:pt idx="216">
                  <c:v>221.31</c:v>
                </c:pt>
                <c:pt idx="217">
                  <c:v>220.46</c:v>
                </c:pt>
                <c:pt idx="218">
                  <c:v>219.67</c:v>
                </c:pt>
                <c:pt idx="219">
                  <c:v>218.94</c:v>
                </c:pt>
                <c:pt idx="220">
                  <c:v>218.34</c:v>
                </c:pt>
                <c:pt idx="221">
                  <c:v>217.37</c:v>
                </c:pt>
                <c:pt idx="222">
                  <c:v>216.3</c:v>
                </c:pt>
                <c:pt idx="223">
                  <c:v>214.63</c:v>
                </c:pt>
                <c:pt idx="224">
                  <c:v>212.72</c:v>
                </c:pt>
                <c:pt idx="225">
                  <c:v>209.75</c:v>
                </c:pt>
                <c:pt idx="226">
                  <c:v>205.25</c:v>
                </c:pt>
                <c:pt idx="227">
                  <c:v>200.68</c:v>
                </c:pt>
                <c:pt idx="228">
                  <c:v>196.09</c:v>
                </c:pt>
                <c:pt idx="229">
                  <c:v>190.61</c:v>
                </c:pt>
                <c:pt idx="230">
                  <c:v>186.12</c:v>
                </c:pt>
                <c:pt idx="231">
                  <c:v>183.38</c:v>
                </c:pt>
                <c:pt idx="232">
                  <c:v>181.57</c:v>
                </c:pt>
                <c:pt idx="233">
                  <c:v>180.51</c:v>
                </c:pt>
                <c:pt idx="234">
                  <c:v>178.56</c:v>
                </c:pt>
                <c:pt idx="235">
                  <c:v>176.6</c:v>
                </c:pt>
                <c:pt idx="236">
                  <c:v>173.36</c:v>
                </c:pt>
                <c:pt idx="237">
                  <c:v>169.7</c:v>
                </c:pt>
                <c:pt idx="238">
                  <c:v>166</c:v>
                </c:pt>
                <c:pt idx="239" formatCode="General">
                  <c:v>162.16999999999999</c:v>
                </c:pt>
              </c:numCache>
            </c:numRef>
          </c:val>
          <c:smooth val="0"/>
        </c:ser>
        <c:dLbls>
          <c:showLegendKey val="0"/>
          <c:showVal val="0"/>
          <c:showCatName val="0"/>
          <c:showSerName val="0"/>
          <c:showPercent val="0"/>
          <c:showBubbleSize val="0"/>
        </c:dLbls>
        <c:marker val="1"/>
        <c:smooth val="0"/>
        <c:axId val="168883712"/>
        <c:axId val="39787264"/>
      </c:lineChart>
      <c:dateAx>
        <c:axId val="168883712"/>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39787264"/>
        <c:crosses val="autoZero"/>
        <c:auto val="1"/>
        <c:lblOffset val="100"/>
        <c:baseTimeUnit val="days"/>
        <c:majorUnit val="24"/>
        <c:majorTimeUnit val="months"/>
        <c:minorUnit val="1"/>
        <c:minorTimeUnit val="months"/>
      </c:dateAx>
      <c:valAx>
        <c:axId val="39787264"/>
        <c:scaling>
          <c:orientation val="minMax"/>
          <c:min val="50"/>
        </c:scaling>
        <c:delete val="0"/>
        <c:axPos val="l"/>
        <c:majorGridlines/>
        <c:numFmt formatCode="0.0" sourceLinked="0"/>
        <c:majorTickMark val="out"/>
        <c:minorTickMark val="none"/>
        <c:tickLblPos val="nextTo"/>
        <c:spPr>
          <a:ln w="3175">
            <a:no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68883712"/>
        <c:crosses val="autoZero"/>
        <c:crossBetween val="between"/>
        <c:majorUnit val="30"/>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a:pPr>
            <a:r>
              <a:rPr lang="en-US"/>
              <a:t>Postwar Recessions (1946-2008): Cumulative Decline from NBER Peak (pct)</a:t>
            </a:r>
          </a:p>
        </c:rich>
      </c:tx>
      <c:layout>
        <c:manualLayout>
          <c:xMode val="edge"/>
          <c:yMode val="edge"/>
          <c:x val="0.12114948924379568"/>
          <c:y val="8.0783099921061547E-3"/>
        </c:manualLayout>
      </c:layout>
      <c:overlay val="0"/>
      <c:spPr>
        <a:noFill/>
        <a:ln w="25400">
          <a:noFill/>
        </a:ln>
      </c:spPr>
    </c:title>
    <c:autoTitleDeleted val="0"/>
    <c:plotArea>
      <c:layout>
        <c:manualLayout>
          <c:layoutTarget val="inner"/>
          <c:xMode val="edge"/>
          <c:yMode val="edge"/>
          <c:x val="8.7680355160932727E-2"/>
          <c:y val="7.01468189233279E-2"/>
          <c:w val="0.83018867924528361"/>
          <c:h val="0.80097879282218665"/>
        </c:manualLayout>
      </c:layout>
      <c:lineChart>
        <c:grouping val="standard"/>
        <c:varyColors val="0"/>
        <c:ser>
          <c:idx val="0"/>
          <c:order val="0"/>
          <c:tx>
            <c:strRef>
              <c:f>'Emp &amp; GDP'!$B$6</c:f>
              <c:strCache>
                <c:ptCount val="1"/>
                <c:pt idx="0">
                  <c:v>1948</c:v>
                </c:pt>
              </c:strCache>
            </c:strRef>
          </c:tx>
          <c:spPr>
            <a:ln w="38100">
              <a:solidFill>
                <a:sysClr val="window" lastClr="FFFFFF">
                  <a:lumMod val="65000"/>
                </a:sysClr>
              </a:solidFill>
            </a:ln>
          </c:spPr>
          <c:marker>
            <c:symbol val="none"/>
          </c:marker>
          <c:val>
            <c:numRef>
              <c:f>'Emp &amp; GDP'!$B$8:$B$32</c:f>
              <c:numCache>
                <c:formatCode>0.0</c:formatCode>
                <c:ptCount val="25"/>
                <c:pt idx="0" formatCode="General">
                  <c:v>0</c:v>
                </c:pt>
                <c:pt idx="1">
                  <c:v>-0.4</c:v>
                </c:pt>
                <c:pt idx="2">
                  <c:v>-1.1000000000000001</c:v>
                </c:pt>
                <c:pt idx="3">
                  <c:v>-1.5</c:v>
                </c:pt>
                <c:pt idx="4">
                  <c:v>-2.1</c:v>
                </c:pt>
                <c:pt idx="5">
                  <c:v>-2.1</c:v>
                </c:pt>
                <c:pt idx="6">
                  <c:v>-2.7</c:v>
                </c:pt>
                <c:pt idx="7">
                  <c:v>-3.2</c:v>
                </c:pt>
                <c:pt idx="8">
                  <c:v>-3.7</c:v>
                </c:pt>
                <c:pt idx="9">
                  <c:v>-3.5</c:v>
                </c:pt>
                <c:pt idx="10">
                  <c:v>-3.1</c:v>
                </c:pt>
                <c:pt idx="11">
                  <c:v>-5</c:v>
                </c:pt>
                <c:pt idx="12">
                  <c:v>-4.3</c:v>
                </c:pt>
                <c:pt idx="13">
                  <c:v>-3.7</c:v>
                </c:pt>
                <c:pt idx="14">
                  <c:v>-3.7</c:v>
                </c:pt>
                <c:pt idx="15">
                  <c:v>-4.2</c:v>
                </c:pt>
                <c:pt idx="16">
                  <c:v>-2.7</c:v>
                </c:pt>
                <c:pt idx="17">
                  <c:v>-1.8</c:v>
                </c:pt>
                <c:pt idx="18">
                  <c:v>-1.1000000000000001</c:v>
                </c:pt>
                <c:pt idx="19">
                  <c:v>-0.24339514094791082</c:v>
                </c:pt>
                <c:pt idx="20">
                  <c:v>0.57308492277736667</c:v>
                </c:pt>
                <c:pt idx="21">
                  <c:v>2.1971943178298092</c:v>
                </c:pt>
                <c:pt idx="22">
                  <c:v>2.7614285082090642</c:v>
                </c:pt>
                <c:pt idx="23">
                  <c:v>3.3588529450812001</c:v>
                </c:pt>
                <c:pt idx="24">
                  <c:v>3.5048900296499541</c:v>
                </c:pt>
              </c:numCache>
            </c:numRef>
          </c:val>
          <c:smooth val="0"/>
        </c:ser>
        <c:ser>
          <c:idx val="1"/>
          <c:order val="1"/>
          <c:tx>
            <c:strRef>
              <c:f>'Emp &amp; GDP'!$C$6</c:f>
              <c:strCache>
                <c:ptCount val="1"/>
                <c:pt idx="0">
                  <c:v>1953</c:v>
                </c:pt>
              </c:strCache>
            </c:strRef>
          </c:tx>
          <c:spPr>
            <a:ln w="38100">
              <a:solidFill>
                <a:sysClr val="window" lastClr="FFFFFF">
                  <a:lumMod val="65000"/>
                </a:sysClr>
              </a:solidFill>
            </a:ln>
          </c:spPr>
          <c:marker>
            <c:symbol val="none"/>
          </c:marker>
          <c:val>
            <c:numRef>
              <c:f>'Emp &amp; GDP'!$C$8:$C$32</c:f>
              <c:numCache>
                <c:formatCode>0.0</c:formatCode>
                <c:ptCount val="25"/>
                <c:pt idx="0" formatCode="General">
                  <c:v>0</c:v>
                </c:pt>
                <c:pt idx="1">
                  <c:v>-0.1</c:v>
                </c:pt>
                <c:pt idx="2">
                  <c:v>-0.30000000000000021</c:v>
                </c:pt>
                <c:pt idx="3">
                  <c:v>-0.60000000000000042</c:v>
                </c:pt>
                <c:pt idx="4">
                  <c:v>-1.2</c:v>
                </c:pt>
                <c:pt idx="5">
                  <c:v>-1.7</c:v>
                </c:pt>
                <c:pt idx="6">
                  <c:v>-2.1</c:v>
                </c:pt>
                <c:pt idx="7">
                  <c:v>-2.2999999999999998</c:v>
                </c:pt>
                <c:pt idx="8">
                  <c:v>-2.7</c:v>
                </c:pt>
                <c:pt idx="9">
                  <c:v>-2.7</c:v>
                </c:pt>
                <c:pt idx="10">
                  <c:v>-3.1</c:v>
                </c:pt>
                <c:pt idx="11">
                  <c:v>-3.2</c:v>
                </c:pt>
                <c:pt idx="12">
                  <c:v>-3.4</c:v>
                </c:pt>
                <c:pt idx="13">
                  <c:v>-3.4</c:v>
                </c:pt>
                <c:pt idx="14">
                  <c:v>-3.3</c:v>
                </c:pt>
                <c:pt idx="15">
                  <c:v>-3.2</c:v>
                </c:pt>
                <c:pt idx="16">
                  <c:v>-2.7</c:v>
                </c:pt>
                <c:pt idx="17">
                  <c:v>-2.4</c:v>
                </c:pt>
                <c:pt idx="18">
                  <c:v>-2.1</c:v>
                </c:pt>
                <c:pt idx="19">
                  <c:v>-1.7650783599809978</c:v>
                </c:pt>
                <c:pt idx="20">
                  <c:v>-1.1338451796738989</c:v>
                </c:pt>
                <c:pt idx="21">
                  <c:v>-0.57384834573372967</c:v>
                </c:pt>
                <c:pt idx="22">
                  <c:v>-4.7490897577962002E-2</c:v>
                </c:pt>
                <c:pt idx="23">
                  <c:v>0.50261199936678669</c:v>
                </c:pt>
                <c:pt idx="24">
                  <c:v>0.8884755421877385</c:v>
                </c:pt>
              </c:numCache>
            </c:numRef>
          </c:val>
          <c:smooth val="0"/>
        </c:ser>
        <c:ser>
          <c:idx val="2"/>
          <c:order val="2"/>
          <c:tx>
            <c:strRef>
              <c:f>'Emp &amp; GDP'!$D$6</c:f>
              <c:strCache>
                <c:ptCount val="1"/>
                <c:pt idx="0">
                  <c:v>1957</c:v>
                </c:pt>
              </c:strCache>
            </c:strRef>
          </c:tx>
          <c:spPr>
            <a:ln w="38100">
              <a:solidFill>
                <a:sysClr val="window" lastClr="FFFFFF">
                  <a:lumMod val="65000"/>
                </a:sysClr>
              </a:solidFill>
            </a:ln>
          </c:spPr>
          <c:marker>
            <c:symbol val="none"/>
          </c:marker>
          <c:val>
            <c:numRef>
              <c:f>'Emp &amp; GDP'!$D$8:$D$32</c:f>
              <c:numCache>
                <c:formatCode>0.0</c:formatCode>
                <c:ptCount val="25"/>
                <c:pt idx="0" formatCode="General">
                  <c:v>0</c:v>
                </c:pt>
                <c:pt idx="1">
                  <c:v>-0.4</c:v>
                </c:pt>
                <c:pt idx="2">
                  <c:v>-0.7000000000000004</c:v>
                </c:pt>
                <c:pt idx="3">
                  <c:v>-1.1000000000000001</c:v>
                </c:pt>
                <c:pt idx="4">
                  <c:v>-1.4</c:v>
                </c:pt>
                <c:pt idx="5">
                  <c:v>-2</c:v>
                </c:pt>
                <c:pt idx="6">
                  <c:v>-2.9</c:v>
                </c:pt>
                <c:pt idx="7">
                  <c:v>-3.4</c:v>
                </c:pt>
                <c:pt idx="8">
                  <c:v>-4</c:v>
                </c:pt>
                <c:pt idx="9">
                  <c:v>-4.2</c:v>
                </c:pt>
                <c:pt idx="10">
                  <c:v>-4.2</c:v>
                </c:pt>
                <c:pt idx="11">
                  <c:v>-3.9</c:v>
                </c:pt>
                <c:pt idx="12">
                  <c:v>-3.6</c:v>
                </c:pt>
                <c:pt idx="13">
                  <c:v>-3.1</c:v>
                </c:pt>
                <c:pt idx="14">
                  <c:v>-3.1</c:v>
                </c:pt>
                <c:pt idx="15">
                  <c:v>-2.2000000000000002</c:v>
                </c:pt>
                <c:pt idx="16">
                  <c:v>-2</c:v>
                </c:pt>
                <c:pt idx="17">
                  <c:v>-1.2</c:v>
                </c:pt>
                <c:pt idx="18">
                  <c:v>-0.8</c:v>
                </c:pt>
                <c:pt idx="19">
                  <c:v>-0.21081162475530271</c:v>
                </c:pt>
                <c:pt idx="20">
                  <c:v>0.36139135672339484</c:v>
                </c:pt>
                <c:pt idx="21">
                  <c:v>0.79242583948200274</c:v>
                </c:pt>
                <c:pt idx="22">
                  <c:v>1.035235657280519</c:v>
                </c:pt>
                <c:pt idx="23">
                  <c:v>1.2705164884806439</c:v>
                </c:pt>
                <c:pt idx="24">
                  <c:v>0.39338954976659868</c:v>
                </c:pt>
              </c:numCache>
            </c:numRef>
          </c:val>
          <c:smooth val="0"/>
        </c:ser>
        <c:ser>
          <c:idx val="3"/>
          <c:order val="3"/>
          <c:tx>
            <c:strRef>
              <c:f>'Emp &amp; GDP'!$L$6</c:f>
              <c:strCache>
                <c:ptCount val="1"/>
                <c:pt idx="0">
                  <c:v>2007</c:v>
                </c:pt>
              </c:strCache>
            </c:strRef>
          </c:tx>
          <c:spPr>
            <a:ln w="38100">
              <a:solidFill>
                <a:srgbClr val="C00000"/>
              </a:solidFill>
            </a:ln>
          </c:spPr>
          <c:marker>
            <c:symbol val="none"/>
          </c:marker>
          <c:val>
            <c:numRef>
              <c:f>'Emp &amp; GDP'!$L$8:$L$28</c:f>
              <c:numCache>
                <c:formatCode>0.0</c:formatCode>
                <c:ptCount val="21"/>
                <c:pt idx="0" formatCode="General">
                  <c:v>0</c:v>
                </c:pt>
                <c:pt idx="1">
                  <c:v>-0.1</c:v>
                </c:pt>
                <c:pt idx="2">
                  <c:v>-0.2</c:v>
                </c:pt>
                <c:pt idx="3">
                  <c:v>-0.2</c:v>
                </c:pt>
                <c:pt idx="4">
                  <c:v>-0.4</c:v>
                </c:pt>
                <c:pt idx="5">
                  <c:v>-0.5</c:v>
                </c:pt>
                <c:pt idx="6">
                  <c:v>-0.60000000000000042</c:v>
                </c:pt>
                <c:pt idx="7">
                  <c:v>-0.7000000000000004</c:v>
                </c:pt>
                <c:pt idx="8">
                  <c:v>-0.8</c:v>
                </c:pt>
                <c:pt idx="9">
                  <c:v>-1</c:v>
                </c:pt>
                <c:pt idx="10">
                  <c:v>-1.3</c:v>
                </c:pt>
                <c:pt idx="11">
                  <c:v>-1.7</c:v>
                </c:pt>
                <c:pt idx="12">
                  <c:v>-2.2000000000000002</c:v>
                </c:pt>
                <c:pt idx="13">
                  <c:v>-2.7</c:v>
                </c:pt>
                <c:pt idx="14">
                  <c:v>-3.2</c:v>
                </c:pt>
                <c:pt idx="15">
                  <c:v>-3.7</c:v>
                </c:pt>
                <c:pt idx="16">
                  <c:v>-4.0999999999999996</c:v>
                </c:pt>
                <c:pt idx="17">
                  <c:v>-4.3</c:v>
                </c:pt>
                <c:pt idx="18">
                  <c:v>-4.5999999999999996</c:v>
                </c:pt>
                <c:pt idx="19">
                  <c:v>-4.8</c:v>
                </c:pt>
                <c:pt idx="20">
                  <c:v>-5.015490184724074</c:v>
                </c:pt>
              </c:numCache>
            </c:numRef>
          </c:val>
          <c:smooth val="0"/>
        </c:ser>
        <c:dLbls>
          <c:showLegendKey val="0"/>
          <c:showVal val="0"/>
          <c:showCatName val="0"/>
          <c:showSerName val="0"/>
          <c:showPercent val="0"/>
          <c:showBubbleSize val="0"/>
        </c:dLbls>
        <c:marker val="1"/>
        <c:smooth val="0"/>
        <c:axId val="170624512"/>
        <c:axId val="99094464"/>
      </c:lineChart>
      <c:catAx>
        <c:axId val="170624512"/>
        <c:scaling>
          <c:orientation val="minMax"/>
        </c:scaling>
        <c:delete val="0"/>
        <c:axPos val="b"/>
        <c:numFmt formatCode="General" sourceLinked="1"/>
        <c:majorTickMark val="none"/>
        <c:minorTickMark val="none"/>
        <c:tickLblPos val="low"/>
        <c:spPr>
          <a:ln w="3175">
            <a:noFill/>
            <a:prstDash val="solid"/>
          </a:ln>
        </c:spPr>
        <c:txPr>
          <a:bodyPr rot="0" vert="horz"/>
          <a:lstStyle/>
          <a:p>
            <a:pPr>
              <a:defRPr/>
            </a:pPr>
            <a:endParaRPr lang="en-US"/>
          </a:p>
        </c:txPr>
        <c:crossAx val="99094464"/>
        <c:crosses val="autoZero"/>
        <c:auto val="1"/>
        <c:lblAlgn val="ctr"/>
        <c:lblOffset val="100"/>
        <c:tickLblSkip val="2"/>
        <c:tickMarkSkip val="1"/>
        <c:noMultiLvlLbl val="0"/>
      </c:catAx>
      <c:valAx>
        <c:axId val="99094464"/>
        <c:scaling>
          <c:orientation val="minMax"/>
        </c:scaling>
        <c:delete val="0"/>
        <c:axPos val="l"/>
        <c:majorGridlines>
          <c:spPr>
            <a:ln w="3175">
              <a:solidFill>
                <a:srgbClr val="C0C0C0"/>
              </a:solidFill>
              <a:prstDash val="solid"/>
            </a:ln>
          </c:spPr>
        </c:majorGridlines>
        <c:numFmt formatCode="#,##0" sourceLinked="0"/>
        <c:majorTickMark val="out"/>
        <c:minorTickMark val="none"/>
        <c:tickLblPos val="nextTo"/>
        <c:spPr>
          <a:ln w="9525">
            <a:noFill/>
          </a:ln>
        </c:spPr>
        <c:txPr>
          <a:bodyPr rot="0" vert="horz"/>
          <a:lstStyle/>
          <a:p>
            <a:pPr>
              <a:defRPr/>
            </a:pPr>
            <a:endParaRPr lang="en-US"/>
          </a:p>
        </c:txPr>
        <c:crossAx val="170624512"/>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lgn="ctr">
        <a:defRPr lang="en-US" sz="1800" b="0" i="0" u="none" strike="noStrike" kern="1200"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a:pPr>
            <a:r>
              <a:rPr lang="en-US"/>
              <a:t>Postwar Recessions (1946-2008): Cumulative Decline from NBER Peak (pct)</a:t>
            </a:r>
          </a:p>
        </c:rich>
      </c:tx>
      <c:layout>
        <c:manualLayout>
          <c:xMode val="edge"/>
          <c:yMode val="edge"/>
          <c:x val="0.12114948924379568"/>
          <c:y val="8.0783099921061547E-3"/>
        </c:manualLayout>
      </c:layout>
      <c:overlay val="0"/>
      <c:spPr>
        <a:noFill/>
        <a:ln w="25400">
          <a:noFill/>
        </a:ln>
      </c:spPr>
    </c:title>
    <c:autoTitleDeleted val="0"/>
    <c:plotArea>
      <c:layout>
        <c:manualLayout>
          <c:layoutTarget val="inner"/>
          <c:xMode val="edge"/>
          <c:yMode val="edge"/>
          <c:x val="8.7680355160932727E-2"/>
          <c:y val="7.01468189233279E-2"/>
          <c:w val="0.83018867924528361"/>
          <c:h val="0.80097879282218665"/>
        </c:manualLayout>
      </c:layout>
      <c:lineChart>
        <c:grouping val="standard"/>
        <c:varyColors val="0"/>
        <c:ser>
          <c:idx val="1"/>
          <c:order val="0"/>
          <c:tx>
            <c:strRef>
              <c:f>'Emp &amp; GDP'!$J$6</c:f>
              <c:strCache>
                <c:ptCount val="1"/>
                <c:pt idx="0">
                  <c:v>1990</c:v>
                </c:pt>
              </c:strCache>
            </c:strRef>
          </c:tx>
          <c:spPr>
            <a:ln w="38100">
              <a:solidFill>
                <a:sysClr val="window" lastClr="FFFFFF">
                  <a:lumMod val="65000"/>
                </a:sysClr>
              </a:solidFill>
            </a:ln>
          </c:spPr>
          <c:marker>
            <c:symbol val="none"/>
          </c:marker>
          <c:val>
            <c:numRef>
              <c:f>'Emp &amp; GDP'!$J$8:$J$32</c:f>
              <c:numCache>
                <c:formatCode>0.0</c:formatCode>
                <c:ptCount val="25"/>
                <c:pt idx="0" formatCode="General">
                  <c:v>0</c:v>
                </c:pt>
                <c:pt idx="1">
                  <c:v>-0.2</c:v>
                </c:pt>
                <c:pt idx="2">
                  <c:v>-0.30000000000000021</c:v>
                </c:pt>
                <c:pt idx="3">
                  <c:v>-0.4</c:v>
                </c:pt>
                <c:pt idx="4">
                  <c:v>-0.5</c:v>
                </c:pt>
                <c:pt idx="5">
                  <c:v>-0.60000000000000042</c:v>
                </c:pt>
                <c:pt idx="6">
                  <c:v>-0.7000000000000004</c:v>
                </c:pt>
                <c:pt idx="7">
                  <c:v>-1</c:v>
                </c:pt>
                <c:pt idx="8">
                  <c:v>-1.1000000000000001</c:v>
                </c:pt>
                <c:pt idx="9">
                  <c:v>-1.3</c:v>
                </c:pt>
                <c:pt idx="10">
                  <c:v>-1.4</c:v>
                </c:pt>
                <c:pt idx="11">
                  <c:v>-1.4</c:v>
                </c:pt>
                <c:pt idx="12">
                  <c:v>-1.4</c:v>
                </c:pt>
                <c:pt idx="13">
                  <c:v>-1.4</c:v>
                </c:pt>
                <c:pt idx="14">
                  <c:v>-1.4</c:v>
                </c:pt>
                <c:pt idx="15">
                  <c:v>-1.3</c:v>
                </c:pt>
                <c:pt idx="16">
                  <c:v>-1.4</c:v>
                </c:pt>
                <c:pt idx="17">
                  <c:v>-1.4</c:v>
                </c:pt>
                <c:pt idx="18">
                  <c:v>-1.3</c:v>
                </c:pt>
                <c:pt idx="19">
                  <c:v>-1.3928490093372825</c:v>
                </c:pt>
                <c:pt idx="20">
                  <c:v>-1.3473012981097696</c:v>
                </c:pt>
                <c:pt idx="21">
                  <c:v>-1.203370530630832</c:v>
                </c:pt>
                <c:pt idx="22">
                  <c:v>-1.0885902983375098</c:v>
                </c:pt>
                <c:pt idx="23">
                  <c:v>-1.0339330448644979</c:v>
                </c:pt>
                <c:pt idx="24">
                  <c:v>-0.96925529492143392</c:v>
                </c:pt>
              </c:numCache>
            </c:numRef>
          </c:val>
          <c:smooth val="0"/>
        </c:ser>
        <c:ser>
          <c:idx val="2"/>
          <c:order val="1"/>
          <c:tx>
            <c:strRef>
              <c:f>'Emp &amp; GDP'!$K$6</c:f>
              <c:strCache>
                <c:ptCount val="1"/>
                <c:pt idx="0">
                  <c:v>2001</c:v>
                </c:pt>
              </c:strCache>
            </c:strRef>
          </c:tx>
          <c:spPr>
            <a:ln w="38100">
              <a:solidFill>
                <a:sysClr val="window" lastClr="FFFFFF">
                  <a:lumMod val="65000"/>
                </a:sysClr>
              </a:solidFill>
            </a:ln>
          </c:spPr>
          <c:marker>
            <c:symbol val="none"/>
          </c:marker>
          <c:val>
            <c:numRef>
              <c:f>'Emp &amp; GDP'!$K$8:$K$32</c:f>
              <c:numCache>
                <c:formatCode>0.0</c:formatCode>
                <c:ptCount val="25"/>
                <c:pt idx="0" formatCode="General">
                  <c:v>0</c:v>
                </c:pt>
                <c:pt idx="1">
                  <c:v>-0.2</c:v>
                </c:pt>
                <c:pt idx="2">
                  <c:v>-0.2</c:v>
                </c:pt>
                <c:pt idx="3">
                  <c:v>-0.30000000000000021</c:v>
                </c:pt>
                <c:pt idx="4">
                  <c:v>-0.4</c:v>
                </c:pt>
                <c:pt idx="5">
                  <c:v>-0.60000000000000042</c:v>
                </c:pt>
                <c:pt idx="6">
                  <c:v>-0.7000000000000004</c:v>
                </c:pt>
                <c:pt idx="7">
                  <c:v>-1</c:v>
                </c:pt>
                <c:pt idx="8">
                  <c:v>-1.2</c:v>
                </c:pt>
                <c:pt idx="9">
                  <c:v>-1.3</c:v>
                </c:pt>
                <c:pt idx="10">
                  <c:v>-1.4</c:v>
                </c:pt>
                <c:pt idx="11">
                  <c:v>-1.6</c:v>
                </c:pt>
                <c:pt idx="12">
                  <c:v>-1.6</c:v>
                </c:pt>
                <c:pt idx="13">
                  <c:v>-1.6</c:v>
                </c:pt>
                <c:pt idx="14">
                  <c:v>-1.6</c:v>
                </c:pt>
                <c:pt idx="15">
                  <c:v>-1.6</c:v>
                </c:pt>
                <c:pt idx="16">
                  <c:v>-1.7</c:v>
                </c:pt>
                <c:pt idx="17">
                  <c:v>-1.7</c:v>
                </c:pt>
                <c:pt idx="18">
                  <c:v>-1.7</c:v>
                </c:pt>
                <c:pt idx="19">
                  <c:v>-1.6369811320754768</c:v>
                </c:pt>
                <c:pt idx="20">
                  <c:v>-1.6309433962264142</c:v>
                </c:pt>
                <c:pt idx="21">
                  <c:v>-1.7486792452830136</c:v>
                </c:pt>
                <c:pt idx="22">
                  <c:v>-1.6860377358490561</c:v>
                </c:pt>
                <c:pt idx="23">
                  <c:v>-1.8052830188679199</c:v>
                </c:pt>
                <c:pt idx="24">
                  <c:v>-1.9652830188679249</c:v>
                </c:pt>
              </c:numCache>
            </c:numRef>
          </c:val>
          <c:smooth val="0"/>
        </c:ser>
        <c:ser>
          <c:idx val="3"/>
          <c:order val="2"/>
          <c:tx>
            <c:strRef>
              <c:f>'Emp &amp; GDP'!$L$6</c:f>
              <c:strCache>
                <c:ptCount val="1"/>
                <c:pt idx="0">
                  <c:v>2007</c:v>
                </c:pt>
              </c:strCache>
            </c:strRef>
          </c:tx>
          <c:spPr>
            <a:ln w="38100">
              <a:solidFill>
                <a:srgbClr val="C00000"/>
              </a:solidFill>
            </a:ln>
          </c:spPr>
          <c:marker>
            <c:symbol val="none"/>
          </c:marker>
          <c:val>
            <c:numRef>
              <c:f>'Emp &amp; GDP'!$L$8:$L$28</c:f>
              <c:numCache>
                <c:formatCode>0.0</c:formatCode>
                <c:ptCount val="21"/>
                <c:pt idx="0" formatCode="General">
                  <c:v>0</c:v>
                </c:pt>
                <c:pt idx="1">
                  <c:v>-0.1</c:v>
                </c:pt>
                <c:pt idx="2">
                  <c:v>-0.2</c:v>
                </c:pt>
                <c:pt idx="3">
                  <c:v>-0.2</c:v>
                </c:pt>
                <c:pt idx="4">
                  <c:v>-0.4</c:v>
                </c:pt>
                <c:pt idx="5">
                  <c:v>-0.5</c:v>
                </c:pt>
                <c:pt idx="6">
                  <c:v>-0.60000000000000042</c:v>
                </c:pt>
                <c:pt idx="7">
                  <c:v>-0.7000000000000004</c:v>
                </c:pt>
                <c:pt idx="8">
                  <c:v>-0.8</c:v>
                </c:pt>
                <c:pt idx="9">
                  <c:v>-1</c:v>
                </c:pt>
                <c:pt idx="10">
                  <c:v>-1.3</c:v>
                </c:pt>
                <c:pt idx="11">
                  <c:v>-1.7</c:v>
                </c:pt>
                <c:pt idx="12">
                  <c:v>-2.2000000000000002</c:v>
                </c:pt>
                <c:pt idx="13">
                  <c:v>-2.7</c:v>
                </c:pt>
                <c:pt idx="14">
                  <c:v>-3.2</c:v>
                </c:pt>
                <c:pt idx="15">
                  <c:v>-3.7</c:v>
                </c:pt>
                <c:pt idx="16">
                  <c:v>-4.0999999999999996</c:v>
                </c:pt>
                <c:pt idx="17">
                  <c:v>-4.3</c:v>
                </c:pt>
                <c:pt idx="18">
                  <c:v>-4.5999999999999996</c:v>
                </c:pt>
                <c:pt idx="19">
                  <c:v>-4.8</c:v>
                </c:pt>
                <c:pt idx="20">
                  <c:v>-5.015490184724074</c:v>
                </c:pt>
              </c:numCache>
            </c:numRef>
          </c:val>
          <c:smooth val="0"/>
        </c:ser>
        <c:dLbls>
          <c:showLegendKey val="0"/>
          <c:showVal val="0"/>
          <c:showCatName val="0"/>
          <c:showSerName val="0"/>
          <c:showPercent val="0"/>
          <c:showBubbleSize val="0"/>
        </c:dLbls>
        <c:marker val="1"/>
        <c:smooth val="0"/>
        <c:axId val="170861056"/>
        <c:axId val="99096768"/>
      </c:lineChart>
      <c:catAx>
        <c:axId val="170861056"/>
        <c:scaling>
          <c:orientation val="minMax"/>
        </c:scaling>
        <c:delete val="0"/>
        <c:axPos val="b"/>
        <c:numFmt formatCode="General" sourceLinked="1"/>
        <c:majorTickMark val="none"/>
        <c:minorTickMark val="none"/>
        <c:tickLblPos val="low"/>
        <c:spPr>
          <a:ln w="3175">
            <a:noFill/>
            <a:prstDash val="solid"/>
          </a:ln>
        </c:spPr>
        <c:txPr>
          <a:bodyPr rot="0" vert="horz"/>
          <a:lstStyle/>
          <a:p>
            <a:pPr>
              <a:defRPr/>
            </a:pPr>
            <a:endParaRPr lang="en-US"/>
          </a:p>
        </c:txPr>
        <c:crossAx val="99096768"/>
        <c:crosses val="autoZero"/>
        <c:auto val="1"/>
        <c:lblAlgn val="ctr"/>
        <c:lblOffset val="100"/>
        <c:tickLblSkip val="2"/>
        <c:tickMarkSkip val="1"/>
        <c:noMultiLvlLbl val="0"/>
      </c:catAx>
      <c:valAx>
        <c:axId val="99096768"/>
        <c:scaling>
          <c:orientation val="minMax"/>
        </c:scaling>
        <c:delete val="0"/>
        <c:axPos val="l"/>
        <c:majorGridlines>
          <c:spPr>
            <a:ln w="3175">
              <a:solidFill>
                <a:srgbClr val="C0C0C0"/>
              </a:solidFill>
              <a:prstDash val="solid"/>
            </a:ln>
          </c:spPr>
        </c:majorGridlines>
        <c:numFmt formatCode="#,##0" sourceLinked="0"/>
        <c:majorTickMark val="out"/>
        <c:minorTickMark val="none"/>
        <c:tickLblPos val="nextTo"/>
        <c:spPr>
          <a:ln w="9525">
            <a:noFill/>
          </a:ln>
        </c:spPr>
        <c:txPr>
          <a:bodyPr rot="0" vert="horz"/>
          <a:lstStyle/>
          <a:p>
            <a:pPr>
              <a:defRPr/>
            </a:pPr>
            <a:endParaRPr lang="en-US"/>
          </a:p>
        </c:txPr>
        <c:crossAx val="170861056"/>
        <c:crosses val="autoZero"/>
        <c:crossBetween val="between"/>
        <c:majorUnit val="1"/>
      </c:valAx>
      <c:spPr>
        <a:noFill/>
        <a:ln w="25400">
          <a:noFill/>
        </a:ln>
      </c:spPr>
    </c:plotArea>
    <c:plotVisOnly val="1"/>
    <c:dispBlanksAs val="gap"/>
    <c:showDLblsOverMax val="0"/>
  </c:chart>
  <c:spPr>
    <a:solidFill>
      <a:srgbClr val="FFFFFF"/>
    </a:solidFill>
    <a:ln w="3175">
      <a:noFill/>
      <a:prstDash val="solid"/>
    </a:ln>
  </c:spPr>
  <c:txPr>
    <a:bodyPr/>
    <a:lstStyle/>
    <a:p>
      <a:pPr algn="ctr">
        <a:defRPr lang="en-US" sz="1800" b="0" i="0" u="none" strike="noStrike" kern="1200"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Cash Bid Corn ($/bu)</a:t>
            </a:r>
          </a:p>
        </c:rich>
      </c:tx>
      <c:layout/>
      <c:overlay val="0"/>
    </c:title>
    <c:autoTitleDeleted val="0"/>
    <c:plotArea>
      <c:layout>
        <c:manualLayout>
          <c:layoutTarget val="inner"/>
          <c:xMode val="edge"/>
          <c:yMode val="edge"/>
          <c:x val="0.10408173636971497"/>
          <c:y val="8.3102605477684527E-2"/>
          <c:w val="0.81428652571600035"/>
          <c:h val="0.77285423094246564"/>
        </c:manualLayout>
      </c:layout>
      <c:lineChart>
        <c:grouping val="standard"/>
        <c:varyColors val="0"/>
        <c:ser>
          <c:idx val="0"/>
          <c:order val="0"/>
          <c:tx>
            <c:strRef>
              <c:f>Sheet1!$B$1</c:f>
              <c:strCache>
                <c:ptCount val="1"/>
                <c:pt idx="0">
                  <c:v>Cash Bid ($/bu)</c:v>
                </c:pt>
              </c:strCache>
            </c:strRef>
          </c:tx>
          <c:spPr>
            <a:ln w="25400">
              <a:solidFill>
                <a:srgbClr val="333333"/>
              </a:solidFill>
              <a:prstDash val="solid"/>
            </a:ln>
          </c:spPr>
          <c:marker>
            <c:symbol val="none"/>
          </c:marker>
          <c:cat>
            <c:numRef>
              <c:f>Sheet1!$A$2:$A$1745</c:f>
              <c:numCache>
                <c:formatCode>m/d/yyyy</c:formatCode>
                <c:ptCount val="1744"/>
                <c:pt idx="0">
                  <c:v>27641</c:v>
                </c:pt>
                <c:pt idx="1">
                  <c:v>27648</c:v>
                </c:pt>
                <c:pt idx="2">
                  <c:v>27655</c:v>
                </c:pt>
                <c:pt idx="3">
                  <c:v>27662</c:v>
                </c:pt>
                <c:pt idx="4">
                  <c:v>27669</c:v>
                </c:pt>
                <c:pt idx="5">
                  <c:v>27676</c:v>
                </c:pt>
                <c:pt idx="6">
                  <c:v>27683</c:v>
                </c:pt>
                <c:pt idx="7">
                  <c:v>27690</c:v>
                </c:pt>
                <c:pt idx="8">
                  <c:v>27697</c:v>
                </c:pt>
                <c:pt idx="9">
                  <c:v>27704</c:v>
                </c:pt>
                <c:pt idx="10">
                  <c:v>27711</c:v>
                </c:pt>
                <c:pt idx="11">
                  <c:v>27718</c:v>
                </c:pt>
                <c:pt idx="12">
                  <c:v>27724</c:v>
                </c:pt>
                <c:pt idx="13">
                  <c:v>27732</c:v>
                </c:pt>
                <c:pt idx="14">
                  <c:v>27739</c:v>
                </c:pt>
                <c:pt idx="15">
                  <c:v>27746</c:v>
                </c:pt>
                <c:pt idx="16">
                  <c:v>27752</c:v>
                </c:pt>
                <c:pt idx="17">
                  <c:v>27759</c:v>
                </c:pt>
                <c:pt idx="18">
                  <c:v>27767</c:v>
                </c:pt>
                <c:pt idx="19">
                  <c:v>27774</c:v>
                </c:pt>
                <c:pt idx="20">
                  <c:v>27781</c:v>
                </c:pt>
                <c:pt idx="21">
                  <c:v>27788</c:v>
                </c:pt>
                <c:pt idx="22">
                  <c:v>27795</c:v>
                </c:pt>
                <c:pt idx="23">
                  <c:v>27802</c:v>
                </c:pt>
                <c:pt idx="24">
                  <c:v>27809</c:v>
                </c:pt>
                <c:pt idx="25">
                  <c:v>27816</c:v>
                </c:pt>
                <c:pt idx="26">
                  <c:v>27823</c:v>
                </c:pt>
                <c:pt idx="27">
                  <c:v>27830</c:v>
                </c:pt>
                <c:pt idx="28">
                  <c:v>27837</c:v>
                </c:pt>
                <c:pt idx="29">
                  <c:v>27844</c:v>
                </c:pt>
                <c:pt idx="30">
                  <c:v>27851</c:v>
                </c:pt>
                <c:pt idx="31">
                  <c:v>27858</c:v>
                </c:pt>
                <c:pt idx="32">
                  <c:v>27865</c:v>
                </c:pt>
                <c:pt idx="33">
                  <c:v>27872</c:v>
                </c:pt>
                <c:pt idx="34">
                  <c:v>27879</c:v>
                </c:pt>
                <c:pt idx="35">
                  <c:v>27886</c:v>
                </c:pt>
                <c:pt idx="36">
                  <c:v>27893</c:v>
                </c:pt>
                <c:pt idx="37">
                  <c:v>27900</c:v>
                </c:pt>
                <c:pt idx="38">
                  <c:v>27907</c:v>
                </c:pt>
                <c:pt idx="39">
                  <c:v>27914</c:v>
                </c:pt>
                <c:pt idx="40">
                  <c:v>27921</c:v>
                </c:pt>
                <c:pt idx="41">
                  <c:v>27928</c:v>
                </c:pt>
                <c:pt idx="42">
                  <c:v>27935</c:v>
                </c:pt>
                <c:pt idx="43">
                  <c:v>27942</c:v>
                </c:pt>
                <c:pt idx="44">
                  <c:v>27949</c:v>
                </c:pt>
                <c:pt idx="45">
                  <c:v>27956</c:v>
                </c:pt>
                <c:pt idx="46">
                  <c:v>27963</c:v>
                </c:pt>
                <c:pt idx="47">
                  <c:v>27970</c:v>
                </c:pt>
                <c:pt idx="48">
                  <c:v>27977</c:v>
                </c:pt>
                <c:pt idx="49">
                  <c:v>27984</c:v>
                </c:pt>
                <c:pt idx="50">
                  <c:v>27991</c:v>
                </c:pt>
                <c:pt idx="51">
                  <c:v>27998</c:v>
                </c:pt>
                <c:pt idx="52">
                  <c:v>28005</c:v>
                </c:pt>
                <c:pt idx="53">
                  <c:v>28012</c:v>
                </c:pt>
                <c:pt idx="54">
                  <c:v>28019</c:v>
                </c:pt>
                <c:pt idx="55">
                  <c:v>28025</c:v>
                </c:pt>
                <c:pt idx="56">
                  <c:v>28033</c:v>
                </c:pt>
                <c:pt idx="57">
                  <c:v>28040</c:v>
                </c:pt>
                <c:pt idx="58">
                  <c:v>28047</c:v>
                </c:pt>
                <c:pt idx="59">
                  <c:v>28054</c:v>
                </c:pt>
                <c:pt idx="60">
                  <c:v>28061</c:v>
                </c:pt>
                <c:pt idx="61">
                  <c:v>28068</c:v>
                </c:pt>
                <c:pt idx="62">
                  <c:v>28075</c:v>
                </c:pt>
                <c:pt idx="63">
                  <c:v>28082</c:v>
                </c:pt>
                <c:pt idx="64">
                  <c:v>28089</c:v>
                </c:pt>
                <c:pt idx="65">
                  <c:v>28096</c:v>
                </c:pt>
                <c:pt idx="66">
                  <c:v>28103</c:v>
                </c:pt>
                <c:pt idx="67">
                  <c:v>28110</c:v>
                </c:pt>
                <c:pt idx="68">
                  <c:v>28117</c:v>
                </c:pt>
                <c:pt idx="69">
                  <c:v>28124</c:v>
                </c:pt>
                <c:pt idx="70">
                  <c:v>28131</c:v>
                </c:pt>
                <c:pt idx="71">
                  <c:v>28138</c:v>
                </c:pt>
                <c:pt idx="72">
                  <c:v>28145</c:v>
                </c:pt>
                <c:pt idx="73">
                  <c:v>28152</c:v>
                </c:pt>
                <c:pt idx="74">
                  <c:v>28159</c:v>
                </c:pt>
                <c:pt idx="75">
                  <c:v>28166</c:v>
                </c:pt>
                <c:pt idx="76">
                  <c:v>28173</c:v>
                </c:pt>
                <c:pt idx="77">
                  <c:v>28180</c:v>
                </c:pt>
                <c:pt idx="78">
                  <c:v>28187</c:v>
                </c:pt>
                <c:pt idx="79">
                  <c:v>28194</c:v>
                </c:pt>
                <c:pt idx="80">
                  <c:v>28201</c:v>
                </c:pt>
                <c:pt idx="81">
                  <c:v>28208</c:v>
                </c:pt>
                <c:pt idx="82">
                  <c:v>28215</c:v>
                </c:pt>
                <c:pt idx="83">
                  <c:v>28222</c:v>
                </c:pt>
                <c:pt idx="84">
                  <c:v>28229</c:v>
                </c:pt>
                <c:pt idx="85">
                  <c:v>28236</c:v>
                </c:pt>
                <c:pt idx="86">
                  <c:v>28243</c:v>
                </c:pt>
                <c:pt idx="87">
                  <c:v>28250</c:v>
                </c:pt>
                <c:pt idx="88">
                  <c:v>28257</c:v>
                </c:pt>
                <c:pt idx="89">
                  <c:v>28264</c:v>
                </c:pt>
                <c:pt idx="90">
                  <c:v>28271</c:v>
                </c:pt>
                <c:pt idx="91">
                  <c:v>28278</c:v>
                </c:pt>
                <c:pt idx="92">
                  <c:v>28285</c:v>
                </c:pt>
                <c:pt idx="93">
                  <c:v>28292</c:v>
                </c:pt>
                <c:pt idx="94">
                  <c:v>28299</c:v>
                </c:pt>
                <c:pt idx="95">
                  <c:v>28306</c:v>
                </c:pt>
                <c:pt idx="96">
                  <c:v>28313</c:v>
                </c:pt>
                <c:pt idx="97">
                  <c:v>28320</c:v>
                </c:pt>
                <c:pt idx="98">
                  <c:v>28327</c:v>
                </c:pt>
                <c:pt idx="99">
                  <c:v>28334</c:v>
                </c:pt>
                <c:pt idx="100">
                  <c:v>28341</c:v>
                </c:pt>
                <c:pt idx="101">
                  <c:v>28348</c:v>
                </c:pt>
                <c:pt idx="102">
                  <c:v>28355</c:v>
                </c:pt>
                <c:pt idx="103">
                  <c:v>28362</c:v>
                </c:pt>
                <c:pt idx="104">
                  <c:v>28369</c:v>
                </c:pt>
                <c:pt idx="105">
                  <c:v>28376</c:v>
                </c:pt>
                <c:pt idx="106">
                  <c:v>28383</c:v>
                </c:pt>
                <c:pt idx="107">
                  <c:v>28390</c:v>
                </c:pt>
                <c:pt idx="108">
                  <c:v>28397</c:v>
                </c:pt>
                <c:pt idx="109">
                  <c:v>28404</c:v>
                </c:pt>
                <c:pt idx="110">
                  <c:v>28411</c:v>
                </c:pt>
                <c:pt idx="111">
                  <c:v>28418</c:v>
                </c:pt>
                <c:pt idx="112">
                  <c:v>28425</c:v>
                </c:pt>
                <c:pt idx="113">
                  <c:v>28432</c:v>
                </c:pt>
                <c:pt idx="114">
                  <c:v>28439</c:v>
                </c:pt>
                <c:pt idx="115">
                  <c:v>28446</c:v>
                </c:pt>
                <c:pt idx="116">
                  <c:v>28452</c:v>
                </c:pt>
                <c:pt idx="117">
                  <c:v>28460</c:v>
                </c:pt>
                <c:pt idx="118">
                  <c:v>28467</c:v>
                </c:pt>
                <c:pt idx="119">
                  <c:v>28474</c:v>
                </c:pt>
                <c:pt idx="120">
                  <c:v>28481</c:v>
                </c:pt>
                <c:pt idx="121">
                  <c:v>28488</c:v>
                </c:pt>
                <c:pt idx="122">
                  <c:v>28495</c:v>
                </c:pt>
                <c:pt idx="123">
                  <c:v>28502</c:v>
                </c:pt>
                <c:pt idx="124">
                  <c:v>28509</c:v>
                </c:pt>
                <c:pt idx="125">
                  <c:v>28516</c:v>
                </c:pt>
                <c:pt idx="126">
                  <c:v>28523</c:v>
                </c:pt>
                <c:pt idx="127">
                  <c:v>28530</c:v>
                </c:pt>
                <c:pt idx="128">
                  <c:v>28537</c:v>
                </c:pt>
                <c:pt idx="129">
                  <c:v>28544</c:v>
                </c:pt>
                <c:pt idx="130">
                  <c:v>28551</c:v>
                </c:pt>
                <c:pt idx="131">
                  <c:v>28558</c:v>
                </c:pt>
                <c:pt idx="132">
                  <c:v>28565</c:v>
                </c:pt>
                <c:pt idx="133">
                  <c:v>28572</c:v>
                </c:pt>
                <c:pt idx="134">
                  <c:v>28579</c:v>
                </c:pt>
                <c:pt idx="135">
                  <c:v>28586</c:v>
                </c:pt>
                <c:pt idx="136">
                  <c:v>28593</c:v>
                </c:pt>
                <c:pt idx="137">
                  <c:v>28600</c:v>
                </c:pt>
                <c:pt idx="138">
                  <c:v>28607</c:v>
                </c:pt>
                <c:pt idx="139">
                  <c:v>28614</c:v>
                </c:pt>
                <c:pt idx="140">
                  <c:v>28621</c:v>
                </c:pt>
                <c:pt idx="141">
                  <c:v>28628</c:v>
                </c:pt>
                <c:pt idx="142">
                  <c:v>28635</c:v>
                </c:pt>
                <c:pt idx="143">
                  <c:v>28642</c:v>
                </c:pt>
                <c:pt idx="144">
                  <c:v>28649</c:v>
                </c:pt>
                <c:pt idx="145">
                  <c:v>28656</c:v>
                </c:pt>
                <c:pt idx="146">
                  <c:v>28663</c:v>
                </c:pt>
                <c:pt idx="147">
                  <c:v>28670</c:v>
                </c:pt>
                <c:pt idx="148">
                  <c:v>28677</c:v>
                </c:pt>
                <c:pt idx="149">
                  <c:v>28684</c:v>
                </c:pt>
                <c:pt idx="150">
                  <c:v>28691</c:v>
                </c:pt>
                <c:pt idx="151">
                  <c:v>28698</c:v>
                </c:pt>
                <c:pt idx="152">
                  <c:v>28705</c:v>
                </c:pt>
                <c:pt idx="153">
                  <c:v>28712</c:v>
                </c:pt>
                <c:pt idx="154">
                  <c:v>28719</c:v>
                </c:pt>
                <c:pt idx="155">
                  <c:v>28726</c:v>
                </c:pt>
                <c:pt idx="156">
                  <c:v>28733</c:v>
                </c:pt>
                <c:pt idx="157">
                  <c:v>28740</c:v>
                </c:pt>
                <c:pt idx="158">
                  <c:v>28747</c:v>
                </c:pt>
                <c:pt idx="159">
                  <c:v>28754</c:v>
                </c:pt>
                <c:pt idx="160">
                  <c:v>28761</c:v>
                </c:pt>
                <c:pt idx="161">
                  <c:v>28768</c:v>
                </c:pt>
                <c:pt idx="162">
                  <c:v>28775</c:v>
                </c:pt>
                <c:pt idx="163">
                  <c:v>28782</c:v>
                </c:pt>
                <c:pt idx="164">
                  <c:v>28789</c:v>
                </c:pt>
                <c:pt idx="165">
                  <c:v>28796</c:v>
                </c:pt>
                <c:pt idx="166">
                  <c:v>28803</c:v>
                </c:pt>
                <c:pt idx="167">
                  <c:v>28810</c:v>
                </c:pt>
                <c:pt idx="168">
                  <c:v>28816</c:v>
                </c:pt>
                <c:pt idx="169">
                  <c:v>28824</c:v>
                </c:pt>
                <c:pt idx="170">
                  <c:v>28831</c:v>
                </c:pt>
                <c:pt idx="171">
                  <c:v>28838</c:v>
                </c:pt>
                <c:pt idx="172">
                  <c:v>28845</c:v>
                </c:pt>
                <c:pt idx="173">
                  <c:v>28852</c:v>
                </c:pt>
                <c:pt idx="174">
                  <c:v>28859</c:v>
                </c:pt>
                <c:pt idx="175">
                  <c:v>28866</c:v>
                </c:pt>
                <c:pt idx="176">
                  <c:v>28873</c:v>
                </c:pt>
                <c:pt idx="177">
                  <c:v>28880</c:v>
                </c:pt>
                <c:pt idx="178">
                  <c:v>28887</c:v>
                </c:pt>
                <c:pt idx="179">
                  <c:v>28894</c:v>
                </c:pt>
                <c:pt idx="180">
                  <c:v>28901</c:v>
                </c:pt>
                <c:pt idx="181">
                  <c:v>28908</c:v>
                </c:pt>
                <c:pt idx="182">
                  <c:v>28915</c:v>
                </c:pt>
                <c:pt idx="183">
                  <c:v>28922</c:v>
                </c:pt>
                <c:pt idx="184">
                  <c:v>28929</c:v>
                </c:pt>
                <c:pt idx="185">
                  <c:v>28936</c:v>
                </c:pt>
                <c:pt idx="186">
                  <c:v>28943</c:v>
                </c:pt>
                <c:pt idx="187">
                  <c:v>28950</c:v>
                </c:pt>
                <c:pt idx="188">
                  <c:v>28957</c:v>
                </c:pt>
                <c:pt idx="189">
                  <c:v>28964</c:v>
                </c:pt>
                <c:pt idx="190">
                  <c:v>28971</c:v>
                </c:pt>
                <c:pt idx="191">
                  <c:v>28978</c:v>
                </c:pt>
                <c:pt idx="192">
                  <c:v>28985</c:v>
                </c:pt>
                <c:pt idx="193">
                  <c:v>28992</c:v>
                </c:pt>
                <c:pt idx="194">
                  <c:v>28999</c:v>
                </c:pt>
                <c:pt idx="195">
                  <c:v>29006</c:v>
                </c:pt>
                <c:pt idx="196">
                  <c:v>29013</c:v>
                </c:pt>
                <c:pt idx="197">
                  <c:v>29020</c:v>
                </c:pt>
                <c:pt idx="198">
                  <c:v>29027</c:v>
                </c:pt>
                <c:pt idx="199">
                  <c:v>29034</c:v>
                </c:pt>
                <c:pt idx="200">
                  <c:v>29041</c:v>
                </c:pt>
                <c:pt idx="201">
                  <c:v>29048</c:v>
                </c:pt>
                <c:pt idx="202">
                  <c:v>29055</c:v>
                </c:pt>
                <c:pt idx="203">
                  <c:v>29063</c:v>
                </c:pt>
                <c:pt idx="204">
                  <c:v>29069</c:v>
                </c:pt>
                <c:pt idx="205">
                  <c:v>29076</c:v>
                </c:pt>
                <c:pt idx="206">
                  <c:v>29083</c:v>
                </c:pt>
                <c:pt idx="207">
                  <c:v>29090</c:v>
                </c:pt>
                <c:pt idx="208">
                  <c:v>29097</c:v>
                </c:pt>
                <c:pt idx="209">
                  <c:v>29104</c:v>
                </c:pt>
                <c:pt idx="210">
                  <c:v>29111</c:v>
                </c:pt>
                <c:pt idx="211">
                  <c:v>29118</c:v>
                </c:pt>
                <c:pt idx="212">
                  <c:v>29125</c:v>
                </c:pt>
                <c:pt idx="213">
                  <c:v>29132</c:v>
                </c:pt>
                <c:pt idx="214">
                  <c:v>29139</c:v>
                </c:pt>
                <c:pt idx="215">
                  <c:v>29146</c:v>
                </c:pt>
                <c:pt idx="216">
                  <c:v>29153</c:v>
                </c:pt>
                <c:pt idx="217">
                  <c:v>29160</c:v>
                </c:pt>
                <c:pt idx="218">
                  <c:v>29167</c:v>
                </c:pt>
                <c:pt idx="219">
                  <c:v>29174</c:v>
                </c:pt>
                <c:pt idx="220">
                  <c:v>29180</c:v>
                </c:pt>
                <c:pt idx="221">
                  <c:v>29188</c:v>
                </c:pt>
                <c:pt idx="222">
                  <c:v>29195</c:v>
                </c:pt>
                <c:pt idx="223">
                  <c:v>29202</c:v>
                </c:pt>
                <c:pt idx="224">
                  <c:v>29209</c:v>
                </c:pt>
                <c:pt idx="225">
                  <c:v>29216</c:v>
                </c:pt>
                <c:pt idx="226">
                  <c:v>29223</c:v>
                </c:pt>
                <c:pt idx="227">
                  <c:v>29230</c:v>
                </c:pt>
                <c:pt idx="228">
                  <c:v>29237</c:v>
                </c:pt>
                <c:pt idx="229">
                  <c:v>29244</c:v>
                </c:pt>
                <c:pt idx="230">
                  <c:v>29251</c:v>
                </c:pt>
                <c:pt idx="231">
                  <c:v>29258</c:v>
                </c:pt>
                <c:pt idx="232">
                  <c:v>29265</c:v>
                </c:pt>
                <c:pt idx="233">
                  <c:v>29272</c:v>
                </c:pt>
                <c:pt idx="234">
                  <c:v>29279</c:v>
                </c:pt>
                <c:pt idx="235">
                  <c:v>29286</c:v>
                </c:pt>
                <c:pt idx="236">
                  <c:v>29293</c:v>
                </c:pt>
                <c:pt idx="237">
                  <c:v>29300</c:v>
                </c:pt>
                <c:pt idx="238">
                  <c:v>29307</c:v>
                </c:pt>
                <c:pt idx="239">
                  <c:v>29314</c:v>
                </c:pt>
                <c:pt idx="240">
                  <c:v>29321</c:v>
                </c:pt>
                <c:pt idx="241">
                  <c:v>29328</c:v>
                </c:pt>
                <c:pt idx="242">
                  <c:v>29335</c:v>
                </c:pt>
                <c:pt idx="243">
                  <c:v>29342</c:v>
                </c:pt>
                <c:pt idx="244">
                  <c:v>29349</c:v>
                </c:pt>
                <c:pt idx="245">
                  <c:v>29356</c:v>
                </c:pt>
                <c:pt idx="246">
                  <c:v>29363</c:v>
                </c:pt>
                <c:pt idx="247">
                  <c:v>29370</c:v>
                </c:pt>
                <c:pt idx="248">
                  <c:v>29377</c:v>
                </c:pt>
                <c:pt idx="249">
                  <c:v>29384</c:v>
                </c:pt>
                <c:pt idx="250">
                  <c:v>29391</c:v>
                </c:pt>
                <c:pt idx="251">
                  <c:v>29398</c:v>
                </c:pt>
                <c:pt idx="252">
                  <c:v>29405</c:v>
                </c:pt>
                <c:pt idx="253">
                  <c:v>29412</c:v>
                </c:pt>
                <c:pt idx="254">
                  <c:v>29419</c:v>
                </c:pt>
                <c:pt idx="255">
                  <c:v>29426</c:v>
                </c:pt>
                <c:pt idx="256">
                  <c:v>29433</c:v>
                </c:pt>
                <c:pt idx="257">
                  <c:v>29440</c:v>
                </c:pt>
                <c:pt idx="258">
                  <c:v>29447</c:v>
                </c:pt>
                <c:pt idx="259">
                  <c:v>29454</c:v>
                </c:pt>
                <c:pt idx="260">
                  <c:v>29461</c:v>
                </c:pt>
                <c:pt idx="261">
                  <c:v>29468</c:v>
                </c:pt>
                <c:pt idx="262">
                  <c:v>29475</c:v>
                </c:pt>
                <c:pt idx="263">
                  <c:v>29482</c:v>
                </c:pt>
                <c:pt idx="264">
                  <c:v>29489</c:v>
                </c:pt>
                <c:pt idx="265">
                  <c:v>29496</c:v>
                </c:pt>
                <c:pt idx="266">
                  <c:v>29503</c:v>
                </c:pt>
                <c:pt idx="267">
                  <c:v>29510</c:v>
                </c:pt>
                <c:pt idx="268">
                  <c:v>29517</c:v>
                </c:pt>
                <c:pt idx="269">
                  <c:v>29524</c:v>
                </c:pt>
                <c:pt idx="270">
                  <c:v>29531</c:v>
                </c:pt>
                <c:pt idx="271">
                  <c:v>29538</c:v>
                </c:pt>
                <c:pt idx="272">
                  <c:v>29545</c:v>
                </c:pt>
                <c:pt idx="273">
                  <c:v>29550</c:v>
                </c:pt>
                <c:pt idx="274">
                  <c:v>29559</c:v>
                </c:pt>
                <c:pt idx="275">
                  <c:v>29566</c:v>
                </c:pt>
                <c:pt idx="276">
                  <c:v>29573</c:v>
                </c:pt>
                <c:pt idx="277">
                  <c:v>29579</c:v>
                </c:pt>
                <c:pt idx="278">
                  <c:v>29588</c:v>
                </c:pt>
                <c:pt idx="279">
                  <c:v>29594</c:v>
                </c:pt>
                <c:pt idx="280">
                  <c:v>29601</c:v>
                </c:pt>
                <c:pt idx="281">
                  <c:v>29608</c:v>
                </c:pt>
                <c:pt idx="282">
                  <c:v>29615</c:v>
                </c:pt>
                <c:pt idx="283">
                  <c:v>29622</c:v>
                </c:pt>
                <c:pt idx="284">
                  <c:v>29629</c:v>
                </c:pt>
                <c:pt idx="285">
                  <c:v>29636</c:v>
                </c:pt>
                <c:pt idx="286">
                  <c:v>29643</c:v>
                </c:pt>
                <c:pt idx="287">
                  <c:v>29650</c:v>
                </c:pt>
                <c:pt idx="288">
                  <c:v>29657</c:v>
                </c:pt>
                <c:pt idx="289">
                  <c:v>29664</c:v>
                </c:pt>
                <c:pt idx="290">
                  <c:v>29671</c:v>
                </c:pt>
                <c:pt idx="291">
                  <c:v>29678</c:v>
                </c:pt>
                <c:pt idx="292">
                  <c:v>29685</c:v>
                </c:pt>
                <c:pt idx="293">
                  <c:v>29692</c:v>
                </c:pt>
                <c:pt idx="294">
                  <c:v>29699</c:v>
                </c:pt>
                <c:pt idx="295">
                  <c:v>29706</c:v>
                </c:pt>
                <c:pt idx="296">
                  <c:v>29713</c:v>
                </c:pt>
                <c:pt idx="297">
                  <c:v>29720</c:v>
                </c:pt>
                <c:pt idx="298">
                  <c:v>29727</c:v>
                </c:pt>
                <c:pt idx="299">
                  <c:v>29734</c:v>
                </c:pt>
                <c:pt idx="300">
                  <c:v>29741</c:v>
                </c:pt>
                <c:pt idx="301">
                  <c:v>29748</c:v>
                </c:pt>
                <c:pt idx="302">
                  <c:v>29755</c:v>
                </c:pt>
                <c:pt idx="303">
                  <c:v>29762</c:v>
                </c:pt>
                <c:pt idx="304">
                  <c:v>29769</c:v>
                </c:pt>
                <c:pt idx="305">
                  <c:v>29776</c:v>
                </c:pt>
                <c:pt idx="306">
                  <c:v>29783</c:v>
                </c:pt>
                <c:pt idx="307">
                  <c:v>29790</c:v>
                </c:pt>
                <c:pt idx="308">
                  <c:v>29797</c:v>
                </c:pt>
                <c:pt idx="309">
                  <c:v>29804</c:v>
                </c:pt>
                <c:pt idx="310">
                  <c:v>29811</c:v>
                </c:pt>
                <c:pt idx="311">
                  <c:v>29818</c:v>
                </c:pt>
                <c:pt idx="312">
                  <c:v>29825</c:v>
                </c:pt>
                <c:pt idx="313">
                  <c:v>29832</c:v>
                </c:pt>
                <c:pt idx="314">
                  <c:v>29839</c:v>
                </c:pt>
                <c:pt idx="315">
                  <c:v>29846</c:v>
                </c:pt>
                <c:pt idx="316">
                  <c:v>29853</c:v>
                </c:pt>
                <c:pt idx="317">
                  <c:v>29860</c:v>
                </c:pt>
                <c:pt idx="318">
                  <c:v>29867</c:v>
                </c:pt>
                <c:pt idx="319">
                  <c:v>29874</c:v>
                </c:pt>
                <c:pt idx="320">
                  <c:v>29881</c:v>
                </c:pt>
                <c:pt idx="321">
                  <c:v>29888</c:v>
                </c:pt>
                <c:pt idx="322">
                  <c:v>29895</c:v>
                </c:pt>
                <c:pt idx="323">
                  <c:v>29902</c:v>
                </c:pt>
                <c:pt idx="324">
                  <c:v>29909</c:v>
                </c:pt>
                <c:pt idx="325">
                  <c:v>29915</c:v>
                </c:pt>
                <c:pt idx="326">
                  <c:v>29923</c:v>
                </c:pt>
                <c:pt idx="327">
                  <c:v>29930</c:v>
                </c:pt>
                <c:pt idx="328">
                  <c:v>29937</c:v>
                </c:pt>
                <c:pt idx="329">
                  <c:v>29944</c:v>
                </c:pt>
                <c:pt idx="330">
                  <c:v>29951</c:v>
                </c:pt>
                <c:pt idx="331">
                  <c:v>29958</c:v>
                </c:pt>
                <c:pt idx="332">
                  <c:v>29965</c:v>
                </c:pt>
                <c:pt idx="333">
                  <c:v>29972</c:v>
                </c:pt>
                <c:pt idx="334">
                  <c:v>29979</c:v>
                </c:pt>
                <c:pt idx="335">
                  <c:v>29986</c:v>
                </c:pt>
                <c:pt idx="336">
                  <c:v>29992</c:v>
                </c:pt>
                <c:pt idx="337">
                  <c:v>30000</c:v>
                </c:pt>
                <c:pt idx="338">
                  <c:v>30007</c:v>
                </c:pt>
                <c:pt idx="339">
                  <c:v>30014</c:v>
                </c:pt>
                <c:pt idx="340">
                  <c:v>30021</c:v>
                </c:pt>
                <c:pt idx="341">
                  <c:v>30028</c:v>
                </c:pt>
                <c:pt idx="342">
                  <c:v>30035</c:v>
                </c:pt>
                <c:pt idx="343">
                  <c:v>30042</c:v>
                </c:pt>
                <c:pt idx="344">
                  <c:v>30049</c:v>
                </c:pt>
                <c:pt idx="345">
                  <c:v>30056</c:v>
                </c:pt>
                <c:pt idx="346">
                  <c:v>30063</c:v>
                </c:pt>
                <c:pt idx="347">
                  <c:v>30070</c:v>
                </c:pt>
                <c:pt idx="348">
                  <c:v>30077</c:v>
                </c:pt>
                <c:pt idx="349">
                  <c:v>30084</c:v>
                </c:pt>
                <c:pt idx="350">
                  <c:v>30091</c:v>
                </c:pt>
                <c:pt idx="351">
                  <c:v>30098</c:v>
                </c:pt>
                <c:pt idx="352">
                  <c:v>30105</c:v>
                </c:pt>
                <c:pt idx="353">
                  <c:v>30112</c:v>
                </c:pt>
                <c:pt idx="354">
                  <c:v>30119</c:v>
                </c:pt>
                <c:pt idx="355">
                  <c:v>30126</c:v>
                </c:pt>
                <c:pt idx="356">
                  <c:v>30133</c:v>
                </c:pt>
                <c:pt idx="357">
                  <c:v>30140</c:v>
                </c:pt>
                <c:pt idx="358">
                  <c:v>30147</c:v>
                </c:pt>
                <c:pt idx="359">
                  <c:v>30154</c:v>
                </c:pt>
                <c:pt idx="360">
                  <c:v>30161</c:v>
                </c:pt>
                <c:pt idx="361">
                  <c:v>30168</c:v>
                </c:pt>
                <c:pt idx="362">
                  <c:v>30175</c:v>
                </c:pt>
                <c:pt idx="363">
                  <c:v>30182</c:v>
                </c:pt>
                <c:pt idx="364">
                  <c:v>30189</c:v>
                </c:pt>
                <c:pt idx="365">
                  <c:v>30196</c:v>
                </c:pt>
                <c:pt idx="366">
                  <c:v>30203</c:v>
                </c:pt>
                <c:pt idx="367">
                  <c:v>30210</c:v>
                </c:pt>
                <c:pt idx="368">
                  <c:v>30217</c:v>
                </c:pt>
                <c:pt idx="369">
                  <c:v>30224</c:v>
                </c:pt>
                <c:pt idx="370">
                  <c:v>30231</c:v>
                </c:pt>
                <c:pt idx="371">
                  <c:v>30238</c:v>
                </c:pt>
                <c:pt idx="372">
                  <c:v>30245</c:v>
                </c:pt>
                <c:pt idx="373">
                  <c:v>30252</c:v>
                </c:pt>
                <c:pt idx="374">
                  <c:v>30259</c:v>
                </c:pt>
                <c:pt idx="375">
                  <c:v>30266</c:v>
                </c:pt>
                <c:pt idx="376">
                  <c:v>30273</c:v>
                </c:pt>
                <c:pt idx="377">
                  <c:v>30279</c:v>
                </c:pt>
                <c:pt idx="378">
                  <c:v>30287</c:v>
                </c:pt>
                <c:pt idx="379">
                  <c:v>30294</c:v>
                </c:pt>
                <c:pt idx="380">
                  <c:v>30301</c:v>
                </c:pt>
                <c:pt idx="381">
                  <c:v>30308</c:v>
                </c:pt>
                <c:pt idx="382">
                  <c:v>30315</c:v>
                </c:pt>
                <c:pt idx="383">
                  <c:v>30322</c:v>
                </c:pt>
                <c:pt idx="384">
                  <c:v>30329</c:v>
                </c:pt>
                <c:pt idx="385">
                  <c:v>30336</c:v>
                </c:pt>
                <c:pt idx="386">
                  <c:v>30343</c:v>
                </c:pt>
                <c:pt idx="387">
                  <c:v>30350</c:v>
                </c:pt>
                <c:pt idx="388">
                  <c:v>30357</c:v>
                </c:pt>
                <c:pt idx="389">
                  <c:v>30364</c:v>
                </c:pt>
                <c:pt idx="390">
                  <c:v>30371</c:v>
                </c:pt>
                <c:pt idx="391">
                  <c:v>30378</c:v>
                </c:pt>
                <c:pt idx="392">
                  <c:v>30385</c:v>
                </c:pt>
                <c:pt idx="393">
                  <c:v>30392</c:v>
                </c:pt>
                <c:pt idx="394">
                  <c:v>30399</c:v>
                </c:pt>
                <c:pt idx="395">
                  <c:v>30406</c:v>
                </c:pt>
                <c:pt idx="396">
                  <c:v>30413</c:v>
                </c:pt>
                <c:pt idx="397">
                  <c:v>30420</c:v>
                </c:pt>
                <c:pt idx="398">
                  <c:v>30427</c:v>
                </c:pt>
                <c:pt idx="399">
                  <c:v>30434</c:v>
                </c:pt>
                <c:pt idx="400">
                  <c:v>30441</c:v>
                </c:pt>
                <c:pt idx="401">
                  <c:v>30448</c:v>
                </c:pt>
                <c:pt idx="402">
                  <c:v>30455</c:v>
                </c:pt>
                <c:pt idx="403">
                  <c:v>30462</c:v>
                </c:pt>
                <c:pt idx="404">
                  <c:v>30469</c:v>
                </c:pt>
                <c:pt idx="405">
                  <c:v>30476</c:v>
                </c:pt>
                <c:pt idx="406">
                  <c:v>30483</c:v>
                </c:pt>
                <c:pt idx="407">
                  <c:v>30490</c:v>
                </c:pt>
                <c:pt idx="408">
                  <c:v>30497</c:v>
                </c:pt>
                <c:pt idx="409">
                  <c:v>30504</c:v>
                </c:pt>
                <c:pt idx="410">
                  <c:v>30511</c:v>
                </c:pt>
                <c:pt idx="411">
                  <c:v>30518</c:v>
                </c:pt>
                <c:pt idx="412">
                  <c:v>30525</c:v>
                </c:pt>
                <c:pt idx="413">
                  <c:v>30532</c:v>
                </c:pt>
                <c:pt idx="414">
                  <c:v>30539</c:v>
                </c:pt>
                <c:pt idx="415">
                  <c:v>30546</c:v>
                </c:pt>
                <c:pt idx="416">
                  <c:v>30553</c:v>
                </c:pt>
                <c:pt idx="417">
                  <c:v>30560</c:v>
                </c:pt>
                <c:pt idx="418">
                  <c:v>30567</c:v>
                </c:pt>
                <c:pt idx="419">
                  <c:v>30574</c:v>
                </c:pt>
                <c:pt idx="420">
                  <c:v>30581</c:v>
                </c:pt>
                <c:pt idx="421">
                  <c:v>30588</c:v>
                </c:pt>
                <c:pt idx="422">
                  <c:v>30595</c:v>
                </c:pt>
                <c:pt idx="423">
                  <c:v>30602</c:v>
                </c:pt>
                <c:pt idx="424">
                  <c:v>30609</c:v>
                </c:pt>
                <c:pt idx="425">
                  <c:v>30616</c:v>
                </c:pt>
                <c:pt idx="426">
                  <c:v>30623</c:v>
                </c:pt>
                <c:pt idx="427">
                  <c:v>30630</c:v>
                </c:pt>
                <c:pt idx="428">
                  <c:v>30637</c:v>
                </c:pt>
                <c:pt idx="429">
                  <c:v>30643</c:v>
                </c:pt>
                <c:pt idx="430">
                  <c:v>30651</c:v>
                </c:pt>
                <c:pt idx="431">
                  <c:v>30658</c:v>
                </c:pt>
                <c:pt idx="432">
                  <c:v>30665</c:v>
                </c:pt>
                <c:pt idx="433">
                  <c:v>30672</c:v>
                </c:pt>
                <c:pt idx="434">
                  <c:v>30679</c:v>
                </c:pt>
                <c:pt idx="435">
                  <c:v>30686</c:v>
                </c:pt>
                <c:pt idx="436">
                  <c:v>30693</c:v>
                </c:pt>
                <c:pt idx="437">
                  <c:v>30700</c:v>
                </c:pt>
                <c:pt idx="438">
                  <c:v>30707</c:v>
                </c:pt>
                <c:pt idx="439">
                  <c:v>30714</c:v>
                </c:pt>
                <c:pt idx="440">
                  <c:v>30721</c:v>
                </c:pt>
                <c:pt idx="441">
                  <c:v>30728</c:v>
                </c:pt>
                <c:pt idx="442">
                  <c:v>30735</c:v>
                </c:pt>
                <c:pt idx="443">
                  <c:v>30742</c:v>
                </c:pt>
                <c:pt idx="444">
                  <c:v>30749</c:v>
                </c:pt>
                <c:pt idx="445">
                  <c:v>30756</c:v>
                </c:pt>
                <c:pt idx="446">
                  <c:v>30763</c:v>
                </c:pt>
                <c:pt idx="447">
                  <c:v>30770</c:v>
                </c:pt>
                <c:pt idx="448">
                  <c:v>30777</c:v>
                </c:pt>
                <c:pt idx="449">
                  <c:v>30784</c:v>
                </c:pt>
                <c:pt idx="450">
                  <c:v>30791</c:v>
                </c:pt>
                <c:pt idx="451">
                  <c:v>30798</c:v>
                </c:pt>
                <c:pt idx="452">
                  <c:v>30805</c:v>
                </c:pt>
                <c:pt idx="453">
                  <c:v>30812</c:v>
                </c:pt>
                <c:pt idx="454">
                  <c:v>30819</c:v>
                </c:pt>
                <c:pt idx="455">
                  <c:v>30826</c:v>
                </c:pt>
                <c:pt idx="456">
                  <c:v>30833</c:v>
                </c:pt>
                <c:pt idx="457">
                  <c:v>30840</c:v>
                </c:pt>
                <c:pt idx="458">
                  <c:v>30847</c:v>
                </c:pt>
                <c:pt idx="459">
                  <c:v>30854</c:v>
                </c:pt>
                <c:pt idx="460">
                  <c:v>30861</c:v>
                </c:pt>
                <c:pt idx="461">
                  <c:v>30868</c:v>
                </c:pt>
                <c:pt idx="462">
                  <c:v>30875</c:v>
                </c:pt>
                <c:pt idx="463">
                  <c:v>30882</c:v>
                </c:pt>
                <c:pt idx="464">
                  <c:v>30889</c:v>
                </c:pt>
                <c:pt idx="465">
                  <c:v>30896</c:v>
                </c:pt>
                <c:pt idx="466">
                  <c:v>30903</c:v>
                </c:pt>
                <c:pt idx="467">
                  <c:v>30910</c:v>
                </c:pt>
                <c:pt idx="468">
                  <c:v>30917</c:v>
                </c:pt>
                <c:pt idx="469">
                  <c:v>30924</c:v>
                </c:pt>
                <c:pt idx="470">
                  <c:v>30931</c:v>
                </c:pt>
                <c:pt idx="471">
                  <c:v>30938</c:v>
                </c:pt>
                <c:pt idx="472">
                  <c:v>30945</c:v>
                </c:pt>
                <c:pt idx="473">
                  <c:v>30952</c:v>
                </c:pt>
                <c:pt idx="474">
                  <c:v>30959</c:v>
                </c:pt>
                <c:pt idx="475">
                  <c:v>30966</c:v>
                </c:pt>
                <c:pt idx="476">
                  <c:v>30973</c:v>
                </c:pt>
                <c:pt idx="477">
                  <c:v>30980</c:v>
                </c:pt>
                <c:pt idx="478">
                  <c:v>30987</c:v>
                </c:pt>
                <c:pt idx="479">
                  <c:v>30994</c:v>
                </c:pt>
                <c:pt idx="480">
                  <c:v>31001</c:v>
                </c:pt>
                <c:pt idx="481">
                  <c:v>31007</c:v>
                </c:pt>
                <c:pt idx="482">
                  <c:v>31015</c:v>
                </c:pt>
                <c:pt idx="483">
                  <c:v>31022</c:v>
                </c:pt>
                <c:pt idx="484">
                  <c:v>31029</c:v>
                </c:pt>
                <c:pt idx="485">
                  <c:v>31036</c:v>
                </c:pt>
                <c:pt idx="486">
                  <c:v>31043</c:v>
                </c:pt>
                <c:pt idx="487">
                  <c:v>31050</c:v>
                </c:pt>
                <c:pt idx="488">
                  <c:v>31057</c:v>
                </c:pt>
                <c:pt idx="489">
                  <c:v>31064</c:v>
                </c:pt>
                <c:pt idx="490">
                  <c:v>31071</c:v>
                </c:pt>
                <c:pt idx="491">
                  <c:v>31078</c:v>
                </c:pt>
                <c:pt idx="492">
                  <c:v>31085</c:v>
                </c:pt>
                <c:pt idx="493">
                  <c:v>31092</c:v>
                </c:pt>
                <c:pt idx="494">
                  <c:v>31099</c:v>
                </c:pt>
                <c:pt idx="495">
                  <c:v>31106</c:v>
                </c:pt>
                <c:pt idx="496">
                  <c:v>31113</c:v>
                </c:pt>
                <c:pt idx="497">
                  <c:v>31120</c:v>
                </c:pt>
                <c:pt idx="498">
                  <c:v>31127</c:v>
                </c:pt>
                <c:pt idx="499">
                  <c:v>31134</c:v>
                </c:pt>
                <c:pt idx="500">
                  <c:v>31141</c:v>
                </c:pt>
                <c:pt idx="501">
                  <c:v>31148</c:v>
                </c:pt>
                <c:pt idx="502">
                  <c:v>31155</c:v>
                </c:pt>
                <c:pt idx="503">
                  <c:v>31162</c:v>
                </c:pt>
                <c:pt idx="504">
                  <c:v>31169</c:v>
                </c:pt>
                <c:pt idx="505">
                  <c:v>31176</c:v>
                </c:pt>
                <c:pt idx="506">
                  <c:v>31183</c:v>
                </c:pt>
                <c:pt idx="507">
                  <c:v>31190</c:v>
                </c:pt>
                <c:pt idx="508">
                  <c:v>31197</c:v>
                </c:pt>
                <c:pt idx="509">
                  <c:v>31204</c:v>
                </c:pt>
                <c:pt idx="510">
                  <c:v>31211</c:v>
                </c:pt>
                <c:pt idx="511">
                  <c:v>31218</c:v>
                </c:pt>
                <c:pt idx="512">
                  <c:v>31225</c:v>
                </c:pt>
                <c:pt idx="513">
                  <c:v>31231</c:v>
                </c:pt>
                <c:pt idx="514">
                  <c:v>31239</c:v>
                </c:pt>
                <c:pt idx="515">
                  <c:v>31246</c:v>
                </c:pt>
                <c:pt idx="516">
                  <c:v>31253</c:v>
                </c:pt>
                <c:pt idx="517">
                  <c:v>31260</c:v>
                </c:pt>
                <c:pt idx="518">
                  <c:v>31267</c:v>
                </c:pt>
                <c:pt idx="519">
                  <c:v>31274</c:v>
                </c:pt>
                <c:pt idx="520">
                  <c:v>31281</c:v>
                </c:pt>
                <c:pt idx="521">
                  <c:v>31288</c:v>
                </c:pt>
                <c:pt idx="522">
                  <c:v>31295</c:v>
                </c:pt>
                <c:pt idx="523">
                  <c:v>31302</c:v>
                </c:pt>
                <c:pt idx="524">
                  <c:v>31309</c:v>
                </c:pt>
                <c:pt idx="525">
                  <c:v>31316</c:v>
                </c:pt>
                <c:pt idx="526">
                  <c:v>31323</c:v>
                </c:pt>
                <c:pt idx="527">
                  <c:v>31330</c:v>
                </c:pt>
                <c:pt idx="528">
                  <c:v>31337</c:v>
                </c:pt>
                <c:pt idx="529">
                  <c:v>31344</c:v>
                </c:pt>
                <c:pt idx="530">
                  <c:v>31351</c:v>
                </c:pt>
                <c:pt idx="531">
                  <c:v>31358</c:v>
                </c:pt>
                <c:pt idx="532">
                  <c:v>31365</c:v>
                </c:pt>
                <c:pt idx="533">
                  <c:v>31372</c:v>
                </c:pt>
                <c:pt idx="534">
                  <c:v>31378</c:v>
                </c:pt>
                <c:pt idx="535">
                  <c:v>31386</c:v>
                </c:pt>
                <c:pt idx="536">
                  <c:v>31393</c:v>
                </c:pt>
                <c:pt idx="537">
                  <c:v>31400</c:v>
                </c:pt>
                <c:pt idx="538">
                  <c:v>31407</c:v>
                </c:pt>
                <c:pt idx="539">
                  <c:v>31414</c:v>
                </c:pt>
                <c:pt idx="540">
                  <c:v>31421</c:v>
                </c:pt>
                <c:pt idx="541">
                  <c:v>31428</c:v>
                </c:pt>
                <c:pt idx="542">
                  <c:v>31435</c:v>
                </c:pt>
                <c:pt idx="543">
                  <c:v>31442</c:v>
                </c:pt>
                <c:pt idx="544">
                  <c:v>31449</c:v>
                </c:pt>
                <c:pt idx="545">
                  <c:v>31456</c:v>
                </c:pt>
                <c:pt idx="546">
                  <c:v>31463</c:v>
                </c:pt>
                <c:pt idx="547">
                  <c:v>31470</c:v>
                </c:pt>
                <c:pt idx="548">
                  <c:v>31477</c:v>
                </c:pt>
                <c:pt idx="549">
                  <c:v>31484</c:v>
                </c:pt>
                <c:pt idx="550">
                  <c:v>31491</c:v>
                </c:pt>
                <c:pt idx="551">
                  <c:v>31498</c:v>
                </c:pt>
                <c:pt idx="552">
                  <c:v>31505</c:v>
                </c:pt>
                <c:pt idx="553">
                  <c:v>31512</c:v>
                </c:pt>
                <c:pt idx="554">
                  <c:v>31519</c:v>
                </c:pt>
                <c:pt idx="555">
                  <c:v>31526</c:v>
                </c:pt>
                <c:pt idx="556">
                  <c:v>31533</c:v>
                </c:pt>
                <c:pt idx="557">
                  <c:v>31540</c:v>
                </c:pt>
                <c:pt idx="558">
                  <c:v>31547</c:v>
                </c:pt>
                <c:pt idx="559">
                  <c:v>31554</c:v>
                </c:pt>
                <c:pt idx="560">
                  <c:v>31561</c:v>
                </c:pt>
                <c:pt idx="561">
                  <c:v>31568</c:v>
                </c:pt>
                <c:pt idx="562">
                  <c:v>31575</c:v>
                </c:pt>
                <c:pt idx="563">
                  <c:v>31582</c:v>
                </c:pt>
                <c:pt idx="564">
                  <c:v>31589</c:v>
                </c:pt>
                <c:pt idx="565">
                  <c:v>31595</c:v>
                </c:pt>
                <c:pt idx="566">
                  <c:v>31603</c:v>
                </c:pt>
                <c:pt idx="567">
                  <c:v>31610</c:v>
                </c:pt>
                <c:pt idx="568">
                  <c:v>31617</c:v>
                </c:pt>
                <c:pt idx="569">
                  <c:v>31624</c:v>
                </c:pt>
                <c:pt idx="570">
                  <c:v>31631</c:v>
                </c:pt>
                <c:pt idx="571">
                  <c:v>31638</c:v>
                </c:pt>
                <c:pt idx="572">
                  <c:v>31645</c:v>
                </c:pt>
                <c:pt idx="573">
                  <c:v>31652</c:v>
                </c:pt>
                <c:pt idx="574">
                  <c:v>31659</c:v>
                </c:pt>
                <c:pt idx="575">
                  <c:v>31666</c:v>
                </c:pt>
                <c:pt idx="576">
                  <c:v>31673</c:v>
                </c:pt>
                <c:pt idx="577">
                  <c:v>31680</c:v>
                </c:pt>
                <c:pt idx="578">
                  <c:v>31687</c:v>
                </c:pt>
                <c:pt idx="579">
                  <c:v>31694</c:v>
                </c:pt>
                <c:pt idx="580">
                  <c:v>31701</c:v>
                </c:pt>
                <c:pt idx="581">
                  <c:v>31708</c:v>
                </c:pt>
                <c:pt idx="582">
                  <c:v>31715</c:v>
                </c:pt>
                <c:pt idx="583">
                  <c:v>31722</c:v>
                </c:pt>
                <c:pt idx="584">
                  <c:v>31729</c:v>
                </c:pt>
                <c:pt idx="585">
                  <c:v>31736</c:v>
                </c:pt>
                <c:pt idx="586">
                  <c:v>31742</c:v>
                </c:pt>
                <c:pt idx="587">
                  <c:v>31750</c:v>
                </c:pt>
                <c:pt idx="588">
                  <c:v>31757</c:v>
                </c:pt>
                <c:pt idx="589">
                  <c:v>31764</c:v>
                </c:pt>
                <c:pt idx="590">
                  <c:v>31772</c:v>
                </c:pt>
                <c:pt idx="591">
                  <c:v>31779</c:v>
                </c:pt>
                <c:pt idx="592">
                  <c:v>31785</c:v>
                </c:pt>
                <c:pt idx="593">
                  <c:v>31792</c:v>
                </c:pt>
                <c:pt idx="594">
                  <c:v>31799</c:v>
                </c:pt>
                <c:pt idx="595">
                  <c:v>31806</c:v>
                </c:pt>
                <c:pt idx="596">
                  <c:v>31813</c:v>
                </c:pt>
                <c:pt idx="597">
                  <c:v>31820</c:v>
                </c:pt>
                <c:pt idx="598">
                  <c:v>31827</c:v>
                </c:pt>
                <c:pt idx="599">
                  <c:v>31834</c:v>
                </c:pt>
                <c:pt idx="600">
                  <c:v>31841</c:v>
                </c:pt>
                <c:pt idx="601">
                  <c:v>31848</c:v>
                </c:pt>
                <c:pt idx="602">
                  <c:v>31855</c:v>
                </c:pt>
                <c:pt idx="603">
                  <c:v>31862</c:v>
                </c:pt>
                <c:pt idx="604">
                  <c:v>31869</c:v>
                </c:pt>
                <c:pt idx="605">
                  <c:v>31876</c:v>
                </c:pt>
                <c:pt idx="606">
                  <c:v>31883</c:v>
                </c:pt>
                <c:pt idx="607">
                  <c:v>31890</c:v>
                </c:pt>
                <c:pt idx="608">
                  <c:v>31897</c:v>
                </c:pt>
                <c:pt idx="609">
                  <c:v>31904</c:v>
                </c:pt>
                <c:pt idx="610">
                  <c:v>31911</c:v>
                </c:pt>
                <c:pt idx="611">
                  <c:v>31918</c:v>
                </c:pt>
                <c:pt idx="612">
                  <c:v>31925</c:v>
                </c:pt>
                <c:pt idx="613">
                  <c:v>31932</c:v>
                </c:pt>
                <c:pt idx="614">
                  <c:v>31939</c:v>
                </c:pt>
                <c:pt idx="615">
                  <c:v>31946</c:v>
                </c:pt>
                <c:pt idx="616">
                  <c:v>31953</c:v>
                </c:pt>
                <c:pt idx="617">
                  <c:v>31960</c:v>
                </c:pt>
                <c:pt idx="618">
                  <c:v>31967</c:v>
                </c:pt>
                <c:pt idx="619">
                  <c:v>31974</c:v>
                </c:pt>
                <c:pt idx="620">
                  <c:v>31981</c:v>
                </c:pt>
                <c:pt idx="621">
                  <c:v>31988</c:v>
                </c:pt>
                <c:pt idx="622">
                  <c:v>31995</c:v>
                </c:pt>
                <c:pt idx="623">
                  <c:v>32002</c:v>
                </c:pt>
                <c:pt idx="624">
                  <c:v>32009</c:v>
                </c:pt>
                <c:pt idx="625">
                  <c:v>32016</c:v>
                </c:pt>
                <c:pt idx="626">
                  <c:v>32023</c:v>
                </c:pt>
                <c:pt idx="627">
                  <c:v>32030</c:v>
                </c:pt>
                <c:pt idx="628">
                  <c:v>32037</c:v>
                </c:pt>
                <c:pt idx="629">
                  <c:v>32044</c:v>
                </c:pt>
                <c:pt idx="630">
                  <c:v>32051</c:v>
                </c:pt>
                <c:pt idx="631">
                  <c:v>32058</c:v>
                </c:pt>
                <c:pt idx="632">
                  <c:v>32065</c:v>
                </c:pt>
                <c:pt idx="633">
                  <c:v>32072</c:v>
                </c:pt>
                <c:pt idx="634">
                  <c:v>32079</c:v>
                </c:pt>
                <c:pt idx="635">
                  <c:v>32086</c:v>
                </c:pt>
                <c:pt idx="636">
                  <c:v>32093</c:v>
                </c:pt>
                <c:pt idx="637">
                  <c:v>32100</c:v>
                </c:pt>
                <c:pt idx="638">
                  <c:v>32106</c:v>
                </c:pt>
                <c:pt idx="639">
                  <c:v>32114</c:v>
                </c:pt>
                <c:pt idx="640">
                  <c:v>32121</c:v>
                </c:pt>
                <c:pt idx="641">
                  <c:v>32128</c:v>
                </c:pt>
                <c:pt idx="642">
                  <c:v>32134</c:v>
                </c:pt>
                <c:pt idx="643">
                  <c:v>32141</c:v>
                </c:pt>
                <c:pt idx="644">
                  <c:v>32149</c:v>
                </c:pt>
                <c:pt idx="645">
                  <c:v>32156</c:v>
                </c:pt>
                <c:pt idx="646">
                  <c:v>32163</c:v>
                </c:pt>
                <c:pt idx="647">
                  <c:v>32170</c:v>
                </c:pt>
                <c:pt idx="648">
                  <c:v>32177</c:v>
                </c:pt>
                <c:pt idx="649">
                  <c:v>32184</c:v>
                </c:pt>
                <c:pt idx="650">
                  <c:v>32191</c:v>
                </c:pt>
                <c:pt idx="651">
                  <c:v>32198</c:v>
                </c:pt>
                <c:pt idx="652">
                  <c:v>32205</c:v>
                </c:pt>
                <c:pt idx="653">
                  <c:v>32212</c:v>
                </c:pt>
                <c:pt idx="654">
                  <c:v>32219</c:v>
                </c:pt>
                <c:pt idx="655">
                  <c:v>32226</c:v>
                </c:pt>
                <c:pt idx="656">
                  <c:v>32233</c:v>
                </c:pt>
                <c:pt idx="657">
                  <c:v>32240</c:v>
                </c:pt>
                <c:pt idx="658">
                  <c:v>32247</c:v>
                </c:pt>
                <c:pt idx="659">
                  <c:v>32254</c:v>
                </c:pt>
                <c:pt idx="660">
                  <c:v>32261</c:v>
                </c:pt>
                <c:pt idx="661">
                  <c:v>32268</c:v>
                </c:pt>
                <c:pt idx="662">
                  <c:v>32275</c:v>
                </c:pt>
                <c:pt idx="663">
                  <c:v>32282</c:v>
                </c:pt>
                <c:pt idx="664">
                  <c:v>32289</c:v>
                </c:pt>
                <c:pt idx="665">
                  <c:v>32296</c:v>
                </c:pt>
                <c:pt idx="666">
                  <c:v>32303</c:v>
                </c:pt>
                <c:pt idx="667">
                  <c:v>32310</c:v>
                </c:pt>
                <c:pt idx="668">
                  <c:v>32317</c:v>
                </c:pt>
                <c:pt idx="669">
                  <c:v>32324</c:v>
                </c:pt>
                <c:pt idx="670">
                  <c:v>32331</c:v>
                </c:pt>
                <c:pt idx="671">
                  <c:v>32338</c:v>
                </c:pt>
                <c:pt idx="672">
                  <c:v>32345</c:v>
                </c:pt>
                <c:pt idx="673">
                  <c:v>32352</c:v>
                </c:pt>
                <c:pt idx="674">
                  <c:v>32359</c:v>
                </c:pt>
                <c:pt idx="675">
                  <c:v>32366</c:v>
                </c:pt>
                <c:pt idx="676">
                  <c:v>32373</c:v>
                </c:pt>
                <c:pt idx="677">
                  <c:v>32380</c:v>
                </c:pt>
                <c:pt idx="678">
                  <c:v>32387</c:v>
                </c:pt>
                <c:pt idx="679">
                  <c:v>32394</c:v>
                </c:pt>
                <c:pt idx="680">
                  <c:v>32401</c:v>
                </c:pt>
                <c:pt idx="681">
                  <c:v>32408</c:v>
                </c:pt>
                <c:pt idx="682">
                  <c:v>32415</c:v>
                </c:pt>
                <c:pt idx="683">
                  <c:v>32422</c:v>
                </c:pt>
                <c:pt idx="684">
                  <c:v>32429</c:v>
                </c:pt>
                <c:pt idx="685">
                  <c:v>32436</c:v>
                </c:pt>
                <c:pt idx="686">
                  <c:v>32443</c:v>
                </c:pt>
                <c:pt idx="687">
                  <c:v>32450</c:v>
                </c:pt>
                <c:pt idx="688">
                  <c:v>32457</c:v>
                </c:pt>
                <c:pt idx="689">
                  <c:v>32464</c:v>
                </c:pt>
                <c:pt idx="690">
                  <c:v>32470</c:v>
                </c:pt>
                <c:pt idx="691">
                  <c:v>32478</c:v>
                </c:pt>
                <c:pt idx="692">
                  <c:v>32485</c:v>
                </c:pt>
                <c:pt idx="693">
                  <c:v>32492</c:v>
                </c:pt>
                <c:pt idx="694">
                  <c:v>32499</c:v>
                </c:pt>
                <c:pt idx="695">
                  <c:v>32506</c:v>
                </c:pt>
                <c:pt idx="696">
                  <c:v>32513</c:v>
                </c:pt>
                <c:pt idx="697">
                  <c:v>32520</c:v>
                </c:pt>
                <c:pt idx="698">
                  <c:v>32527</c:v>
                </c:pt>
                <c:pt idx="699">
                  <c:v>32534</c:v>
                </c:pt>
                <c:pt idx="700">
                  <c:v>32541</c:v>
                </c:pt>
                <c:pt idx="701">
                  <c:v>32548</c:v>
                </c:pt>
                <c:pt idx="702">
                  <c:v>32555</c:v>
                </c:pt>
                <c:pt idx="703">
                  <c:v>32562</c:v>
                </c:pt>
                <c:pt idx="704">
                  <c:v>32569</c:v>
                </c:pt>
                <c:pt idx="705">
                  <c:v>32576</c:v>
                </c:pt>
                <c:pt idx="706">
                  <c:v>32583</c:v>
                </c:pt>
                <c:pt idx="707">
                  <c:v>32590</c:v>
                </c:pt>
                <c:pt idx="708">
                  <c:v>32597</c:v>
                </c:pt>
                <c:pt idx="709">
                  <c:v>32604</c:v>
                </c:pt>
                <c:pt idx="710">
                  <c:v>32611</c:v>
                </c:pt>
                <c:pt idx="711">
                  <c:v>32618</c:v>
                </c:pt>
                <c:pt idx="712">
                  <c:v>32625</c:v>
                </c:pt>
                <c:pt idx="713">
                  <c:v>32632</c:v>
                </c:pt>
                <c:pt idx="714">
                  <c:v>32639</c:v>
                </c:pt>
                <c:pt idx="715">
                  <c:v>32646</c:v>
                </c:pt>
                <c:pt idx="716">
                  <c:v>32653</c:v>
                </c:pt>
                <c:pt idx="717">
                  <c:v>32660</c:v>
                </c:pt>
                <c:pt idx="718">
                  <c:v>32667</c:v>
                </c:pt>
                <c:pt idx="719">
                  <c:v>32674</c:v>
                </c:pt>
                <c:pt idx="720">
                  <c:v>32681</c:v>
                </c:pt>
                <c:pt idx="721">
                  <c:v>32688</c:v>
                </c:pt>
                <c:pt idx="722">
                  <c:v>32695</c:v>
                </c:pt>
                <c:pt idx="723">
                  <c:v>32702</c:v>
                </c:pt>
                <c:pt idx="724">
                  <c:v>32709</c:v>
                </c:pt>
                <c:pt idx="725">
                  <c:v>32716</c:v>
                </c:pt>
                <c:pt idx="726">
                  <c:v>32723</c:v>
                </c:pt>
                <c:pt idx="727">
                  <c:v>32730</c:v>
                </c:pt>
                <c:pt idx="728">
                  <c:v>32737</c:v>
                </c:pt>
                <c:pt idx="729">
                  <c:v>32744</c:v>
                </c:pt>
                <c:pt idx="730">
                  <c:v>32751</c:v>
                </c:pt>
                <c:pt idx="731">
                  <c:v>32758</c:v>
                </c:pt>
                <c:pt idx="732">
                  <c:v>32765</c:v>
                </c:pt>
                <c:pt idx="733">
                  <c:v>32772</c:v>
                </c:pt>
                <c:pt idx="734">
                  <c:v>32779</c:v>
                </c:pt>
                <c:pt idx="735">
                  <c:v>32786</c:v>
                </c:pt>
                <c:pt idx="736">
                  <c:v>32793</c:v>
                </c:pt>
                <c:pt idx="737">
                  <c:v>32800</c:v>
                </c:pt>
                <c:pt idx="738">
                  <c:v>32807</c:v>
                </c:pt>
                <c:pt idx="739">
                  <c:v>32814</c:v>
                </c:pt>
                <c:pt idx="740">
                  <c:v>32821</c:v>
                </c:pt>
                <c:pt idx="741">
                  <c:v>32828</c:v>
                </c:pt>
                <c:pt idx="742">
                  <c:v>32834</c:v>
                </c:pt>
                <c:pt idx="743">
                  <c:v>32842</c:v>
                </c:pt>
                <c:pt idx="744">
                  <c:v>32849</c:v>
                </c:pt>
                <c:pt idx="745">
                  <c:v>32856</c:v>
                </c:pt>
                <c:pt idx="746">
                  <c:v>32863</c:v>
                </c:pt>
                <c:pt idx="747">
                  <c:v>32870</c:v>
                </c:pt>
                <c:pt idx="748">
                  <c:v>32877</c:v>
                </c:pt>
                <c:pt idx="749">
                  <c:v>32884</c:v>
                </c:pt>
                <c:pt idx="750">
                  <c:v>32891</c:v>
                </c:pt>
                <c:pt idx="751">
                  <c:v>32898</c:v>
                </c:pt>
                <c:pt idx="752">
                  <c:v>32905</c:v>
                </c:pt>
                <c:pt idx="753">
                  <c:v>32912</c:v>
                </c:pt>
                <c:pt idx="754">
                  <c:v>32919</c:v>
                </c:pt>
                <c:pt idx="755">
                  <c:v>32926</c:v>
                </c:pt>
                <c:pt idx="756">
                  <c:v>32933</c:v>
                </c:pt>
                <c:pt idx="757">
                  <c:v>32940</c:v>
                </c:pt>
                <c:pt idx="758">
                  <c:v>32947</c:v>
                </c:pt>
                <c:pt idx="759">
                  <c:v>32954</c:v>
                </c:pt>
                <c:pt idx="760">
                  <c:v>32961</c:v>
                </c:pt>
                <c:pt idx="761">
                  <c:v>32968</c:v>
                </c:pt>
                <c:pt idx="762">
                  <c:v>32975</c:v>
                </c:pt>
                <c:pt idx="763">
                  <c:v>32982</c:v>
                </c:pt>
                <c:pt idx="764">
                  <c:v>32989</c:v>
                </c:pt>
                <c:pt idx="765">
                  <c:v>32996</c:v>
                </c:pt>
                <c:pt idx="766">
                  <c:v>33003</c:v>
                </c:pt>
                <c:pt idx="767">
                  <c:v>33010</c:v>
                </c:pt>
                <c:pt idx="768">
                  <c:v>33017</c:v>
                </c:pt>
                <c:pt idx="769">
                  <c:v>33024</c:v>
                </c:pt>
                <c:pt idx="770">
                  <c:v>33031</c:v>
                </c:pt>
                <c:pt idx="771">
                  <c:v>33038</c:v>
                </c:pt>
                <c:pt idx="772">
                  <c:v>33045</c:v>
                </c:pt>
                <c:pt idx="773">
                  <c:v>33052</c:v>
                </c:pt>
                <c:pt idx="774">
                  <c:v>33059</c:v>
                </c:pt>
                <c:pt idx="775">
                  <c:v>33066</c:v>
                </c:pt>
                <c:pt idx="776">
                  <c:v>33073</c:v>
                </c:pt>
                <c:pt idx="777">
                  <c:v>33080</c:v>
                </c:pt>
                <c:pt idx="778">
                  <c:v>33087</c:v>
                </c:pt>
                <c:pt idx="779">
                  <c:v>33094</c:v>
                </c:pt>
                <c:pt idx="780">
                  <c:v>33101</c:v>
                </c:pt>
                <c:pt idx="781">
                  <c:v>33108</c:v>
                </c:pt>
                <c:pt idx="782">
                  <c:v>33115</c:v>
                </c:pt>
                <c:pt idx="783">
                  <c:v>33122</c:v>
                </c:pt>
                <c:pt idx="784">
                  <c:v>33129</c:v>
                </c:pt>
                <c:pt idx="785">
                  <c:v>33136</c:v>
                </c:pt>
                <c:pt idx="786">
                  <c:v>33143</c:v>
                </c:pt>
                <c:pt idx="787">
                  <c:v>33150</c:v>
                </c:pt>
                <c:pt idx="788">
                  <c:v>33157</c:v>
                </c:pt>
                <c:pt idx="789">
                  <c:v>33164</c:v>
                </c:pt>
                <c:pt idx="790">
                  <c:v>33171</c:v>
                </c:pt>
                <c:pt idx="791">
                  <c:v>33178</c:v>
                </c:pt>
                <c:pt idx="792">
                  <c:v>33185</c:v>
                </c:pt>
                <c:pt idx="793">
                  <c:v>33192</c:v>
                </c:pt>
                <c:pt idx="794">
                  <c:v>33200</c:v>
                </c:pt>
                <c:pt idx="795">
                  <c:v>33206</c:v>
                </c:pt>
                <c:pt idx="796">
                  <c:v>33213</c:v>
                </c:pt>
                <c:pt idx="797">
                  <c:v>33220</c:v>
                </c:pt>
                <c:pt idx="798">
                  <c:v>33227</c:v>
                </c:pt>
                <c:pt idx="799">
                  <c:v>33234</c:v>
                </c:pt>
                <c:pt idx="800">
                  <c:v>33241</c:v>
                </c:pt>
                <c:pt idx="801">
                  <c:v>33248</c:v>
                </c:pt>
                <c:pt idx="802">
                  <c:v>33255</c:v>
                </c:pt>
                <c:pt idx="803">
                  <c:v>33262</c:v>
                </c:pt>
                <c:pt idx="804">
                  <c:v>33269</c:v>
                </c:pt>
                <c:pt idx="805">
                  <c:v>33276</c:v>
                </c:pt>
                <c:pt idx="806">
                  <c:v>33283</c:v>
                </c:pt>
                <c:pt idx="807">
                  <c:v>33290</c:v>
                </c:pt>
                <c:pt idx="808">
                  <c:v>33297</c:v>
                </c:pt>
                <c:pt idx="809">
                  <c:v>33304</c:v>
                </c:pt>
                <c:pt idx="810">
                  <c:v>33311</c:v>
                </c:pt>
                <c:pt idx="811">
                  <c:v>33318</c:v>
                </c:pt>
                <c:pt idx="812">
                  <c:v>33325</c:v>
                </c:pt>
                <c:pt idx="813">
                  <c:v>33332</c:v>
                </c:pt>
                <c:pt idx="814">
                  <c:v>33339</c:v>
                </c:pt>
                <c:pt idx="815">
                  <c:v>33346</c:v>
                </c:pt>
                <c:pt idx="816">
                  <c:v>33353</c:v>
                </c:pt>
                <c:pt idx="817">
                  <c:v>33360</c:v>
                </c:pt>
                <c:pt idx="818">
                  <c:v>33367</c:v>
                </c:pt>
                <c:pt idx="819">
                  <c:v>33374</c:v>
                </c:pt>
                <c:pt idx="820">
                  <c:v>33381</c:v>
                </c:pt>
                <c:pt idx="821">
                  <c:v>33388</c:v>
                </c:pt>
                <c:pt idx="822">
                  <c:v>33395</c:v>
                </c:pt>
                <c:pt idx="823">
                  <c:v>33402</c:v>
                </c:pt>
                <c:pt idx="824">
                  <c:v>33409</c:v>
                </c:pt>
                <c:pt idx="825">
                  <c:v>33416</c:v>
                </c:pt>
                <c:pt idx="826">
                  <c:v>33422</c:v>
                </c:pt>
                <c:pt idx="827">
                  <c:v>33430</c:v>
                </c:pt>
                <c:pt idx="828">
                  <c:v>33437</c:v>
                </c:pt>
                <c:pt idx="829">
                  <c:v>33444</c:v>
                </c:pt>
                <c:pt idx="830">
                  <c:v>33451</c:v>
                </c:pt>
                <c:pt idx="831">
                  <c:v>33458</c:v>
                </c:pt>
                <c:pt idx="832">
                  <c:v>33465</c:v>
                </c:pt>
                <c:pt idx="833">
                  <c:v>33472</c:v>
                </c:pt>
                <c:pt idx="834">
                  <c:v>33479</c:v>
                </c:pt>
                <c:pt idx="835">
                  <c:v>33486</c:v>
                </c:pt>
                <c:pt idx="836">
                  <c:v>33493</c:v>
                </c:pt>
                <c:pt idx="837">
                  <c:v>33500</c:v>
                </c:pt>
                <c:pt idx="838">
                  <c:v>33507</c:v>
                </c:pt>
                <c:pt idx="839">
                  <c:v>33514</c:v>
                </c:pt>
                <c:pt idx="840">
                  <c:v>33521</c:v>
                </c:pt>
                <c:pt idx="841">
                  <c:v>33528</c:v>
                </c:pt>
                <c:pt idx="842">
                  <c:v>33535</c:v>
                </c:pt>
                <c:pt idx="843">
                  <c:v>33542</c:v>
                </c:pt>
                <c:pt idx="844">
                  <c:v>33549</c:v>
                </c:pt>
                <c:pt idx="845">
                  <c:v>33556</c:v>
                </c:pt>
                <c:pt idx="846">
                  <c:v>33563</c:v>
                </c:pt>
                <c:pt idx="847">
                  <c:v>33569</c:v>
                </c:pt>
                <c:pt idx="848">
                  <c:v>33577</c:v>
                </c:pt>
                <c:pt idx="849">
                  <c:v>33584</c:v>
                </c:pt>
                <c:pt idx="850">
                  <c:v>33591</c:v>
                </c:pt>
                <c:pt idx="851">
                  <c:v>33598</c:v>
                </c:pt>
                <c:pt idx="852">
                  <c:v>33605</c:v>
                </c:pt>
                <c:pt idx="853">
                  <c:v>33612</c:v>
                </c:pt>
                <c:pt idx="854">
                  <c:v>33619</c:v>
                </c:pt>
                <c:pt idx="855">
                  <c:v>33626</c:v>
                </c:pt>
                <c:pt idx="856">
                  <c:v>33633</c:v>
                </c:pt>
                <c:pt idx="857">
                  <c:v>33640</c:v>
                </c:pt>
                <c:pt idx="858">
                  <c:v>33647</c:v>
                </c:pt>
                <c:pt idx="859">
                  <c:v>33654</c:v>
                </c:pt>
                <c:pt idx="860">
                  <c:v>33661</c:v>
                </c:pt>
                <c:pt idx="861">
                  <c:v>33668</c:v>
                </c:pt>
                <c:pt idx="862">
                  <c:v>33675</c:v>
                </c:pt>
                <c:pt idx="863">
                  <c:v>33682</c:v>
                </c:pt>
                <c:pt idx="864">
                  <c:v>33689</c:v>
                </c:pt>
                <c:pt idx="865">
                  <c:v>33696</c:v>
                </c:pt>
                <c:pt idx="866">
                  <c:v>33703</c:v>
                </c:pt>
                <c:pt idx="867">
                  <c:v>33710</c:v>
                </c:pt>
                <c:pt idx="868">
                  <c:v>33717</c:v>
                </c:pt>
                <c:pt idx="869">
                  <c:v>33724</c:v>
                </c:pt>
                <c:pt idx="870">
                  <c:v>33731</c:v>
                </c:pt>
                <c:pt idx="871">
                  <c:v>33738</c:v>
                </c:pt>
                <c:pt idx="872">
                  <c:v>33745</c:v>
                </c:pt>
                <c:pt idx="873">
                  <c:v>33752</c:v>
                </c:pt>
                <c:pt idx="874">
                  <c:v>33759</c:v>
                </c:pt>
                <c:pt idx="875">
                  <c:v>33766</c:v>
                </c:pt>
                <c:pt idx="876">
                  <c:v>33773</c:v>
                </c:pt>
                <c:pt idx="877">
                  <c:v>33780</c:v>
                </c:pt>
                <c:pt idx="878">
                  <c:v>33787</c:v>
                </c:pt>
                <c:pt idx="879">
                  <c:v>33794</c:v>
                </c:pt>
                <c:pt idx="880">
                  <c:v>33801</c:v>
                </c:pt>
                <c:pt idx="881">
                  <c:v>33808</c:v>
                </c:pt>
                <c:pt idx="882">
                  <c:v>33815</c:v>
                </c:pt>
                <c:pt idx="883">
                  <c:v>33822</c:v>
                </c:pt>
                <c:pt idx="884">
                  <c:v>33829</c:v>
                </c:pt>
                <c:pt idx="885">
                  <c:v>33836</c:v>
                </c:pt>
                <c:pt idx="886">
                  <c:v>33843</c:v>
                </c:pt>
                <c:pt idx="887">
                  <c:v>33850</c:v>
                </c:pt>
                <c:pt idx="888">
                  <c:v>33857</c:v>
                </c:pt>
                <c:pt idx="889">
                  <c:v>33864</c:v>
                </c:pt>
                <c:pt idx="890">
                  <c:v>33871</c:v>
                </c:pt>
                <c:pt idx="891">
                  <c:v>33878</c:v>
                </c:pt>
                <c:pt idx="892">
                  <c:v>33885</c:v>
                </c:pt>
                <c:pt idx="893">
                  <c:v>33892</c:v>
                </c:pt>
                <c:pt idx="894">
                  <c:v>33899</c:v>
                </c:pt>
                <c:pt idx="895">
                  <c:v>33906</c:v>
                </c:pt>
                <c:pt idx="896">
                  <c:v>33913</c:v>
                </c:pt>
                <c:pt idx="897">
                  <c:v>33920</c:v>
                </c:pt>
                <c:pt idx="898">
                  <c:v>33927</c:v>
                </c:pt>
                <c:pt idx="899">
                  <c:v>33935</c:v>
                </c:pt>
                <c:pt idx="900">
                  <c:v>33941</c:v>
                </c:pt>
                <c:pt idx="901">
                  <c:v>33948</c:v>
                </c:pt>
                <c:pt idx="902">
                  <c:v>33955</c:v>
                </c:pt>
                <c:pt idx="903">
                  <c:v>33961</c:v>
                </c:pt>
                <c:pt idx="904">
                  <c:v>33968</c:v>
                </c:pt>
                <c:pt idx="905">
                  <c:v>33976</c:v>
                </c:pt>
                <c:pt idx="906">
                  <c:v>33983</c:v>
                </c:pt>
                <c:pt idx="907">
                  <c:v>33990</c:v>
                </c:pt>
                <c:pt idx="908">
                  <c:v>33997</c:v>
                </c:pt>
                <c:pt idx="909">
                  <c:v>34004</c:v>
                </c:pt>
                <c:pt idx="910">
                  <c:v>34011</c:v>
                </c:pt>
                <c:pt idx="911">
                  <c:v>34018</c:v>
                </c:pt>
                <c:pt idx="912">
                  <c:v>34025</c:v>
                </c:pt>
                <c:pt idx="913">
                  <c:v>34032</c:v>
                </c:pt>
                <c:pt idx="914">
                  <c:v>34039</c:v>
                </c:pt>
                <c:pt idx="915">
                  <c:v>34046</c:v>
                </c:pt>
                <c:pt idx="916">
                  <c:v>34053</c:v>
                </c:pt>
                <c:pt idx="917">
                  <c:v>34060</c:v>
                </c:pt>
                <c:pt idx="918">
                  <c:v>34067</c:v>
                </c:pt>
                <c:pt idx="919">
                  <c:v>34074</c:v>
                </c:pt>
                <c:pt idx="920">
                  <c:v>34081</c:v>
                </c:pt>
                <c:pt idx="921">
                  <c:v>34088</c:v>
                </c:pt>
                <c:pt idx="922">
                  <c:v>34094</c:v>
                </c:pt>
                <c:pt idx="923">
                  <c:v>34102</c:v>
                </c:pt>
                <c:pt idx="924">
                  <c:v>34109</c:v>
                </c:pt>
                <c:pt idx="925">
                  <c:v>34116</c:v>
                </c:pt>
                <c:pt idx="926">
                  <c:v>34123</c:v>
                </c:pt>
                <c:pt idx="927">
                  <c:v>34130</c:v>
                </c:pt>
                <c:pt idx="928">
                  <c:v>34137</c:v>
                </c:pt>
                <c:pt idx="929">
                  <c:v>34144</c:v>
                </c:pt>
                <c:pt idx="930">
                  <c:v>34151</c:v>
                </c:pt>
                <c:pt idx="931">
                  <c:v>34158</c:v>
                </c:pt>
                <c:pt idx="932">
                  <c:v>34165</c:v>
                </c:pt>
                <c:pt idx="933">
                  <c:v>34172</c:v>
                </c:pt>
                <c:pt idx="934">
                  <c:v>34179</c:v>
                </c:pt>
                <c:pt idx="935">
                  <c:v>34186</c:v>
                </c:pt>
                <c:pt idx="936">
                  <c:v>34193</c:v>
                </c:pt>
                <c:pt idx="937">
                  <c:v>34200</c:v>
                </c:pt>
                <c:pt idx="938">
                  <c:v>34207</c:v>
                </c:pt>
                <c:pt idx="939">
                  <c:v>34214</c:v>
                </c:pt>
                <c:pt idx="940">
                  <c:v>34221</c:v>
                </c:pt>
                <c:pt idx="941">
                  <c:v>34228</c:v>
                </c:pt>
                <c:pt idx="942">
                  <c:v>34235</c:v>
                </c:pt>
                <c:pt idx="943">
                  <c:v>34249</c:v>
                </c:pt>
                <c:pt idx="944">
                  <c:v>34256</c:v>
                </c:pt>
                <c:pt idx="945">
                  <c:v>34263</c:v>
                </c:pt>
                <c:pt idx="946">
                  <c:v>34270</c:v>
                </c:pt>
                <c:pt idx="947">
                  <c:v>34277</c:v>
                </c:pt>
                <c:pt idx="948">
                  <c:v>34284</c:v>
                </c:pt>
                <c:pt idx="949">
                  <c:v>34291</c:v>
                </c:pt>
                <c:pt idx="950">
                  <c:v>34297</c:v>
                </c:pt>
                <c:pt idx="951">
                  <c:v>34305</c:v>
                </c:pt>
                <c:pt idx="952">
                  <c:v>34312</c:v>
                </c:pt>
                <c:pt idx="953">
                  <c:v>34319</c:v>
                </c:pt>
                <c:pt idx="954">
                  <c:v>34326</c:v>
                </c:pt>
                <c:pt idx="955">
                  <c:v>34333</c:v>
                </c:pt>
                <c:pt idx="956">
                  <c:v>34340</c:v>
                </c:pt>
                <c:pt idx="957">
                  <c:v>34347</c:v>
                </c:pt>
                <c:pt idx="958">
                  <c:v>34354</c:v>
                </c:pt>
                <c:pt idx="959">
                  <c:v>34361</c:v>
                </c:pt>
                <c:pt idx="960">
                  <c:v>34368</c:v>
                </c:pt>
                <c:pt idx="961">
                  <c:v>34375</c:v>
                </c:pt>
                <c:pt idx="962">
                  <c:v>34382</c:v>
                </c:pt>
                <c:pt idx="963">
                  <c:v>34389</c:v>
                </c:pt>
                <c:pt idx="964">
                  <c:v>34396</c:v>
                </c:pt>
                <c:pt idx="965">
                  <c:v>34403</c:v>
                </c:pt>
                <c:pt idx="966">
                  <c:v>34410</c:v>
                </c:pt>
                <c:pt idx="967">
                  <c:v>34417</c:v>
                </c:pt>
                <c:pt idx="968">
                  <c:v>34424</c:v>
                </c:pt>
                <c:pt idx="969">
                  <c:v>34431</c:v>
                </c:pt>
                <c:pt idx="970">
                  <c:v>34438</c:v>
                </c:pt>
                <c:pt idx="971">
                  <c:v>34445</c:v>
                </c:pt>
                <c:pt idx="972">
                  <c:v>34452</c:v>
                </c:pt>
                <c:pt idx="973">
                  <c:v>34459</c:v>
                </c:pt>
                <c:pt idx="974">
                  <c:v>34466</c:v>
                </c:pt>
                <c:pt idx="975">
                  <c:v>34473</c:v>
                </c:pt>
                <c:pt idx="976">
                  <c:v>34480</c:v>
                </c:pt>
                <c:pt idx="977">
                  <c:v>34487</c:v>
                </c:pt>
                <c:pt idx="978">
                  <c:v>34494</c:v>
                </c:pt>
                <c:pt idx="979">
                  <c:v>34501</c:v>
                </c:pt>
                <c:pt idx="980">
                  <c:v>34508</c:v>
                </c:pt>
                <c:pt idx="981">
                  <c:v>34515</c:v>
                </c:pt>
                <c:pt idx="982">
                  <c:v>34522</c:v>
                </c:pt>
                <c:pt idx="983">
                  <c:v>34529</c:v>
                </c:pt>
                <c:pt idx="984">
                  <c:v>34536</c:v>
                </c:pt>
                <c:pt idx="985">
                  <c:v>34543</c:v>
                </c:pt>
                <c:pt idx="986">
                  <c:v>34550</c:v>
                </c:pt>
                <c:pt idx="987">
                  <c:v>34557</c:v>
                </c:pt>
                <c:pt idx="988">
                  <c:v>34564</c:v>
                </c:pt>
                <c:pt idx="989">
                  <c:v>34571</c:v>
                </c:pt>
                <c:pt idx="990">
                  <c:v>34578</c:v>
                </c:pt>
                <c:pt idx="991">
                  <c:v>34585</c:v>
                </c:pt>
                <c:pt idx="992">
                  <c:v>34592</c:v>
                </c:pt>
                <c:pt idx="993">
                  <c:v>34599</c:v>
                </c:pt>
                <c:pt idx="994">
                  <c:v>34606</c:v>
                </c:pt>
                <c:pt idx="995">
                  <c:v>34613</c:v>
                </c:pt>
                <c:pt idx="996">
                  <c:v>34620</c:v>
                </c:pt>
                <c:pt idx="997">
                  <c:v>34627</c:v>
                </c:pt>
                <c:pt idx="998">
                  <c:v>34634</c:v>
                </c:pt>
                <c:pt idx="999">
                  <c:v>34641</c:v>
                </c:pt>
                <c:pt idx="1000">
                  <c:v>34648</c:v>
                </c:pt>
                <c:pt idx="1001">
                  <c:v>34655</c:v>
                </c:pt>
                <c:pt idx="1002">
                  <c:v>34661</c:v>
                </c:pt>
                <c:pt idx="1003">
                  <c:v>34669</c:v>
                </c:pt>
                <c:pt idx="1004">
                  <c:v>34676</c:v>
                </c:pt>
                <c:pt idx="1005">
                  <c:v>34683</c:v>
                </c:pt>
                <c:pt idx="1006">
                  <c:v>34690</c:v>
                </c:pt>
                <c:pt idx="1007">
                  <c:v>34697</c:v>
                </c:pt>
                <c:pt idx="1008">
                  <c:v>34704</c:v>
                </c:pt>
                <c:pt idx="1009">
                  <c:v>34711</c:v>
                </c:pt>
                <c:pt idx="1010">
                  <c:v>34718</c:v>
                </c:pt>
                <c:pt idx="1011">
                  <c:v>34725</c:v>
                </c:pt>
                <c:pt idx="1012">
                  <c:v>34732</c:v>
                </c:pt>
                <c:pt idx="1013">
                  <c:v>34739</c:v>
                </c:pt>
                <c:pt idx="1014">
                  <c:v>34746</c:v>
                </c:pt>
                <c:pt idx="1015">
                  <c:v>34753</c:v>
                </c:pt>
                <c:pt idx="1016">
                  <c:v>34760</c:v>
                </c:pt>
                <c:pt idx="1017">
                  <c:v>34767</c:v>
                </c:pt>
                <c:pt idx="1018">
                  <c:v>34774</c:v>
                </c:pt>
                <c:pt idx="1019">
                  <c:v>34781</c:v>
                </c:pt>
                <c:pt idx="1020">
                  <c:v>34788</c:v>
                </c:pt>
                <c:pt idx="1021">
                  <c:v>34795</c:v>
                </c:pt>
                <c:pt idx="1022">
                  <c:v>34802</c:v>
                </c:pt>
                <c:pt idx="1023">
                  <c:v>34809</c:v>
                </c:pt>
                <c:pt idx="1024">
                  <c:v>34816</c:v>
                </c:pt>
                <c:pt idx="1025">
                  <c:v>34823</c:v>
                </c:pt>
                <c:pt idx="1026">
                  <c:v>34830</c:v>
                </c:pt>
                <c:pt idx="1027">
                  <c:v>34837</c:v>
                </c:pt>
                <c:pt idx="1028">
                  <c:v>34844</c:v>
                </c:pt>
                <c:pt idx="1029">
                  <c:v>34851</c:v>
                </c:pt>
                <c:pt idx="1030">
                  <c:v>34858</c:v>
                </c:pt>
                <c:pt idx="1031">
                  <c:v>34865</c:v>
                </c:pt>
                <c:pt idx="1032">
                  <c:v>34872</c:v>
                </c:pt>
                <c:pt idx="1033">
                  <c:v>34879</c:v>
                </c:pt>
                <c:pt idx="1034">
                  <c:v>34886</c:v>
                </c:pt>
                <c:pt idx="1035">
                  <c:v>34893</c:v>
                </c:pt>
                <c:pt idx="1036">
                  <c:v>34900</c:v>
                </c:pt>
                <c:pt idx="1037">
                  <c:v>34907</c:v>
                </c:pt>
                <c:pt idx="1038">
                  <c:v>34914</c:v>
                </c:pt>
                <c:pt idx="1039">
                  <c:v>34921</c:v>
                </c:pt>
                <c:pt idx="1040">
                  <c:v>34928</c:v>
                </c:pt>
                <c:pt idx="1041">
                  <c:v>34935</c:v>
                </c:pt>
                <c:pt idx="1042">
                  <c:v>34942</c:v>
                </c:pt>
                <c:pt idx="1043">
                  <c:v>34949</c:v>
                </c:pt>
                <c:pt idx="1044">
                  <c:v>34956</c:v>
                </c:pt>
                <c:pt idx="1045">
                  <c:v>34963</c:v>
                </c:pt>
                <c:pt idx="1046">
                  <c:v>34970</c:v>
                </c:pt>
                <c:pt idx="1047">
                  <c:v>34977</c:v>
                </c:pt>
                <c:pt idx="1048">
                  <c:v>34984</c:v>
                </c:pt>
                <c:pt idx="1049">
                  <c:v>34991</c:v>
                </c:pt>
                <c:pt idx="1050">
                  <c:v>34998</c:v>
                </c:pt>
                <c:pt idx="1051">
                  <c:v>35005</c:v>
                </c:pt>
                <c:pt idx="1052">
                  <c:v>35012</c:v>
                </c:pt>
                <c:pt idx="1053">
                  <c:v>35019</c:v>
                </c:pt>
                <c:pt idx="1054">
                  <c:v>35025</c:v>
                </c:pt>
                <c:pt idx="1055">
                  <c:v>35033</c:v>
                </c:pt>
                <c:pt idx="1056">
                  <c:v>35040</c:v>
                </c:pt>
                <c:pt idx="1057">
                  <c:v>35047</c:v>
                </c:pt>
                <c:pt idx="1058">
                  <c:v>35054</c:v>
                </c:pt>
                <c:pt idx="1059">
                  <c:v>35061</c:v>
                </c:pt>
                <c:pt idx="1060">
                  <c:v>35068</c:v>
                </c:pt>
                <c:pt idx="1061">
                  <c:v>35075</c:v>
                </c:pt>
                <c:pt idx="1062">
                  <c:v>35082</c:v>
                </c:pt>
                <c:pt idx="1063">
                  <c:v>35089</c:v>
                </c:pt>
                <c:pt idx="1064">
                  <c:v>35096</c:v>
                </c:pt>
                <c:pt idx="1065">
                  <c:v>35103</c:v>
                </c:pt>
                <c:pt idx="1066">
                  <c:v>35110</c:v>
                </c:pt>
                <c:pt idx="1067">
                  <c:v>35117</c:v>
                </c:pt>
                <c:pt idx="1068">
                  <c:v>35124</c:v>
                </c:pt>
                <c:pt idx="1069">
                  <c:v>35131</c:v>
                </c:pt>
                <c:pt idx="1070">
                  <c:v>35138</c:v>
                </c:pt>
                <c:pt idx="1071">
                  <c:v>35145</c:v>
                </c:pt>
                <c:pt idx="1072">
                  <c:v>35152</c:v>
                </c:pt>
                <c:pt idx="1073">
                  <c:v>35159</c:v>
                </c:pt>
                <c:pt idx="1074">
                  <c:v>35166</c:v>
                </c:pt>
                <c:pt idx="1075">
                  <c:v>35173</c:v>
                </c:pt>
                <c:pt idx="1076">
                  <c:v>35180</c:v>
                </c:pt>
                <c:pt idx="1077">
                  <c:v>35187</c:v>
                </c:pt>
                <c:pt idx="1078">
                  <c:v>35194</c:v>
                </c:pt>
                <c:pt idx="1079">
                  <c:v>35201</c:v>
                </c:pt>
                <c:pt idx="1080">
                  <c:v>35208</c:v>
                </c:pt>
                <c:pt idx="1081">
                  <c:v>35215</c:v>
                </c:pt>
                <c:pt idx="1082">
                  <c:v>35222</c:v>
                </c:pt>
                <c:pt idx="1083">
                  <c:v>35229</c:v>
                </c:pt>
                <c:pt idx="1084">
                  <c:v>35236</c:v>
                </c:pt>
                <c:pt idx="1085">
                  <c:v>35243</c:v>
                </c:pt>
                <c:pt idx="1086">
                  <c:v>35249</c:v>
                </c:pt>
                <c:pt idx="1087">
                  <c:v>35257</c:v>
                </c:pt>
                <c:pt idx="1088">
                  <c:v>35264</c:v>
                </c:pt>
                <c:pt idx="1089">
                  <c:v>35271</c:v>
                </c:pt>
                <c:pt idx="1090">
                  <c:v>35278</c:v>
                </c:pt>
                <c:pt idx="1091">
                  <c:v>35285</c:v>
                </c:pt>
                <c:pt idx="1092">
                  <c:v>35292</c:v>
                </c:pt>
                <c:pt idx="1093">
                  <c:v>35299</c:v>
                </c:pt>
                <c:pt idx="1094">
                  <c:v>35306</c:v>
                </c:pt>
                <c:pt idx="1095">
                  <c:v>35313</c:v>
                </c:pt>
                <c:pt idx="1096">
                  <c:v>35320</c:v>
                </c:pt>
                <c:pt idx="1097">
                  <c:v>35327</c:v>
                </c:pt>
                <c:pt idx="1098">
                  <c:v>35334</c:v>
                </c:pt>
                <c:pt idx="1099">
                  <c:v>35341</c:v>
                </c:pt>
                <c:pt idx="1100">
                  <c:v>35348</c:v>
                </c:pt>
                <c:pt idx="1101">
                  <c:v>35355</c:v>
                </c:pt>
                <c:pt idx="1102">
                  <c:v>35362</c:v>
                </c:pt>
                <c:pt idx="1103">
                  <c:v>35369</c:v>
                </c:pt>
                <c:pt idx="1104">
                  <c:v>35376</c:v>
                </c:pt>
                <c:pt idx="1105">
                  <c:v>35383</c:v>
                </c:pt>
                <c:pt idx="1106">
                  <c:v>35390</c:v>
                </c:pt>
                <c:pt idx="1107">
                  <c:v>35396</c:v>
                </c:pt>
                <c:pt idx="1108">
                  <c:v>35404</c:v>
                </c:pt>
                <c:pt idx="1109">
                  <c:v>35411</c:v>
                </c:pt>
                <c:pt idx="1110">
                  <c:v>35418</c:v>
                </c:pt>
                <c:pt idx="1111">
                  <c:v>35425</c:v>
                </c:pt>
                <c:pt idx="1112">
                  <c:v>35432</c:v>
                </c:pt>
                <c:pt idx="1113">
                  <c:v>35439</c:v>
                </c:pt>
                <c:pt idx="1114">
                  <c:v>35446</c:v>
                </c:pt>
                <c:pt idx="1115">
                  <c:v>35453</c:v>
                </c:pt>
                <c:pt idx="1116">
                  <c:v>35460</c:v>
                </c:pt>
                <c:pt idx="1117">
                  <c:v>35467</c:v>
                </c:pt>
                <c:pt idx="1118">
                  <c:v>35474</c:v>
                </c:pt>
                <c:pt idx="1119">
                  <c:v>35481</c:v>
                </c:pt>
                <c:pt idx="1120">
                  <c:v>35488</c:v>
                </c:pt>
                <c:pt idx="1121">
                  <c:v>35495</c:v>
                </c:pt>
                <c:pt idx="1122">
                  <c:v>35502</c:v>
                </c:pt>
                <c:pt idx="1123">
                  <c:v>35509</c:v>
                </c:pt>
                <c:pt idx="1124">
                  <c:v>35516</c:v>
                </c:pt>
                <c:pt idx="1125">
                  <c:v>35523</c:v>
                </c:pt>
                <c:pt idx="1126">
                  <c:v>35530</c:v>
                </c:pt>
                <c:pt idx="1127">
                  <c:v>35537</c:v>
                </c:pt>
                <c:pt idx="1128">
                  <c:v>35544</c:v>
                </c:pt>
                <c:pt idx="1129">
                  <c:v>35551</c:v>
                </c:pt>
                <c:pt idx="1130">
                  <c:v>35558</c:v>
                </c:pt>
                <c:pt idx="1131">
                  <c:v>35565</c:v>
                </c:pt>
                <c:pt idx="1132">
                  <c:v>35572</c:v>
                </c:pt>
                <c:pt idx="1133">
                  <c:v>35579</c:v>
                </c:pt>
                <c:pt idx="1134">
                  <c:v>35586</c:v>
                </c:pt>
                <c:pt idx="1135">
                  <c:v>35593</c:v>
                </c:pt>
                <c:pt idx="1136">
                  <c:v>35600</c:v>
                </c:pt>
                <c:pt idx="1137">
                  <c:v>35607</c:v>
                </c:pt>
                <c:pt idx="1138">
                  <c:v>35614</c:v>
                </c:pt>
                <c:pt idx="1139">
                  <c:v>35621</c:v>
                </c:pt>
                <c:pt idx="1140">
                  <c:v>35628</c:v>
                </c:pt>
                <c:pt idx="1141">
                  <c:v>35635</c:v>
                </c:pt>
                <c:pt idx="1142">
                  <c:v>35642</c:v>
                </c:pt>
                <c:pt idx="1143">
                  <c:v>35649</c:v>
                </c:pt>
                <c:pt idx="1144">
                  <c:v>35656</c:v>
                </c:pt>
                <c:pt idx="1145">
                  <c:v>35663</c:v>
                </c:pt>
                <c:pt idx="1146">
                  <c:v>35670</c:v>
                </c:pt>
                <c:pt idx="1147">
                  <c:v>35677</c:v>
                </c:pt>
                <c:pt idx="1148">
                  <c:v>35684</c:v>
                </c:pt>
                <c:pt idx="1149">
                  <c:v>35691</c:v>
                </c:pt>
                <c:pt idx="1150">
                  <c:v>35698</c:v>
                </c:pt>
                <c:pt idx="1151">
                  <c:v>35705</c:v>
                </c:pt>
                <c:pt idx="1152">
                  <c:v>35712</c:v>
                </c:pt>
                <c:pt idx="1153">
                  <c:v>35719</c:v>
                </c:pt>
                <c:pt idx="1154">
                  <c:v>35726</c:v>
                </c:pt>
                <c:pt idx="1155">
                  <c:v>35733</c:v>
                </c:pt>
                <c:pt idx="1156">
                  <c:v>35740</c:v>
                </c:pt>
                <c:pt idx="1157">
                  <c:v>35747</c:v>
                </c:pt>
                <c:pt idx="1158">
                  <c:v>35754</c:v>
                </c:pt>
                <c:pt idx="1159">
                  <c:v>35762</c:v>
                </c:pt>
                <c:pt idx="1160">
                  <c:v>35768</c:v>
                </c:pt>
                <c:pt idx="1161">
                  <c:v>35774</c:v>
                </c:pt>
                <c:pt idx="1162">
                  <c:v>35781</c:v>
                </c:pt>
                <c:pt idx="1163">
                  <c:v>35788</c:v>
                </c:pt>
                <c:pt idx="1164">
                  <c:v>35795</c:v>
                </c:pt>
                <c:pt idx="1165">
                  <c:v>35803</c:v>
                </c:pt>
                <c:pt idx="1166">
                  <c:v>35810</c:v>
                </c:pt>
                <c:pt idx="1167">
                  <c:v>35817</c:v>
                </c:pt>
                <c:pt idx="1168">
                  <c:v>35824</c:v>
                </c:pt>
                <c:pt idx="1169">
                  <c:v>35831</c:v>
                </c:pt>
                <c:pt idx="1170">
                  <c:v>35838</c:v>
                </c:pt>
                <c:pt idx="1171">
                  <c:v>35845</c:v>
                </c:pt>
                <c:pt idx="1172">
                  <c:v>35852</c:v>
                </c:pt>
                <c:pt idx="1173">
                  <c:v>35859</c:v>
                </c:pt>
                <c:pt idx="1174">
                  <c:v>35866</c:v>
                </c:pt>
                <c:pt idx="1175">
                  <c:v>35873</c:v>
                </c:pt>
                <c:pt idx="1176">
                  <c:v>35880</c:v>
                </c:pt>
                <c:pt idx="1177">
                  <c:v>35887</c:v>
                </c:pt>
                <c:pt idx="1178">
                  <c:v>35894</c:v>
                </c:pt>
                <c:pt idx="1179">
                  <c:v>35901</c:v>
                </c:pt>
                <c:pt idx="1180">
                  <c:v>35908</c:v>
                </c:pt>
                <c:pt idx="1181">
                  <c:v>35915</c:v>
                </c:pt>
                <c:pt idx="1182">
                  <c:v>35922</c:v>
                </c:pt>
                <c:pt idx="1183">
                  <c:v>35929</c:v>
                </c:pt>
                <c:pt idx="1184">
                  <c:v>35936</c:v>
                </c:pt>
                <c:pt idx="1185">
                  <c:v>35943</c:v>
                </c:pt>
                <c:pt idx="1186">
                  <c:v>35950</c:v>
                </c:pt>
                <c:pt idx="1187">
                  <c:v>35957</c:v>
                </c:pt>
                <c:pt idx="1188">
                  <c:v>35964</c:v>
                </c:pt>
                <c:pt idx="1189">
                  <c:v>35971</c:v>
                </c:pt>
                <c:pt idx="1190">
                  <c:v>35978</c:v>
                </c:pt>
                <c:pt idx="1191">
                  <c:v>35985</c:v>
                </c:pt>
                <c:pt idx="1192">
                  <c:v>35992</c:v>
                </c:pt>
                <c:pt idx="1193">
                  <c:v>35999</c:v>
                </c:pt>
                <c:pt idx="1194">
                  <c:v>36006</c:v>
                </c:pt>
                <c:pt idx="1195">
                  <c:v>36013</c:v>
                </c:pt>
                <c:pt idx="1196">
                  <c:v>36020</c:v>
                </c:pt>
                <c:pt idx="1197">
                  <c:v>36027</c:v>
                </c:pt>
                <c:pt idx="1198">
                  <c:v>36034</c:v>
                </c:pt>
                <c:pt idx="1199">
                  <c:v>36041</c:v>
                </c:pt>
                <c:pt idx="1200">
                  <c:v>36048</c:v>
                </c:pt>
                <c:pt idx="1201">
                  <c:v>36055</c:v>
                </c:pt>
                <c:pt idx="1202">
                  <c:v>36062</c:v>
                </c:pt>
                <c:pt idx="1203">
                  <c:v>36069</c:v>
                </c:pt>
                <c:pt idx="1204">
                  <c:v>36076</c:v>
                </c:pt>
                <c:pt idx="1205">
                  <c:v>36083</c:v>
                </c:pt>
                <c:pt idx="1206">
                  <c:v>36090</c:v>
                </c:pt>
                <c:pt idx="1207">
                  <c:v>36097</c:v>
                </c:pt>
                <c:pt idx="1208">
                  <c:v>36104</c:v>
                </c:pt>
                <c:pt idx="1209">
                  <c:v>36111</c:v>
                </c:pt>
                <c:pt idx="1210">
                  <c:v>36118</c:v>
                </c:pt>
                <c:pt idx="1211">
                  <c:v>36124</c:v>
                </c:pt>
                <c:pt idx="1212">
                  <c:v>36132</c:v>
                </c:pt>
                <c:pt idx="1213">
                  <c:v>36139</c:v>
                </c:pt>
                <c:pt idx="1214">
                  <c:v>36146</c:v>
                </c:pt>
                <c:pt idx="1215">
                  <c:v>36152</c:v>
                </c:pt>
                <c:pt idx="1216">
                  <c:v>36159</c:v>
                </c:pt>
                <c:pt idx="1217">
                  <c:v>36167</c:v>
                </c:pt>
                <c:pt idx="1218">
                  <c:v>36174</c:v>
                </c:pt>
                <c:pt idx="1219">
                  <c:v>36181</c:v>
                </c:pt>
                <c:pt idx="1220">
                  <c:v>36188</c:v>
                </c:pt>
                <c:pt idx="1221">
                  <c:v>36195</c:v>
                </c:pt>
                <c:pt idx="1222">
                  <c:v>36202</c:v>
                </c:pt>
                <c:pt idx="1223">
                  <c:v>36209</c:v>
                </c:pt>
                <c:pt idx="1224">
                  <c:v>36216</c:v>
                </c:pt>
                <c:pt idx="1225">
                  <c:v>36223</c:v>
                </c:pt>
                <c:pt idx="1226">
                  <c:v>36230</c:v>
                </c:pt>
                <c:pt idx="1227">
                  <c:v>36237</c:v>
                </c:pt>
                <c:pt idx="1228">
                  <c:v>36244</c:v>
                </c:pt>
                <c:pt idx="1229">
                  <c:v>36251</c:v>
                </c:pt>
                <c:pt idx="1230">
                  <c:v>36258</c:v>
                </c:pt>
                <c:pt idx="1231">
                  <c:v>36265</c:v>
                </c:pt>
                <c:pt idx="1232">
                  <c:v>36272</c:v>
                </c:pt>
                <c:pt idx="1233">
                  <c:v>36279</c:v>
                </c:pt>
                <c:pt idx="1234">
                  <c:v>36286</c:v>
                </c:pt>
                <c:pt idx="1235">
                  <c:v>36293</c:v>
                </c:pt>
                <c:pt idx="1236">
                  <c:v>36300</c:v>
                </c:pt>
                <c:pt idx="1237">
                  <c:v>36307</c:v>
                </c:pt>
                <c:pt idx="1238">
                  <c:v>36314</c:v>
                </c:pt>
                <c:pt idx="1239">
                  <c:v>36321</c:v>
                </c:pt>
                <c:pt idx="1240">
                  <c:v>36328</c:v>
                </c:pt>
                <c:pt idx="1241">
                  <c:v>36335</c:v>
                </c:pt>
                <c:pt idx="1242">
                  <c:v>36342</c:v>
                </c:pt>
                <c:pt idx="1243">
                  <c:v>36349</c:v>
                </c:pt>
                <c:pt idx="1244">
                  <c:v>36356</c:v>
                </c:pt>
                <c:pt idx="1245">
                  <c:v>36363</c:v>
                </c:pt>
                <c:pt idx="1246">
                  <c:v>36370</c:v>
                </c:pt>
                <c:pt idx="1247">
                  <c:v>36377</c:v>
                </c:pt>
                <c:pt idx="1248">
                  <c:v>36384</c:v>
                </c:pt>
                <c:pt idx="1249">
                  <c:v>36391</c:v>
                </c:pt>
                <c:pt idx="1250">
                  <c:v>36398</c:v>
                </c:pt>
                <c:pt idx="1251">
                  <c:v>36405</c:v>
                </c:pt>
                <c:pt idx="1252">
                  <c:v>36419</c:v>
                </c:pt>
                <c:pt idx="1253">
                  <c:v>36426</c:v>
                </c:pt>
                <c:pt idx="1254">
                  <c:v>36433</c:v>
                </c:pt>
                <c:pt idx="1255">
                  <c:v>36440</c:v>
                </c:pt>
                <c:pt idx="1256">
                  <c:v>36447</c:v>
                </c:pt>
                <c:pt idx="1257">
                  <c:v>36454</c:v>
                </c:pt>
                <c:pt idx="1258">
                  <c:v>36461</c:v>
                </c:pt>
                <c:pt idx="1259">
                  <c:v>36468</c:v>
                </c:pt>
                <c:pt idx="1260">
                  <c:v>36475</c:v>
                </c:pt>
                <c:pt idx="1261">
                  <c:v>36482</c:v>
                </c:pt>
                <c:pt idx="1262">
                  <c:v>36488</c:v>
                </c:pt>
                <c:pt idx="1263">
                  <c:v>36496</c:v>
                </c:pt>
                <c:pt idx="1264">
                  <c:v>36503</c:v>
                </c:pt>
                <c:pt idx="1265">
                  <c:v>36510</c:v>
                </c:pt>
                <c:pt idx="1266">
                  <c:v>36517</c:v>
                </c:pt>
                <c:pt idx="1267">
                  <c:v>36524</c:v>
                </c:pt>
                <c:pt idx="1268">
                  <c:v>36531</c:v>
                </c:pt>
                <c:pt idx="1269">
                  <c:v>36538</c:v>
                </c:pt>
                <c:pt idx="1270">
                  <c:v>36545</c:v>
                </c:pt>
                <c:pt idx="1271">
                  <c:v>36552</c:v>
                </c:pt>
                <c:pt idx="1272">
                  <c:v>36559</c:v>
                </c:pt>
                <c:pt idx="1273">
                  <c:v>36566</c:v>
                </c:pt>
                <c:pt idx="1274">
                  <c:v>36573</c:v>
                </c:pt>
                <c:pt idx="1275">
                  <c:v>36580</c:v>
                </c:pt>
                <c:pt idx="1276">
                  <c:v>36587</c:v>
                </c:pt>
                <c:pt idx="1277">
                  <c:v>36594</c:v>
                </c:pt>
                <c:pt idx="1278">
                  <c:v>36601</c:v>
                </c:pt>
                <c:pt idx="1279">
                  <c:v>36608</c:v>
                </c:pt>
                <c:pt idx="1280">
                  <c:v>36615</c:v>
                </c:pt>
                <c:pt idx="1281">
                  <c:v>36622</c:v>
                </c:pt>
                <c:pt idx="1282">
                  <c:v>36629</c:v>
                </c:pt>
                <c:pt idx="1283">
                  <c:v>36636</c:v>
                </c:pt>
                <c:pt idx="1284">
                  <c:v>36643</c:v>
                </c:pt>
                <c:pt idx="1285">
                  <c:v>36650</c:v>
                </c:pt>
                <c:pt idx="1286">
                  <c:v>36657</c:v>
                </c:pt>
                <c:pt idx="1287">
                  <c:v>36664</c:v>
                </c:pt>
                <c:pt idx="1288">
                  <c:v>36671</c:v>
                </c:pt>
                <c:pt idx="1289">
                  <c:v>36678</c:v>
                </c:pt>
                <c:pt idx="1290">
                  <c:v>36685</c:v>
                </c:pt>
                <c:pt idx="1291">
                  <c:v>36692</c:v>
                </c:pt>
                <c:pt idx="1292">
                  <c:v>36699</c:v>
                </c:pt>
                <c:pt idx="1293">
                  <c:v>36706</c:v>
                </c:pt>
                <c:pt idx="1294">
                  <c:v>36713</c:v>
                </c:pt>
                <c:pt idx="1295">
                  <c:v>36720</c:v>
                </c:pt>
                <c:pt idx="1296">
                  <c:v>36727</c:v>
                </c:pt>
                <c:pt idx="1297">
                  <c:v>36734</c:v>
                </c:pt>
                <c:pt idx="1298">
                  <c:v>36741</c:v>
                </c:pt>
                <c:pt idx="1299">
                  <c:v>36748</c:v>
                </c:pt>
                <c:pt idx="1300">
                  <c:v>36755</c:v>
                </c:pt>
                <c:pt idx="1301">
                  <c:v>36762</c:v>
                </c:pt>
                <c:pt idx="1302">
                  <c:v>36769</c:v>
                </c:pt>
                <c:pt idx="1303">
                  <c:v>36776</c:v>
                </c:pt>
                <c:pt idx="1304">
                  <c:v>36783</c:v>
                </c:pt>
                <c:pt idx="1305">
                  <c:v>36790</c:v>
                </c:pt>
                <c:pt idx="1306">
                  <c:v>36797</c:v>
                </c:pt>
                <c:pt idx="1307">
                  <c:v>36804</c:v>
                </c:pt>
                <c:pt idx="1308">
                  <c:v>36811</c:v>
                </c:pt>
                <c:pt idx="1309">
                  <c:v>36818</c:v>
                </c:pt>
                <c:pt idx="1310">
                  <c:v>36825</c:v>
                </c:pt>
                <c:pt idx="1311">
                  <c:v>36832</c:v>
                </c:pt>
                <c:pt idx="1312">
                  <c:v>36839</c:v>
                </c:pt>
                <c:pt idx="1313">
                  <c:v>36846</c:v>
                </c:pt>
                <c:pt idx="1314">
                  <c:v>36852</c:v>
                </c:pt>
                <c:pt idx="1315">
                  <c:v>36860</c:v>
                </c:pt>
                <c:pt idx="1316">
                  <c:v>36867</c:v>
                </c:pt>
                <c:pt idx="1317">
                  <c:v>36874</c:v>
                </c:pt>
                <c:pt idx="1318">
                  <c:v>36881</c:v>
                </c:pt>
                <c:pt idx="1319">
                  <c:v>36888</c:v>
                </c:pt>
                <c:pt idx="1320">
                  <c:v>36895</c:v>
                </c:pt>
                <c:pt idx="1321">
                  <c:v>36902</c:v>
                </c:pt>
                <c:pt idx="1322">
                  <c:v>36909</c:v>
                </c:pt>
                <c:pt idx="1323">
                  <c:v>36916</c:v>
                </c:pt>
                <c:pt idx="1324">
                  <c:v>36923</c:v>
                </c:pt>
                <c:pt idx="1325">
                  <c:v>36930</c:v>
                </c:pt>
                <c:pt idx="1326">
                  <c:v>36937</c:v>
                </c:pt>
                <c:pt idx="1327">
                  <c:v>36944</c:v>
                </c:pt>
                <c:pt idx="1328">
                  <c:v>36951</c:v>
                </c:pt>
                <c:pt idx="1329">
                  <c:v>36958</c:v>
                </c:pt>
                <c:pt idx="1330">
                  <c:v>36965</c:v>
                </c:pt>
                <c:pt idx="1331">
                  <c:v>36972</c:v>
                </c:pt>
                <c:pt idx="1332">
                  <c:v>36979</c:v>
                </c:pt>
                <c:pt idx="1333">
                  <c:v>36986</c:v>
                </c:pt>
                <c:pt idx="1334">
                  <c:v>36993</c:v>
                </c:pt>
                <c:pt idx="1335">
                  <c:v>37000</c:v>
                </c:pt>
                <c:pt idx="1336">
                  <c:v>37007</c:v>
                </c:pt>
                <c:pt idx="1337">
                  <c:v>37014</c:v>
                </c:pt>
                <c:pt idx="1338">
                  <c:v>37021</c:v>
                </c:pt>
                <c:pt idx="1339">
                  <c:v>37028</c:v>
                </c:pt>
                <c:pt idx="1340">
                  <c:v>37035</c:v>
                </c:pt>
                <c:pt idx="1341">
                  <c:v>37042</c:v>
                </c:pt>
                <c:pt idx="1342">
                  <c:v>37049</c:v>
                </c:pt>
                <c:pt idx="1343">
                  <c:v>37056</c:v>
                </c:pt>
                <c:pt idx="1344">
                  <c:v>37063</c:v>
                </c:pt>
                <c:pt idx="1345">
                  <c:v>37070</c:v>
                </c:pt>
                <c:pt idx="1346">
                  <c:v>37077</c:v>
                </c:pt>
                <c:pt idx="1347">
                  <c:v>37084</c:v>
                </c:pt>
                <c:pt idx="1348">
                  <c:v>37091</c:v>
                </c:pt>
                <c:pt idx="1349">
                  <c:v>37098</c:v>
                </c:pt>
                <c:pt idx="1350">
                  <c:v>37105</c:v>
                </c:pt>
                <c:pt idx="1351">
                  <c:v>37112</c:v>
                </c:pt>
                <c:pt idx="1352">
                  <c:v>37119</c:v>
                </c:pt>
                <c:pt idx="1353">
                  <c:v>37126</c:v>
                </c:pt>
                <c:pt idx="1354">
                  <c:v>37133</c:v>
                </c:pt>
                <c:pt idx="1355">
                  <c:v>37140</c:v>
                </c:pt>
                <c:pt idx="1356">
                  <c:v>37147</c:v>
                </c:pt>
                <c:pt idx="1357">
                  <c:v>37154</c:v>
                </c:pt>
                <c:pt idx="1358">
                  <c:v>37161</c:v>
                </c:pt>
                <c:pt idx="1359">
                  <c:v>37168</c:v>
                </c:pt>
                <c:pt idx="1360">
                  <c:v>37175</c:v>
                </c:pt>
                <c:pt idx="1361">
                  <c:v>37182</c:v>
                </c:pt>
                <c:pt idx="1362">
                  <c:v>37189</c:v>
                </c:pt>
                <c:pt idx="1363">
                  <c:v>37196</c:v>
                </c:pt>
                <c:pt idx="1364">
                  <c:v>37203</c:v>
                </c:pt>
                <c:pt idx="1365">
                  <c:v>37210</c:v>
                </c:pt>
                <c:pt idx="1366">
                  <c:v>37216</c:v>
                </c:pt>
                <c:pt idx="1367">
                  <c:v>37224</c:v>
                </c:pt>
                <c:pt idx="1368">
                  <c:v>37231</c:v>
                </c:pt>
                <c:pt idx="1369">
                  <c:v>37238</c:v>
                </c:pt>
                <c:pt idx="1370">
                  <c:v>37245</c:v>
                </c:pt>
                <c:pt idx="1371">
                  <c:v>37252</c:v>
                </c:pt>
                <c:pt idx="1372">
                  <c:v>37259</c:v>
                </c:pt>
                <c:pt idx="1373">
                  <c:v>37266</c:v>
                </c:pt>
                <c:pt idx="1374">
                  <c:v>37273</c:v>
                </c:pt>
                <c:pt idx="1375">
                  <c:v>37280</c:v>
                </c:pt>
                <c:pt idx="1376">
                  <c:v>37287</c:v>
                </c:pt>
                <c:pt idx="1377">
                  <c:v>37294</c:v>
                </c:pt>
                <c:pt idx="1378">
                  <c:v>37301</c:v>
                </c:pt>
                <c:pt idx="1379">
                  <c:v>37308</c:v>
                </c:pt>
                <c:pt idx="1380">
                  <c:v>37315</c:v>
                </c:pt>
                <c:pt idx="1381">
                  <c:v>37322</c:v>
                </c:pt>
                <c:pt idx="1382">
                  <c:v>37329</c:v>
                </c:pt>
                <c:pt idx="1383">
                  <c:v>37336</c:v>
                </c:pt>
                <c:pt idx="1384">
                  <c:v>37343</c:v>
                </c:pt>
                <c:pt idx="1385">
                  <c:v>37350</c:v>
                </c:pt>
                <c:pt idx="1386">
                  <c:v>37357</c:v>
                </c:pt>
                <c:pt idx="1387">
                  <c:v>37364</c:v>
                </c:pt>
                <c:pt idx="1388">
                  <c:v>37371</c:v>
                </c:pt>
                <c:pt idx="1389">
                  <c:v>37378</c:v>
                </c:pt>
                <c:pt idx="1390">
                  <c:v>37385</c:v>
                </c:pt>
                <c:pt idx="1391">
                  <c:v>37392</c:v>
                </c:pt>
                <c:pt idx="1392">
                  <c:v>37399</c:v>
                </c:pt>
                <c:pt idx="1393">
                  <c:v>37406</c:v>
                </c:pt>
                <c:pt idx="1394">
                  <c:v>37413</c:v>
                </c:pt>
                <c:pt idx="1395">
                  <c:v>37420</c:v>
                </c:pt>
                <c:pt idx="1396">
                  <c:v>37427</c:v>
                </c:pt>
                <c:pt idx="1397">
                  <c:v>37434</c:v>
                </c:pt>
                <c:pt idx="1398">
                  <c:v>37440</c:v>
                </c:pt>
                <c:pt idx="1399">
                  <c:v>37448</c:v>
                </c:pt>
                <c:pt idx="1400">
                  <c:v>37455</c:v>
                </c:pt>
                <c:pt idx="1401">
                  <c:v>37462</c:v>
                </c:pt>
                <c:pt idx="1402">
                  <c:v>37469</c:v>
                </c:pt>
                <c:pt idx="1403">
                  <c:v>37476</c:v>
                </c:pt>
                <c:pt idx="1404">
                  <c:v>37483</c:v>
                </c:pt>
                <c:pt idx="1405">
                  <c:v>37490</c:v>
                </c:pt>
                <c:pt idx="1406">
                  <c:v>37497</c:v>
                </c:pt>
                <c:pt idx="1407">
                  <c:v>37504</c:v>
                </c:pt>
                <c:pt idx="1408">
                  <c:v>37511</c:v>
                </c:pt>
                <c:pt idx="1409">
                  <c:v>37518</c:v>
                </c:pt>
                <c:pt idx="1410">
                  <c:v>37525</c:v>
                </c:pt>
                <c:pt idx="1411">
                  <c:v>37532</c:v>
                </c:pt>
                <c:pt idx="1412">
                  <c:v>37539</c:v>
                </c:pt>
                <c:pt idx="1413">
                  <c:v>37546</c:v>
                </c:pt>
                <c:pt idx="1414">
                  <c:v>37553</c:v>
                </c:pt>
                <c:pt idx="1415">
                  <c:v>37560</c:v>
                </c:pt>
                <c:pt idx="1416">
                  <c:v>37567</c:v>
                </c:pt>
                <c:pt idx="1417">
                  <c:v>37574</c:v>
                </c:pt>
                <c:pt idx="1418">
                  <c:v>37581</c:v>
                </c:pt>
                <c:pt idx="1419">
                  <c:v>37587</c:v>
                </c:pt>
                <c:pt idx="1420">
                  <c:v>37595</c:v>
                </c:pt>
                <c:pt idx="1421">
                  <c:v>37602</c:v>
                </c:pt>
                <c:pt idx="1422">
                  <c:v>37609</c:v>
                </c:pt>
                <c:pt idx="1423">
                  <c:v>37616</c:v>
                </c:pt>
                <c:pt idx="1424">
                  <c:v>37623</c:v>
                </c:pt>
                <c:pt idx="1425">
                  <c:v>37630</c:v>
                </c:pt>
                <c:pt idx="1426">
                  <c:v>37637</c:v>
                </c:pt>
                <c:pt idx="1427">
                  <c:v>37644</c:v>
                </c:pt>
                <c:pt idx="1428">
                  <c:v>37651</c:v>
                </c:pt>
                <c:pt idx="1429">
                  <c:v>37658</c:v>
                </c:pt>
                <c:pt idx="1430">
                  <c:v>37665</c:v>
                </c:pt>
                <c:pt idx="1431">
                  <c:v>37672</c:v>
                </c:pt>
                <c:pt idx="1432">
                  <c:v>37679</c:v>
                </c:pt>
                <c:pt idx="1433">
                  <c:v>37686</c:v>
                </c:pt>
                <c:pt idx="1434">
                  <c:v>37693</c:v>
                </c:pt>
                <c:pt idx="1435">
                  <c:v>37700</c:v>
                </c:pt>
                <c:pt idx="1436">
                  <c:v>37707</c:v>
                </c:pt>
                <c:pt idx="1437">
                  <c:v>37714</c:v>
                </c:pt>
                <c:pt idx="1438">
                  <c:v>37721</c:v>
                </c:pt>
                <c:pt idx="1439">
                  <c:v>37728</c:v>
                </c:pt>
                <c:pt idx="1440">
                  <c:v>37735</c:v>
                </c:pt>
                <c:pt idx="1441">
                  <c:v>37742</c:v>
                </c:pt>
                <c:pt idx="1442">
                  <c:v>37749</c:v>
                </c:pt>
                <c:pt idx="1443">
                  <c:v>37756</c:v>
                </c:pt>
                <c:pt idx="1444">
                  <c:v>37763</c:v>
                </c:pt>
                <c:pt idx="1445">
                  <c:v>37770</c:v>
                </c:pt>
                <c:pt idx="1446">
                  <c:v>37777</c:v>
                </c:pt>
                <c:pt idx="1447">
                  <c:v>37784</c:v>
                </c:pt>
                <c:pt idx="1448">
                  <c:v>37791</c:v>
                </c:pt>
                <c:pt idx="1449">
                  <c:v>37798</c:v>
                </c:pt>
                <c:pt idx="1450">
                  <c:v>37805</c:v>
                </c:pt>
                <c:pt idx="1451">
                  <c:v>37812</c:v>
                </c:pt>
                <c:pt idx="1452">
                  <c:v>37819</c:v>
                </c:pt>
                <c:pt idx="1453">
                  <c:v>37826</c:v>
                </c:pt>
                <c:pt idx="1454">
                  <c:v>37833</c:v>
                </c:pt>
                <c:pt idx="1455">
                  <c:v>37840</c:v>
                </c:pt>
                <c:pt idx="1456">
                  <c:v>37847</c:v>
                </c:pt>
                <c:pt idx="1457">
                  <c:v>37854</c:v>
                </c:pt>
                <c:pt idx="1458">
                  <c:v>37861</c:v>
                </c:pt>
                <c:pt idx="1459">
                  <c:v>37868</c:v>
                </c:pt>
                <c:pt idx="1460">
                  <c:v>37875</c:v>
                </c:pt>
                <c:pt idx="1461">
                  <c:v>37882</c:v>
                </c:pt>
                <c:pt idx="1462">
                  <c:v>37889</c:v>
                </c:pt>
                <c:pt idx="1463">
                  <c:v>37896</c:v>
                </c:pt>
                <c:pt idx="1464">
                  <c:v>37903</c:v>
                </c:pt>
                <c:pt idx="1465">
                  <c:v>37910</c:v>
                </c:pt>
                <c:pt idx="1466">
                  <c:v>37917</c:v>
                </c:pt>
                <c:pt idx="1467">
                  <c:v>37924</c:v>
                </c:pt>
                <c:pt idx="1468">
                  <c:v>37931</c:v>
                </c:pt>
                <c:pt idx="1469">
                  <c:v>37938</c:v>
                </c:pt>
                <c:pt idx="1470">
                  <c:v>37945</c:v>
                </c:pt>
                <c:pt idx="1471">
                  <c:v>37951</c:v>
                </c:pt>
                <c:pt idx="1472">
                  <c:v>37959</c:v>
                </c:pt>
                <c:pt idx="1473">
                  <c:v>37966</c:v>
                </c:pt>
                <c:pt idx="1474">
                  <c:v>37973</c:v>
                </c:pt>
                <c:pt idx="1475">
                  <c:v>37979</c:v>
                </c:pt>
                <c:pt idx="1476">
                  <c:v>37986</c:v>
                </c:pt>
                <c:pt idx="1477">
                  <c:v>37994</c:v>
                </c:pt>
                <c:pt idx="1478">
                  <c:v>38001</c:v>
                </c:pt>
                <c:pt idx="1479">
                  <c:v>38008</c:v>
                </c:pt>
                <c:pt idx="1480">
                  <c:v>38015</c:v>
                </c:pt>
                <c:pt idx="1481">
                  <c:v>38022</c:v>
                </c:pt>
                <c:pt idx="1482">
                  <c:v>38029</c:v>
                </c:pt>
                <c:pt idx="1483">
                  <c:v>38036</c:v>
                </c:pt>
                <c:pt idx="1484">
                  <c:v>38043</c:v>
                </c:pt>
                <c:pt idx="1485">
                  <c:v>38050</c:v>
                </c:pt>
                <c:pt idx="1486">
                  <c:v>38057</c:v>
                </c:pt>
                <c:pt idx="1487">
                  <c:v>38064</c:v>
                </c:pt>
                <c:pt idx="1488">
                  <c:v>38071</c:v>
                </c:pt>
                <c:pt idx="1489">
                  <c:v>38078</c:v>
                </c:pt>
                <c:pt idx="1490">
                  <c:v>38085</c:v>
                </c:pt>
                <c:pt idx="1491">
                  <c:v>38092</c:v>
                </c:pt>
                <c:pt idx="1492">
                  <c:v>38099</c:v>
                </c:pt>
                <c:pt idx="1493">
                  <c:v>38106</c:v>
                </c:pt>
                <c:pt idx="1494">
                  <c:v>38113</c:v>
                </c:pt>
                <c:pt idx="1495">
                  <c:v>38120</c:v>
                </c:pt>
                <c:pt idx="1496">
                  <c:v>38127</c:v>
                </c:pt>
                <c:pt idx="1497">
                  <c:v>38134</c:v>
                </c:pt>
                <c:pt idx="1498">
                  <c:v>38141</c:v>
                </c:pt>
                <c:pt idx="1499">
                  <c:v>38148</c:v>
                </c:pt>
                <c:pt idx="1500">
                  <c:v>38155</c:v>
                </c:pt>
                <c:pt idx="1501">
                  <c:v>38162</c:v>
                </c:pt>
                <c:pt idx="1502">
                  <c:v>38169</c:v>
                </c:pt>
                <c:pt idx="1503">
                  <c:v>38176</c:v>
                </c:pt>
                <c:pt idx="1504">
                  <c:v>38183</c:v>
                </c:pt>
                <c:pt idx="1505">
                  <c:v>38190</c:v>
                </c:pt>
                <c:pt idx="1506">
                  <c:v>38197</c:v>
                </c:pt>
                <c:pt idx="1507">
                  <c:v>38204</c:v>
                </c:pt>
                <c:pt idx="1508">
                  <c:v>38211</c:v>
                </c:pt>
                <c:pt idx="1509">
                  <c:v>38218</c:v>
                </c:pt>
                <c:pt idx="1510">
                  <c:v>38225</c:v>
                </c:pt>
                <c:pt idx="1511">
                  <c:v>38232</c:v>
                </c:pt>
                <c:pt idx="1512">
                  <c:v>38239</c:v>
                </c:pt>
                <c:pt idx="1513">
                  <c:v>38246</c:v>
                </c:pt>
                <c:pt idx="1514">
                  <c:v>38253</c:v>
                </c:pt>
                <c:pt idx="1515">
                  <c:v>38260</c:v>
                </c:pt>
                <c:pt idx="1516">
                  <c:v>38267</c:v>
                </c:pt>
                <c:pt idx="1517">
                  <c:v>38274</c:v>
                </c:pt>
                <c:pt idx="1518">
                  <c:v>38281</c:v>
                </c:pt>
                <c:pt idx="1519">
                  <c:v>38288</c:v>
                </c:pt>
                <c:pt idx="1520">
                  <c:v>38295</c:v>
                </c:pt>
                <c:pt idx="1521">
                  <c:v>38302</c:v>
                </c:pt>
                <c:pt idx="1522">
                  <c:v>38309</c:v>
                </c:pt>
                <c:pt idx="1523">
                  <c:v>38315</c:v>
                </c:pt>
                <c:pt idx="1524">
                  <c:v>38323</c:v>
                </c:pt>
                <c:pt idx="1525">
                  <c:v>38330</c:v>
                </c:pt>
                <c:pt idx="1526">
                  <c:v>38337</c:v>
                </c:pt>
                <c:pt idx="1527">
                  <c:v>38344</c:v>
                </c:pt>
                <c:pt idx="1528">
                  <c:v>38351</c:v>
                </c:pt>
                <c:pt idx="1529">
                  <c:v>38358</c:v>
                </c:pt>
                <c:pt idx="1530">
                  <c:v>38365</c:v>
                </c:pt>
                <c:pt idx="1531">
                  <c:v>38372</c:v>
                </c:pt>
                <c:pt idx="1532">
                  <c:v>38379</c:v>
                </c:pt>
                <c:pt idx="1533">
                  <c:v>38386</c:v>
                </c:pt>
                <c:pt idx="1534">
                  <c:v>38393</c:v>
                </c:pt>
                <c:pt idx="1535">
                  <c:v>38400</c:v>
                </c:pt>
                <c:pt idx="1536">
                  <c:v>38407</c:v>
                </c:pt>
                <c:pt idx="1537">
                  <c:v>38414</c:v>
                </c:pt>
                <c:pt idx="1538">
                  <c:v>38421</c:v>
                </c:pt>
                <c:pt idx="1539">
                  <c:v>38428</c:v>
                </c:pt>
                <c:pt idx="1540">
                  <c:v>38435</c:v>
                </c:pt>
                <c:pt idx="1541">
                  <c:v>38442</c:v>
                </c:pt>
                <c:pt idx="1542">
                  <c:v>38449</c:v>
                </c:pt>
                <c:pt idx="1543">
                  <c:v>38456</c:v>
                </c:pt>
                <c:pt idx="1544">
                  <c:v>38463</c:v>
                </c:pt>
                <c:pt idx="1545">
                  <c:v>38470</c:v>
                </c:pt>
                <c:pt idx="1546">
                  <c:v>38477</c:v>
                </c:pt>
                <c:pt idx="1547">
                  <c:v>38484</c:v>
                </c:pt>
                <c:pt idx="1548">
                  <c:v>38491</c:v>
                </c:pt>
                <c:pt idx="1549">
                  <c:v>38498</c:v>
                </c:pt>
                <c:pt idx="1550">
                  <c:v>38505</c:v>
                </c:pt>
                <c:pt idx="1551">
                  <c:v>38512</c:v>
                </c:pt>
                <c:pt idx="1552">
                  <c:v>38519</c:v>
                </c:pt>
                <c:pt idx="1553">
                  <c:v>38526</c:v>
                </c:pt>
                <c:pt idx="1554">
                  <c:v>38533</c:v>
                </c:pt>
                <c:pt idx="1555">
                  <c:v>38540</c:v>
                </c:pt>
                <c:pt idx="1556">
                  <c:v>38547</c:v>
                </c:pt>
                <c:pt idx="1557">
                  <c:v>38554</c:v>
                </c:pt>
                <c:pt idx="1558">
                  <c:v>38561</c:v>
                </c:pt>
                <c:pt idx="1559">
                  <c:v>38568</c:v>
                </c:pt>
                <c:pt idx="1560">
                  <c:v>38575</c:v>
                </c:pt>
                <c:pt idx="1561">
                  <c:v>38582</c:v>
                </c:pt>
                <c:pt idx="1562">
                  <c:v>38589</c:v>
                </c:pt>
                <c:pt idx="1563">
                  <c:v>38596</c:v>
                </c:pt>
                <c:pt idx="1564">
                  <c:v>38603</c:v>
                </c:pt>
                <c:pt idx="1565">
                  <c:v>38610</c:v>
                </c:pt>
                <c:pt idx="1566">
                  <c:v>38617</c:v>
                </c:pt>
                <c:pt idx="1567">
                  <c:v>38624</c:v>
                </c:pt>
                <c:pt idx="1568">
                  <c:v>38631</c:v>
                </c:pt>
                <c:pt idx="1569">
                  <c:v>38638</c:v>
                </c:pt>
                <c:pt idx="1570">
                  <c:v>38645</c:v>
                </c:pt>
                <c:pt idx="1571">
                  <c:v>38652</c:v>
                </c:pt>
                <c:pt idx="1572">
                  <c:v>38659</c:v>
                </c:pt>
                <c:pt idx="1573">
                  <c:v>38666</c:v>
                </c:pt>
                <c:pt idx="1574">
                  <c:v>38673</c:v>
                </c:pt>
                <c:pt idx="1575">
                  <c:v>38679</c:v>
                </c:pt>
                <c:pt idx="1576">
                  <c:v>38687</c:v>
                </c:pt>
                <c:pt idx="1577">
                  <c:v>38694</c:v>
                </c:pt>
                <c:pt idx="1578">
                  <c:v>38701</c:v>
                </c:pt>
                <c:pt idx="1579">
                  <c:v>38708</c:v>
                </c:pt>
                <c:pt idx="1580">
                  <c:v>38715</c:v>
                </c:pt>
                <c:pt idx="1581">
                  <c:v>38722</c:v>
                </c:pt>
                <c:pt idx="1582">
                  <c:v>38729</c:v>
                </c:pt>
                <c:pt idx="1583">
                  <c:v>38736</c:v>
                </c:pt>
                <c:pt idx="1584">
                  <c:v>38743</c:v>
                </c:pt>
                <c:pt idx="1585">
                  <c:v>38750</c:v>
                </c:pt>
                <c:pt idx="1586">
                  <c:v>38757</c:v>
                </c:pt>
                <c:pt idx="1587">
                  <c:v>38764</c:v>
                </c:pt>
                <c:pt idx="1588">
                  <c:v>38771</c:v>
                </c:pt>
                <c:pt idx="1589">
                  <c:v>38778</c:v>
                </c:pt>
                <c:pt idx="1590">
                  <c:v>38785</c:v>
                </c:pt>
                <c:pt idx="1591">
                  <c:v>38792</c:v>
                </c:pt>
                <c:pt idx="1592">
                  <c:v>38799</c:v>
                </c:pt>
                <c:pt idx="1593">
                  <c:v>38806</c:v>
                </c:pt>
                <c:pt idx="1594">
                  <c:v>38813</c:v>
                </c:pt>
                <c:pt idx="1595">
                  <c:v>38820</c:v>
                </c:pt>
                <c:pt idx="1596">
                  <c:v>38827</c:v>
                </c:pt>
                <c:pt idx="1597">
                  <c:v>38834</c:v>
                </c:pt>
                <c:pt idx="1598">
                  <c:v>38841</c:v>
                </c:pt>
                <c:pt idx="1599">
                  <c:v>38848</c:v>
                </c:pt>
                <c:pt idx="1600">
                  <c:v>38855</c:v>
                </c:pt>
                <c:pt idx="1601">
                  <c:v>38862</c:v>
                </c:pt>
                <c:pt idx="1602">
                  <c:v>38869</c:v>
                </c:pt>
                <c:pt idx="1603">
                  <c:v>38876</c:v>
                </c:pt>
                <c:pt idx="1604">
                  <c:v>38883</c:v>
                </c:pt>
                <c:pt idx="1605">
                  <c:v>38890</c:v>
                </c:pt>
                <c:pt idx="1606">
                  <c:v>38897</c:v>
                </c:pt>
                <c:pt idx="1607">
                  <c:v>38904</c:v>
                </c:pt>
                <c:pt idx="1608">
                  <c:v>38911</c:v>
                </c:pt>
                <c:pt idx="1609">
                  <c:v>38918</c:v>
                </c:pt>
                <c:pt idx="1610">
                  <c:v>38925</c:v>
                </c:pt>
                <c:pt idx="1611">
                  <c:v>38932</c:v>
                </c:pt>
                <c:pt idx="1612">
                  <c:v>38939</c:v>
                </c:pt>
                <c:pt idx="1613">
                  <c:v>38946</c:v>
                </c:pt>
                <c:pt idx="1614">
                  <c:v>38953</c:v>
                </c:pt>
                <c:pt idx="1615">
                  <c:v>38960</c:v>
                </c:pt>
                <c:pt idx="1616">
                  <c:v>38967</c:v>
                </c:pt>
                <c:pt idx="1617">
                  <c:v>38974</c:v>
                </c:pt>
                <c:pt idx="1618">
                  <c:v>38981</c:v>
                </c:pt>
                <c:pt idx="1619">
                  <c:v>38988</c:v>
                </c:pt>
                <c:pt idx="1620">
                  <c:v>38995</c:v>
                </c:pt>
                <c:pt idx="1621">
                  <c:v>39002</c:v>
                </c:pt>
                <c:pt idx="1622">
                  <c:v>39009</c:v>
                </c:pt>
                <c:pt idx="1623">
                  <c:v>39016</c:v>
                </c:pt>
                <c:pt idx="1624">
                  <c:v>39023</c:v>
                </c:pt>
                <c:pt idx="1625">
                  <c:v>39030</c:v>
                </c:pt>
                <c:pt idx="1626">
                  <c:v>39037</c:v>
                </c:pt>
                <c:pt idx="1627">
                  <c:v>39043</c:v>
                </c:pt>
                <c:pt idx="1628">
                  <c:v>39051</c:v>
                </c:pt>
                <c:pt idx="1629">
                  <c:v>39058</c:v>
                </c:pt>
                <c:pt idx="1630">
                  <c:v>39065</c:v>
                </c:pt>
                <c:pt idx="1631">
                  <c:v>39072</c:v>
                </c:pt>
                <c:pt idx="1632">
                  <c:v>39079</c:v>
                </c:pt>
                <c:pt idx="1633">
                  <c:v>39086</c:v>
                </c:pt>
                <c:pt idx="1634">
                  <c:v>39093</c:v>
                </c:pt>
                <c:pt idx="1635">
                  <c:v>39100</c:v>
                </c:pt>
                <c:pt idx="1636">
                  <c:v>39107</c:v>
                </c:pt>
                <c:pt idx="1637">
                  <c:v>39114</c:v>
                </c:pt>
                <c:pt idx="1638">
                  <c:v>39121</c:v>
                </c:pt>
                <c:pt idx="1639">
                  <c:v>39128</c:v>
                </c:pt>
                <c:pt idx="1640">
                  <c:v>39135</c:v>
                </c:pt>
                <c:pt idx="1641">
                  <c:v>39142</c:v>
                </c:pt>
                <c:pt idx="1642">
                  <c:v>39149</c:v>
                </c:pt>
                <c:pt idx="1643">
                  <c:v>39156</c:v>
                </c:pt>
                <c:pt idx="1644">
                  <c:v>39163</c:v>
                </c:pt>
                <c:pt idx="1645">
                  <c:v>39170</c:v>
                </c:pt>
                <c:pt idx="1646">
                  <c:v>39177</c:v>
                </c:pt>
                <c:pt idx="1647">
                  <c:v>39184</c:v>
                </c:pt>
                <c:pt idx="1648">
                  <c:v>39191</c:v>
                </c:pt>
                <c:pt idx="1649">
                  <c:v>39198</c:v>
                </c:pt>
                <c:pt idx="1650">
                  <c:v>39205</c:v>
                </c:pt>
                <c:pt idx="1651">
                  <c:v>39212</c:v>
                </c:pt>
                <c:pt idx="1652">
                  <c:v>39219</c:v>
                </c:pt>
                <c:pt idx="1653">
                  <c:v>39226</c:v>
                </c:pt>
                <c:pt idx="1654">
                  <c:v>39233</c:v>
                </c:pt>
                <c:pt idx="1655">
                  <c:v>39240</c:v>
                </c:pt>
                <c:pt idx="1656">
                  <c:v>39247</c:v>
                </c:pt>
                <c:pt idx="1657">
                  <c:v>39254</c:v>
                </c:pt>
                <c:pt idx="1658">
                  <c:v>39261</c:v>
                </c:pt>
                <c:pt idx="1659">
                  <c:v>39268</c:v>
                </c:pt>
                <c:pt idx="1660">
                  <c:v>39275</c:v>
                </c:pt>
                <c:pt idx="1661">
                  <c:v>39282</c:v>
                </c:pt>
                <c:pt idx="1662">
                  <c:v>39289</c:v>
                </c:pt>
                <c:pt idx="1663">
                  <c:v>39296</c:v>
                </c:pt>
                <c:pt idx="1664">
                  <c:v>39303</c:v>
                </c:pt>
                <c:pt idx="1665">
                  <c:v>39310</c:v>
                </c:pt>
                <c:pt idx="1666">
                  <c:v>39317</c:v>
                </c:pt>
                <c:pt idx="1667">
                  <c:v>39324</c:v>
                </c:pt>
                <c:pt idx="1668">
                  <c:v>39331</c:v>
                </c:pt>
                <c:pt idx="1669">
                  <c:v>39338</c:v>
                </c:pt>
                <c:pt idx="1670">
                  <c:v>39345</c:v>
                </c:pt>
                <c:pt idx="1671">
                  <c:v>39352</c:v>
                </c:pt>
                <c:pt idx="1672">
                  <c:v>39359</c:v>
                </c:pt>
                <c:pt idx="1673">
                  <c:v>39366</c:v>
                </c:pt>
                <c:pt idx="1674">
                  <c:v>39373</c:v>
                </c:pt>
                <c:pt idx="1675">
                  <c:v>39380</c:v>
                </c:pt>
                <c:pt idx="1676">
                  <c:v>39387</c:v>
                </c:pt>
                <c:pt idx="1677">
                  <c:v>39394</c:v>
                </c:pt>
                <c:pt idx="1678">
                  <c:v>39401</c:v>
                </c:pt>
                <c:pt idx="1679">
                  <c:v>39408</c:v>
                </c:pt>
                <c:pt idx="1680">
                  <c:v>39415</c:v>
                </c:pt>
                <c:pt idx="1681">
                  <c:v>39422</c:v>
                </c:pt>
                <c:pt idx="1682">
                  <c:v>39429</c:v>
                </c:pt>
                <c:pt idx="1683">
                  <c:v>39436</c:v>
                </c:pt>
                <c:pt idx="1684">
                  <c:v>39443</c:v>
                </c:pt>
                <c:pt idx="1685">
                  <c:v>39450</c:v>
                </c:pt>
                <c:pt idx="1686">
                  <c:v>39457</c:v>
                </c:pt>
                <c:pt idx="1687">
                  <c:v>39464</c:v>
                </c:pt>
                <c:pt idx="1688">
                  <c:v>39471</c:v>
                </c:pt>
                <c:pt idx="1689">
                  <c:v>39478</c:v>
                </c:pt>
                <c:pt idx="1690">
                  <c:v>39485</c:v>
                </c:pt>
                <c:pt idx="1691">
                  <c:v>39492</c:v>
                </c:pt>
                <c:pt idx="1692">
                  <c:v>39499</c:v>
                </c:pt>
                <c:pt idx="1693">
                  <c:v>39506</c:v>
                </c:pt>
                <c:pt idx="1694">
                  <c:v>39513</c:v>
                </c:pt>
                <c:pt idx="1695">
                  <c:v>39520</c:v>
                </c:pt>
                <c:pt idx="1696">
                  <c:v>39527</c:v>
                </c:pt>
                <c:pt idx="1697">
                  <c:v>39534</c:v>
                </c:pt>
                <c:pt idx="1698">
                  <c:v>39541</c:v>
                </c:pt>
                <c:pt idx="1699">
                  <c:v>39548</c:v>
                </c:pt>
                <c:pt idx="1700">
                  <c:v>39555</c:v>
                </c:pt>
                <c:pt idx="1701">
                  <c:v>39562</c:v>
                </c:pt>
                <c:pt idx="1702">
                  <c:v>39569</c:v>
                </c:pt>
                <c:pt idx="1703">
                  <c:v>39576</c:v>
                </c:pt>
                <c:pt idx="1704">
                  <c:v>39583</c:v>
                </c:pt>
                <c:pt idx="1705">
                  <c:v>39590</c:v>
                </c:pt>
                <c:pt idx="1706">
                  <c:v>39597</c:v>
                </c:pt>
                <c:pt idx="1707">
                  <c:v>39604</c:v>
                </c:pt>
                <c:pt idx="1708">
                  <c:v>39611</c:v>
                </c:pt>
                <c:pt idx="1709">
                  <c:v>39618</c:v>
                </c:pt>
                <c:pt idx="1710">
                  <c:v>39625</c:v>
                </c:pt>
                <c:pt idx="1711">
                  <c:v>39632</c:v>
                </c:pt>
                <c:pt idx="1712">
                  <c:v>39639</c:v>
                </c:pt>
                <c:pt idx="1713">
                  <c:v>39646</c:v>
                </c:pt>
                <c:pt idx="1714">
                  <c:v>39653</c:v>
                </c:pt>
                <c:pt idx="1715">
                  <c:v>39660</c:v>
                </c:pt>
                <c:pt idx="1716">
                  <c:v>39667</c:v>
                </c:pt>
                <c:pt idx="1717">
                  <c:v>39674</c:v>
                </c:pt>
                <c:pt idx="1718">
                  <c:v>39681</c:v>
                </c:pt>
                <c:pt idx="1719">
                  <c:v>39688</c:v>
                </c:pt>
                <c:pt idx="1720">
                  <c:v>39695</c:v>
                </c:pt>
                <c:pt idx="1721">
                  <c:v>39702</c:v>
                </c:pt>
                <c:pt idx="1722">
                  <c:v>39709</c:v>
                </c:pt>
                <c:pt idx="1723">
                  <c:v>39716</c:v>
                </c:pt>
                <c:pt idx="1724">
                  <c:v>39723</c:v>
                </c:pt>
                <c:pt idx="1725">
                  <c:v>39730</c:v>
                </c:pt>
                <c:pt idx="1726">
                  <c:v>39737</c:v>
                </c:pt>
                <c:pt idx="1727">
                  <c:v>39744</c:v>
                </c:pt>
                <c:pt idx="1728">
                  <c:v>39751</c:v>
                </c:pt>
                <c:pt idx="1729">
                  <c:v>39758</c:v>
                </c:pt>
                <c:pt idx="1730">
                  <c:v>39765</c:v>
                </c:pt>
                <c:pt idx="1731">
                  <c:v>39772</c:v>
                </c:pt>
                <c:pt idx="1732">
                  <c:v>39779</c:v>
                </c:pt>
                <c:pt idx="1733">
                  <c:v>39786</c:v>
                </c:pt>
                <c:pt idx="1734">
                  <c:v>39793</c:v>
                </c:pt>
                <c:pt idx="1735">
                  <c:v>39800</c:v>
                </c:pt>
                <c:pt idx="1736">
                  <c:v>39807</c:v>
                </c:pt>
                <c:pt idx="1737">
                  <c:v>39814</c:v>
                </c:pt>
                <c:pt idx="1738">
                  <c:v>39821</c:v>
                </c:pt>
                <c:pt idx="1739">
                  <c:v>39828</c:v>
                </c:pt>
                <c:pt idx="1740">
                  <c:v>39835</c:v>
                </c:pt>
                <c:pt idx="1741">
                  <c:v>39842</c:v>
                </c:pt>
                <c:pt idx="1742">
                  <c:v>39849</c:v>
                </c:pt>
                <c:pt idx="1743">
                  <c:v>39856</c:v>
                </c:pt>
              </c:numCache>
            </c:numRef>
          </c:cat>
          <c:val>
            <c:numRef>
              <c:f>Sheet1!$B$2:$B$1745</c:f>
              <c:numCache>
                <c:formatCode>General</c:formatCode>
                <c:ptCount val="1744"/>
                <c:pt idx="0">
                  <c:v>2.7800000000000002</c:v>
                </c:pt>
                <c:pt idx="1">
                  <c:v>2.72</c:v>
                </c:pt>
                <c:pt idx="2">
                  <c:v>2.8699999999999997</c:v>
                </c:pt>
                <c:pt idx="3">
                  <c:v>2.6850000000000001</c:v>
                </c:pt>
                <c:pt idx="4">
                  <c:v>2.605</c:v>
                </c:pt>
                <c:pt idx="5">
                  <c:v>2.64</c:v>
                </c:pt>
                <c:pt idx="6">
                  <c:v>2.5249999999999999</c:v>
                </c:pt>
                <c:pt idx="7">
                  <c:v>2.3349999999999977</c:v>
                </c:pt>
                <c:pt idx="8">
                  <c:v>2.29</c:v>
                </c:pt>
                <c:pt idx="9">
                  <c:v>2.3749999999999987</c:v>
                </c:pt>
                <c:pt idx="10">
                  <c:v>2.2850000000000001</c:v>
                </c:pt>
                <c:pt idx="11">
                  <c:v>2.2999999999999998</c:v>
                </c:pt>
                <c:pt idx="12">
                  <c:v>2.4849999999999999</c:v>
                </c:pt>
                <c:pt idx="13">
                  <c:v>2.4949999999999997</c:v>
                </c:pt>
                <c:pt idx="14">
                  <c:v>2.3849999999999998</c:v>
                </c:pt>
                <c:pt idx="15">
                  <c:v>2.36</c:v>
                </c:pt>
                <c:pt idx="18">
                  <c:v>2.4249999999999998</c:v>
                </c:pt>
                <c:pt idx="19">
                  <c:v>2.4749999999999988</c:v>
                </c:pt>
                <c:pt idx="20">
                  <c:v>2.48</c:v>
                </c:pt>
                <c:pt idx="21">
                  <c:v>2.44</c:v>
                </c:pt>
                <c:pt idx="22">
                  <c:v>2.4749999999999988</c:v>
                </c:pt>
                <c:pt idx="23">
                  <c:v>2.5299999999999998</c:v>
                </c:pt>
                <c:pt idx="24">
                  <c:v>2.5249999999999999</c:v>
                </c:pt>
                <c:pt idx="25">
                  <c:v>2.54</c:v>
                </c:pt>
                <c:pt idx="26">
                  <c:v>2.56</c:v>
                </c:pt>
                <c:pt idx="27">
                  <c:v>2.57</c:v>
                </c:pt>
                <c:pt idx="28">
                  <c:v>2.56</c:v>
                </c:pt>
                <c:pt idx="29">
                  <c:v>2.5099999999999998</c:v>
                </c:pt>
                <c:pt idx="30">
                  <c:v>2.4899999999999998</c:v>
                </c:pt>
                <c:pt idx="31">
                  <c:v>2.5</c:v>
                </c:pt>
                <c:pt idx="32">
                  <c:v>2.4949999999999997</c:v>
                </c:pt>
                <c:pt idx="33">
                  <c:v>2.5149999999999997</c:v>
                </c:pt>
                <c:pt idx="34">
                  <c:v>2.5299999999999998</c:v>
                </c:pt>
                <c:pt idx="35">
                  <c:v>2.5949999999999998</c:v>
                </c:pt>
                <c:pt idx="36">
                  <c:v>2.7</c:v>
                </c:pt>
                <c:pt idx="37">
                  <c:v>2.66</c:v>
                </c:pt>
                <c:pt idx="38">
                  <c:v>2.7600000000000002</c:v>
                </c:pt>
                <c:pt idx="39">
                  <c:v>2.7450000000000001</c:v>
                </c:pt>
                <c:pt idx="40">
                  <c:v>2.88</c:v>
                </c:pt>
                <c:pt idx="41">
                  <c:v>2.6349999999999998</c:v>
                </c:pt>
                <c:pt idx="42">
                  <c:v>2.7650000000000001</c:v>
                </c:pt>
                <c:pt idx="43">
                  <c:v>2.77</c:v>
                </c:pt>
                <c:pt idx="44">
                  <c:v>2.7949999999999999</c:v>
                </c:pt>
                <c:pt idx="45">
                  <c:v>2.86</c:v>
                </c:pt>
                <c:pt idx="46">
                  <c:v>2.665</c:v>
                </c:pt>
                <c:pt idx="47">
                  <c:v>2.7149999999999999</c:v>
                </c:pt>
                <c:pt idx="48">
                  <c:v>2.72</c:v>
                </c:pt>
                <c:pt idx="49">
                  <c:v>2.58</c:v>
                </c:pt>
                <c:pt idx="50">
                  <c:v>2.7</c:v>
                </c:pt>
                <c:pt idx="51">
                  <c:v>2.665</c:v>
                </c:pt>
                <c:pt idx="52">
                  <c:v>2.6850000000000001</c:v>
                </c:pt>
                <c:pt idx="53">
                  <c:v>2.72</c:v>
                </c:pt>
                <c:pt idx="54">
                  <c:v>2.6149999999999998</c:v>
                </c:pt>
                <c:pt idx="55">
                  <c:v>2.4849999999999999</c:v>
                </c:pt>
                <c:pt idx="56">
                  <c:v>2.2850000000000001</c:v>
                </c:pt>
                <c:pt idx="57">
                  <c:v>2.3949999999999987</c:v>
                </c:pt>
                <c:pt idx="58">
                  <c:v>2.29</c:v>
                </c:pt>
                <c:pt idx="59">
                  <c:v>2.2599999999999998</c:v>
                </c:pt>
                <c:pt idx="60">
                  <c:v>2.16</c:v>
                </c:pt>
                <c:pt idx="61">
                  <c:v>2.1549999999999998</c:v>
                </c:pt>
                <c:pt idx="62">
                  <c:v>1.9900000000000047</c:v>
                </c:pt>
                <c:pt idx="63">
                  <c:v>2.105</c:v>
                </c:pt>
                <c:pt idx="64">
                  <c:v>2.2349999999999999</c:v>
                </c:pt>
                <c:pt idx="65">
                  <c:v>2.2250000000000001</c:v>
                </c:pt>
                <c:pt idx="66">
                  <c:v>2.3049999999999997</c:v>
                </c:pt>
                <c:pt idx="67">
                  <c:v>2.2599999999999998</c:v>
                </c:pt>
                <c:pt idx="70">
                  <c:v>2.3699999999999997</c:v>
                </c:pt>
                <c:pt idx="71">
                  <c:v>2.38</c:v>
                </c:pt>
                <c:pt idx="72">
                  <c:v>2.3499999999999988</c:v>
                </c:pt>
                <c:pt idx="73">
                  <c:v>2.2999999999999998</c:v>
                </c:pt>
                <c:pt idx="74">
                  <c:v>2.3099999999999987</c:v>
                </c:pt>
                <c:pt idx="75">
                  <c:v>2.3549999999999978</c:v>
                </c:pt>
                <c:pt idx="76">
                  <c:v>2.3699999999999997</c:v>
                </c:pt>
                <c:pt idx="77">
                  <c:v>2.3499999999999988</c:v>
                </c:pt>
                <c:pt idx="78">
                  <c:v>2.3349999999999977</c:v>
                </c:pt>
                <c:pt idx="79">
                  <c:v>2.3549999999999978</c:v>
                </c:pt>
                <c:pt idx="80">
                  <c:v>2.3749999999999987</c:v>
                </c:pt>
                <c:pt idx="81">
                  <c:v>2.3549999999999978</c:v>
                </c:pt>
                <c:pt idx="82">
                  <c:v>2.2999999999999998</c:v>
                </c:pt>
                <c:pt idx="83">
                  <c:v>2.3099999999999987</c:v>
                </c:pt>
                <c:pt idx="84">
                  <c:v>2.3699999999999997</c:v>
                </c:pt>
                <c:pt idx="85">
                  <c:v>2.3649999999999998</c:v>
                </c:pt>
                <c:pt idx="86">
                  <c:v>2.2850000000000001</c:v>
                </c:pt>
                <c:pt idx="87">
                  <c:v>2.2650000000000001</c:v>
                </c:pt>
                <c:pt idx="88">
                  <c:v>2.25</c:v>
                </c:pt>
                <c:pt idx="89">
                  <c:v>2.2250000000000001</c:v>
                </c:pt>
                <c:pt idx="90">
                  <c:v>2.2450000000000001</c:v>
                </c:pt>
                <c:pt idx="91">
                  <c:v>2.27</c:v>
                </c:pt>
                <c:pt idx="92">
                  <c:v>2.1850000000000001</c:v>
                </c:pt>
                <c:pt idx="93">
                  <c:v>2.0349999999999997</c:v>
                </c:pt>
                <c:pt idx="94">
                  <c:v>1.9800000000000046</c:v>
                </c:pt>
                <c:pt idx="95">
                  <c:v>1.9700000000000042</c:v>
                </c:pt>
                <c:pt idx="96">
                  <c:v>1.9550000000000001</c:v>
                </c:pt>
                <c:pt idx="97">
                  <c:v>1.9200000000000021</c:v>
                </c:pt>
                <c:pt idx="98">
                  <c:v>1.845</c:v>
                </c:pt>
                <c:pt idx="99">
                  <c:v>1.6950000000000001</c:v>
                </c:pt>
                <c:pt idx="101">
                  <c:v>1.6400000000000001</c:v>
                </c:pt>
                <c:pt idx="102">
                  <c:v>1.57</c:v>
                </c:pt>
                <c:pt idx="103">
                  <c:v>1.56</c:v>
                </c:pt>
                <c:pt idx="105">
                  <c:v>1.595</c:v>
                </c:pt>
                <c:pt idx="109">
                  <c:v>1.6400000000000001</c:v>
                </c:pt>
                <c:pt idx="110">
                  <c:v>1.56</c:v>
                </c:pt>
                <c:pt idx="111">
                  <c:v>1.6300000000000001</c:v>
                </c:pt>
                <c:pt idx="112">
                  <c:v>1.7649999999999952</c:v>
                </c:pt>
                <c:pt idx="113">
                  <c:v>1.9400000000000042</c:v>
                </c:pt>
                <c:pt idx="114">
                  <c:v>2.0049999999999999</c:v>
                </c:pt>
                <c:pt idx="115">
                  <c:v>2.0149999999999997</c:v>
                </c:pt>
                <c:pt idx="116">
                  <c:v>1.9900000000000047</c:v>
                </c:pt>
                <c:pt idx="117">
                  <c:v>2.08</c:v>
                </c:pt>
                <c:pt idx="118">
                  <c:v>2.0749999999999997</c:v>
                </c:pt>
                <c:pt idx="122">
                  <c:v>1.9700000000000042</c:v>
                </c:pt>
                <c:pt idx="123">
                  <c:v>1.9900000000000047</c:v>
                </c:pt>
                <c:pt idx="124">
                  <c:v>1.9700000000000042</c:v>
                </c:pt>
                <c:pt idx="126">
                  <c:v>1.9900000000000047</c:v>
                </c:pt>
                <c:pt idx="127">
                  <c:v>2.0049999999999999</c:v>
                </c:pt>
                <c:pt idx="128">
                  <c:v>2.0249999999999999</c:v>
                </c:pt>
                <c:pt idx="129">
                  <c:v>2.04</c:v>
                </c:pt>
                <c:pt idx="130">
                  <c:v>2.0499999999999998</c:v>
                </c:pt>
                <c:pt idx="131">
                  <c:v>2.09</c:v>
                </c:pt>
                <c:pt idx="132">
                  <c:v>2.1749999999999998</c:v>
                </c:pt>
                <c:pt idx="133">
                  <c:v>2.2149999999999999</c:v>
                </c:pt>
                <c:pt idx="134">
                  <c:v>2.2450000000000001</c:v>
                </c:pt>
                <c:pt idx="135">
                  <c:v>2.2999999999999998</c:v>
                </c:pt>
                <c:pt idx="136">
                  <c:v>2.2450000000000001</c:v>
                </c:pt>
                <c:pt idx="137">
                  <c:v>2.2850000000000001</c:v>
                </c:pt>
                <c:pt idx="138">
                  <c:v>2.1949999999999998</c:v>
                </c:pt>
                <c:pt idx="139">
                  <c:v>2.2549999999999999</c:v>
                </c:pt>
                <c:pt idx="140">
                  <c:v>2.2850000000000001</c:v>
                </c:pt>
                <c:pt idx="141">
                  <c:v>2.3249999999999997</c:v>
                </c:pt>
                <c:pt idx="143">
                  <c:v>2.38</c:v>
                </c:pt>
                <c:pt idx="144">
                  <c:v>2.3199999999999967</c:v>
                </c:pt>
                <c:pt idx="145">
                  <c:v>2.2999999999999998</c:v>
                </c:pt>
                <c:pt idx="146">
                  <c:v>2.3249999999999997</c:v>
                </c:pt>
                <c:pt idx="147">
                  <c:v>2.1850000000000001</c:v>
                </c:pt>
                <c:pt idx="148">
                  <c:v>2.2250000000000001</c:v>
                </c:pt>
                <c:pt idx="150">
                  <c:v>2.0299999999999998</c:v>
                </c:pt>
                <c:pt idx="151">
                  <c:v>2</c:v>
                </c:pt>
                <c:pt idx="152">
                  <c:v>1.9350000000000001</c:v>
                </c:pt>
                <c:pt idx="153">
                  <c:v>1.9650000000000001</c:v>
                </c:pt>
                <c:pt idx="154">
                  <c:v>1.9850000000000001</c:v>
                </c:pt>
                <c:pt idx="155">
                  <c:v>2.0149999999999997</c:v>
                </c:pt>
                <c:pt idx="156">
                  <c:v>1.925</c:v>
                </c:pt>
                <c:pt idx="157">
                  <c:v>1.915</c:v>
                </c:pt>
                <c:pt idx="158">
                  <c:v>1.9100000000000001</c:v>
                </c:pt>
                <c:pt idx="159">
                  <c:v>1.9000000000000001</c:v>
                </c:pt>
                <c:pt idx="160">
                  <c:v>1.9350000000000001</c:v>
                </c:pt>
                <c:pt idx="161">
                  <c:v>1.9650000000000001</c:v>
                </c:pt>
                <c:pt idx="162">
                  <c:v>1.9850000000000001</c:v>
                </c:pt>
                <c:pt idx="163">
                  <c:v>1.895</c:v>
                </c:pt>
                <c:pt idx="164">
                  <c:v>2.06</c:v>
                </c:pt>
                <c:pt idx="165">
                  <c:v>2.09</c:v>
                </c:pt>
                <c:pt idx="166">
                  <c:v>2.09</c:v>
                </c:pt>
                <c:pt idx="167">
                  <c:v>2.06</c:v>
                </c:pt>
                <c:pt idx="168">
                  <c:v>2.145</c:v>
                </c:pt>
                <c:pt idx="169">
                  <c:v>2.1349999999999998</c:v>
                </c:pt>
                <c:pt idx="170">
                  <c:v>2.11</c:v>
                </c:pt>
                <c:pt idx="171">
                  <c:v>2.0649999999999999</c:v>
                </c:pt>
                <c:pt idx="174">
                  <c:v>2.0299999999999998</c:v>
                </c:pt>
                <c:pt idx="175">
                  <c:v>2.0299999999999998</c:v>
                </c:pt>
                <c:pt idx="176">
                  <c:v>2.0549999999999997</c:v>
                </c:pt>
                <c:pt idx="177">
                  <c:v>2.0749999999999997</c:v>
                </c:pt>
                <c:pt idx="178">
                  <c:v>2.0699999999999998</c:v>
                </c:pt>
                <c:pt idx="179">
                  <c:v>2.0949999999999998</c:v>
                </c:pt>
                <c:pt idx="180">
                  <c:v>2.12</c:v>
                </c:pt>
                <c:pt idx="181">
                  <c:v>2.1349999999999998</c:v>
                </c:pt>
                <c:pt idx="182">
                  <c:v>2.1349999999999998</c:v>
                </c:pt>
                <c:pt idx="183">
                  <c:v>2.1850000000000001</c:v>
                </c:pt>
                <c:pt idx="184">
                  <c:v>2.1949999999999998</c:v>
                </c:pt>
                <c:pt idx="185">
                  <c:v>2.2400000000000002</c:v>
                </c:pt>
                <c:pt idx="186">
                  <c:v>2.2599999999999998</c:v>
                </c:pt>
                <c:pt idx="187">
                  <c:v>2.2599999999999998</c:v>
                </c:pt>
                <c:pt idx="188">
                  <c:v>2.2749999999999999</c:v>
                </c:pt>
                <c:pt idx="189">
                  <c:v>2.27</c:v>
                </c:pt>
                <c:pt idx="190">
                  <c:v>2.3049999999999997</c:v>
                </c:pt>
                <c:pt idx="191">
                  <c:v>2.3899999999999997</c:v>
                </c:pt>
                <c:pt idx="192">
                  <c:v>2.4</c:v>
                </c:pt>
                <c:pt idx="193">
                  <c:v>2.38</c:v>
                </c:pt>
                <c:pt idx="194">
                  <c:v>2.42</c:v>
                </c:pt>
                <c:pt idx="195">
                  <c:v>2.4299999999999997</c:v>
                </c:pt>
                <c:pt idx="196">
                  <c:v>2.4049999999999998</c:v>
                </c:pt>
                <c:pt idx="197">
                  <c:v>2.4949999999999997</c:v>
                </c:pt>
                <c:pt idx="198">
                  <c:v>2.7349999999999999</c:v>
                </c:pt>
                <c:pt idx="199">
                  <c:v>2.61</c:v>
                </c:pt>
                <c:pt idx="200">
                  <c:v>2.86</c:v>
                </c:pt>
                <c:pt idx="201">
                  <c:v>2.71</c:v>
                </c:pt>
                <c:pt idx="202">
                  <c:v>2.7549999999999999</c:v>
                </c:pt>
                <c:pt idx="203">
                  <c:v>2.61</c:v>
                </c:pt>
                <c:pt idx="204">
                  <c:v>2.4449999999999998</c:v>
                </c:pt>
                <c:pt idx="205">
                  <c:v>2.5299999999999998</c:v>
                </c:pt>
                <c:pt idx="206">
                  <c:v>2.5749999999999997</c:v>
                </c:pt>
                <c:pt idx="207">
                  <c:v>2.5449999999999999</c:v>
                </c:pt>
                <c:pt idx="208">
                  <c:v>2.625</c:v>
                </c:pt>
                <c:pt idx="209">
                  <c:v>2.4699999999999998</c:v>
                </c:pt>
                <c:pt idx="210">
                  <c:v>2.5349999999999997</c:v>
                </c:pt>
                <c:pt idx="211">
                  <c:v>2.5249999999999999</c:v>
                </c:pt>
                <c:pt idx="212">
                  <c:v>2.4849999999999999</c:v>
                </c:pt>
                <c:pt idx="213">
                  <c:v>2.54</c:v>
                </c:pt>
                <c:pt idx="214">
                  <c:v>2.5099999999999998</c:v>
                </c:pt>
                <c:pt idx="215">
                  <c:v>2.3699999999999997</c:v>
                </c:pt>
                <c:pt idx="216">
                  <c:v>2.1949999999999998</c:v>
                </c:pt>
                <c:pt idx="217">
                  <c:v>2.11</c:v>
                </c:pt>
                <c:pt idx="218">
                  <c:v>2.2050000000000001</c:v>
                </c:pt>
                <c:pt idx="219">
                  <c:v>2.2799999999999998</c:v>
                </c:pt>
                <c:pt idx="220">
                  <c:v>2.3049999999999997</c:v>
                </c:pt>
                <c:pt idx="221">
                  <c:v>2.34</c:v>
                </c:pt>
                <c:pt idx="222">
                  <c:v>2.36</c:v>
                </c:pt>
                <c:pt idx="223">
                  <c:v>2.4499999999999997</c:v>
                </c:pt>
                <c:pt idx="226">
                  <c:v>2.3699999999999997</c:v>
                </c:pt>
                <c:pt idx="227">
                  <c:v>2.105</c:v>
                </c:pt>
                <c:pt idx="228">
                  <c:v>2.3249999999999997</c:v>
                </c:pt>
                <c:pt idx="229">
                  <c:v>2.2999999999999998</c:v>
                </c:pt>
                <c:pt idx="230">
                  <c:v>2.3899999999999997</c:v>
                </c:pt>
                <c:pt idx="231">
                  <c:v>2.4049999999999998</c:v>
                </c:pt>
                <c:pt idx="232">
                  <c:v>2.42</c:v>
                </c:pt>
                <c:pt idx="233">
                  <c:v>2.4099999999999997</c:v>
                </c:pt>
                <c:pt idx="234">
                  <c:v>2.4049999999999998</c:v>
                </c:pt>
                <c:pt idx="235">
                  <c:v>2.3749999999999987</c:v>
                </c:pt>
                <c:pt idx="236">
                  <c:v>2.3199999999999967</c:v>
                </c:pt>
                <c:pt idx="237">
                  <c:v>2.3349999999999977</c:v>
                </c:pt>
                <c:pt idx="238">
                  <c:v>2.2349999999999999</c:v>
                </c:pt>
                <c:pt idx="239">
                  <c:v>2.3449999999999998</c:v>
                </c:pt>
                <c:pt idx="240">
                  <c:v>2.3649999999999998</c:v>
                </c:pt>
                <c:pt idx="241">
                  <c:v>2.3349999999999977</c:v>
                </c:pt>
                <c:pt idx="242">
                  <c:v>2.3949999999999987</c:v>
                </c:pt>
                <c:pt idx="243">
                  <c:v>2.3949999999999987</c:v>
                </c:pt>
                <c:pt idx="244">
                  <c:v>2.4849999999999999</c:v>
                </c:pt>
                <c:pt idx="245">
                  <c:v>2.4649999999999999</c:v>
                </c:pt>
                <c:pt idx="246">
                  <c:v>2.4349999999999987</c:v>
                </c:pt>
                <c:pt idx="247">
                  <c:v>2.3949999999999987</c:v>
                </c:pt>
                <c:pt idx="248">
                  <c:v>2.3849999999999998</c:v>
                </c:pt>
                <c:pt idx="249">
                  <c:v>2.4549999999999987</c:v>
                </c:pt>
                <c:pt idx="250">
                  <c:v>2.4699999999999998</c:v>
                </c:pt>
                <c:pt idx="251">
                  <c:v>2.5249999999999999</c:v>
                </c:pt>
                <c:pt idx="252">
                  <c:v>2.64</c:v>
                </c:pt>
                <c:pt idx="253">
                  <c:v>2.645</c:v>
                </c:pt>
                <c:pt idx="254">
                  <c:v>2.8499999999999988</c:v>
                </c:pt>
                <c:pt idx="255">
                  <c:v>2.8299999999999987</c:v>
                </c:pt>
                <c:pt idx="256">
                  <c:v>2.94</c:v>
                </c:pt>
                <c:pt idx="257">
                  <c:v>3.0549999999999997</c:v>
                </c:pt>
                <c:pt idx="258">
                  <c:v>2.9849999999999999</c:v>
                </c:pt>
                <c:pt idx="259">
                  <c:v>3.09</c:v>
                </c:pt>
                <c:pt idx="260">
                  <c:v>3.165</c:v>
                </c:pt>
                <c:pt idx="261">
                  <c:v>3.145</c:v>
                </c:pt>
                <c:pt idx="262">
                  <c:v>3.11</c:v>
                </c:pt>
                <c:pt idx="263">
                  <c:v>3.08</c:v>
                </c:pt>
                <c:pt idx="264">
                  <c:v>2.9749999999999988</c:v>
                </c:pt>
                <c:pt idx="265">
                  <c:v>2.9049999999999998</c:v>
                </c:pt>
                <c:pt idx="266">
                  <c:v>2.9649999999999999</c:v>
                </c:pt>
                <c:pt idx="267">
                  <c:v>2.9249999999999998</c:v>
                </c:pt>
                <c:pt idx="268">
                  <c:v>3.0349999999999997</c:v>
                </c:pt>
                <c:pt idx="269">
                  <c:v>3.105</c:v>
                </c:pt>
                <c:pt idx="270">
                  <c:v>3.0449999999999999</c:v>
                </c:pt>
                <c:pt idx="271">
                  <c:v>3.0949999999999998</c:v>
                </c:pt>
                <c:pt idx="272">
                  <c:v>3.3249999999999997</c:v>
                </c:pt>
                <c:pt idx="273">
                  <c:v>3.3449999999999998</c:v>
                </c:pt>
                <c:pt idx="274">
                  <c:v>3.2600000000000002</c:v>
                </c:pt>
                <c:pt idx="275">
                  <c:v>3</c:v>
                </c:pt>
                <c:pt idx="276">
                  <c:v>3.3349999999999977</c:v>
                </c:pt>
                <c:pt idx="279">
                  <c:v>3.2800000000000002</c:v>
                </c:pt>
                <c:pt idx="280">
                  <c:v>3.1749999999999998</c:v>
                </c:pt>
                <c:pt idx="281">
                  <c:v>3.165</c:v>
                </c:pt>
                <c:pt idx="282">
                  <c:v>3.06</c:v>
                </c:pt>
                <c:pt idx="283">
                  <c:v>3.17</c:v>
                </c:pt>
                <c:pt idx="284">
                  <c:v>3.16</c:v>
                </c:pt>
                <c:pt idx="285">
                  <c:v>3.24</c:v>
                </c:pt>
                <c:pt idx="286">
                  <c:v>3.2149999999999999</c:v>
                </c:pt>
                <c:pt idx="287">
                  <c:v>3.14</c:v>
                </c:pt>
                <c:pt idx="288">
                  <c:v>3.17</c:v>
                </c:pt>
                <c:pt idx="289">
                  <c:v>3.2</c:v>
                </c:pt>
                <c:pt idx="290">
                  <c:v>3.2250000000000001</c:v>
                </c:pt>
                <c:pt idx="291">
                  <c:v>3.1850000000000001</c:v>
                </c:pt>
                <c:pt idx="292">
                  <c:v>3.2349999999999999</c:v>
                </c:pt>
                <c:pt idx="293">
                  <c:v>3.2949999999999999</c:v>
                </c:pt>
                <c:pt idx="294">
                  <c:v>3.2800000000000002</c:v>
                </c:pt>
                <c:pt idx="295">
                  <c:v>3.29</c:v>
                </c:pt>
                <c:pt idx="296">
                  <c:v>3.21</c:v>
                </c:pt>
                <c:pt idx="297">
                  <c:v>3.24</c:v>
                </c:pt>
                <c:pt idx="298">
                  <c:v>3.15</c:v>
                </c:pt>
                <c:pt idx="299">
                  <c:v>3.1949999999999998</c:v>
                </c:pt>
                <c:pt idx="300">
                  <c:v>3.11</c:v>
                </c:pt>
                <c:pt idx="301">
                  <c:v>3.13</c:v>
                </c:pt>
                <c:pt idx="302">
                  <c:v>3.08</c:v>
                </c:pt>
                <c:pt idx="303">
                  <c:v>3.0149999999999997</c:v>
                </c:pt>
                <c:pt idx="304">
                  <c:v>3.0449999999999999</c:v>
                </c:pt>
                <c:pt idx="305">
                  <c:v>3.1749999999999998</c:v>
                </c:pt>
                <c:pt idx="306">
                  <c:v>3.18</c:v>
                </c:pt>
                <c:pt idx="307">
                  <c:v>3.1149999999999998</c:v>
                </c:pt>
                <c:pt idx="308">
                  <c:v>3.05</c:v>
                </c:pt>
                <c:pt idx="309">
                  <c:v>3.0349999999999997</c:v>
                </c:pt>
                <c:pt idx="310">
                  <c:v>2.77</c:v>
                </c:pt>
                <c:pt idx="311">
                  <c:v>2.8149999999999977</c:v>
                </c:pt>
                <c:pt idx="312">
                  <c:v>2.6</c:v>
                </c:pt>
                <c:pt idx="313">
                  <c:v>2.6749999999999998</c:v>
                </c:pt>
                <c:pt idx="314">
                  <c:v>2.4899999999999998</c:v>
                </c:pt>
                <c:pt idx="315">
                  <c:v>2.4299999999999997</c:v>
                </c:pt>
                <c:pt idx="316">
                  <c:v>2.3499999999999988</c:v>
                </c:pt>
                <c:pt idx="317">
                  <c:v>2.34</c:v>
                </c:pt>
                <c:pt idx="318">
                  <c:v>2.3699999999999997</c:v>
                </c:pt>
                <c:pt idx="319">
                  <c:v>2.4049999999999998</c:v>
                </c:pt>
                <c:pt idx="320">
                  <c:v>2.3099999999999987</c:v>
                </c:pt>
                <c:pt idx="321">
                  <c:v>2.2999999999999998</c:v>
                </c:pt>
                <c:pt idx="322">
                  <c:v>2.3299999999999987</c:v>
                </c:pt>
                <c:pt idx="323">
                  <c:v>2.36</c:v>
                </c:pt>
                <c:pt idx="324">
                  <c:v>2.3849999999999998</c:v>
                </c:pt>
                <c:pt idx="325">
                  <c:v>2.3649999999999998</c:v>
                </c:pt>
                <c:pt idx="326">
                  <c:v>2.4</c:v>
                </c:pt>
                <c:pt idx="327">
                  <c:v>2.25</c:v>
                </c:pt>
                <c:pt idx="328">
                  <c:v>2.27</c:v>
                </c:pt>
                <c:pt idx="331">
                  <c:v>2.4049999999999998</c:v>
                </c:pt>
                <c:pt idx="332">
                  <c:v>2.3749999999999987</c:v>
                </c:pt>
                <c:pt idx="333">
                  <c:v>2.3749999999999987</c:v>
                </c:pt>
                <c:pt idx="334">
                  <c:v>2.3899999999999997</c:v>
                </c:pt>
                <c:pt idx="335">
                  <c:v>2.4</c:v>
                </c:pt>
                <c:pt idx="336">
                  <c:v>2.36</c:v>
                </c:pt>
                <c:pt idx="337">
                  <c:v>2.38</c:v>
                </c:pt>
                <c:pt idx="338">
                  <c:v>2.36</c:v>
                </c:pt>
                <c:pt idx="339">
                  <c:v>2.42</c:v>
                </c:pt>
                <c:pt idx="340">
                  <c:v>2.4299999999999997</c:v>
                </c:pt>
                <c:pt idx="341">
                  <c:v>2.46</c:v>
                </c:pt>
                <c:pt idx="342">
                  <c:v>2.46</c:v>
                </c:pt>
                <c:pt idx="343">
                  <c:v>2.4649999999999999</c:v>
                </c:pt>
                <c:pt idx="344">
                  <c:v>2.5349999999999997</c:v>
                </c:pt>
                <c:pt idx="345">
                  <c:v>2.585</c:v>
                </c:pt>
                <c:pt idx="346">
                  <c:v>2.5549999999999997</c:v>
                </c:pt>
                <c:pt idx="347">
                  <c:v>2.605</c:v>
                </c:pt>
                <c:pt idx="348">
                  <c:v>2.6</c:v>
                </c:pt>
                <c:pt idx="349">
                  <c:v>2.56</c:v>
                </c:pt>
                <c:pt idx="350">
                  <c:v>2.59</c:v>
                </c:pt>
                <c:pt idx="351">
                  <c:v>2.5499999999999998</c:v>
                </c:pt>
                <c:pt idx="352">
                  <c:v>2.52</c:v>
                </c:pt>
                <c:pt idx="353">
                  <c:v>2.6</c:v>
                </c:pt>
                <c:pt idx="354">
                  <c:v>2.56</c:v>
                </c:pt>
                <c:pt idx="355">
                  <c:v>2.5099999999999998</c:v>
                </c:pt>
                <c:pt idx="356">
                  <c:v>2.4849999999999999</c:v>
                </c:pt>
                <c:pt idx="357">
                  <c:v>2.5049999999999999</c:v>
                </c:pt>
                <c:pt idx="358">
                  <c:v>2.54</c:v>
                </c:pt>
                <c:pt idx="359">
                  <c:v>2.4649999999999999</c:v>
                </c:pt>
                <c:pt idx="360">
                  <c:v>2.2650000000000001</c:v>
                </c:pt>
                <c:pt idx="361">
                  <c:v>2.3149999999999977</c:v>
                </c:pt>
                <c:pt idx="362">
                  <c:v>2.085</c:v>
                </c:pt>
                <c:pt idx="363">
                  <c:v>2.1149999999999998</c:v>
                </c:pt>
                <c:pt idx="364">
                  <c:v>2.23</c:v>
                </c:pt>
                <c:pt idx="365">
                  <c:v>2.2650000000000001</c:v>
                </c:pt>
                <c:pt idx="366">
                  <c:v>2.09</c:v>
                </c:pt>
                <c:pt idx="367">
                  <c:v>2.19</c:v>
                </c:pt>
                <c:pt idx="368">
                  <c:v>2.105</c:v>
                </c:pt>
                <c:pt idx="369">
                  <c:v>2.0099999999999998</c:v>
                </c:pt>
                <c:pt idx="370">
                  <c:v>2.06</c:v>
                </c:pt>
                <c:pt idx="371">
                  <c:v>1.9200000000000021</c:v>
                </c:pt>
                <c:pt idx="372">
                  <c:v>1.9450000000000001</c:v>
                </c:pt>
                <c:pt idx="373">
                  <c:v>1.9800000000000046</c:v>
                </c:pt>
                <c:pt idx="374">
                  <c:v>2.09</c:v>
                </c:pt>
                <c:pt idx="375">
                  <c:v>2.2650000000000001</c:v>
                </c:pt>
                <c:pt idx="376">
                  <c:v>2.2650000000000001</c:v>
                </c:pt>
                <c:pt idx="377">
                  <c:v>2.3099999999999987</c:v>
                </c:pt>
                <c:pt idx="378">
                  <c:v>2.2149999999999999</c:v>
                </c:pt>
                <c:pt idx="379">
                  <c:v>2.2349999999999999</c:v>
                </c:pt>
                <c:pt idx="380">
                  <c:v>2.21</c:v>
                </c:pt>
                <c:pt idx="383">
                  <c:v>2.2200000000000002</c:v>
                </c:pt>
                <c:pt idx="384">
                  <c:v>2.2799999999999998</c:v>
                </c:pt>
                <c:pt idx="385">
                  <c:v>2.3199999999999967</c:v>
                </c:pt>
                <c:pt idx="386">
                  <c:v>2.44</c:v>
                </c:pt>
                <c:pt idx="387">
                  <c:v>2.5149999999999997</c:v>
                </c:pt>
                <c:pt idx="388">
                  <c:v>2.52</c:v>
                </c:pt>
                <c:pt idx="389">
                  <c:v>2.625</c:v>
                </c:pt>
                <c:pt idx="390">
                  <c:v>2.66</c:v>
                </c:pt>
                <c:pt idx="391">
                  <c:v>2.71</c:v>
                </c:pt>
                <c:pt idx="392">
                  <c:v>2.68</c:v>
                </c:pt>
                <c:pt idx="393">
                  <c:v>2.7600000000000002</c:v>
                </c:pt>
                <c:pt idx="394">
                  <c:v>2.8949999999999987</c:v>
                </c:pt>
                <c:pt idx="395">
                  <c:v>3.02</c:v>
                </c:pt>
                <c:pt idx="396">
                  <c:v>3</c:v>
                </c:pt>
                <c:pt idx="397">
                  <c:v>3.0449999999999999</c:v>
                </c:pt>
                <c:pt idx="398">
                  <c:v>3</c:v>
                </c:pt>
                <c:pt idx="400">
                  <c:v>3.09</c:v>
                </c:pt>
                <c:pt idx="401">
                  <c:v>2.9249999999999998</c:v>
                </c:pt>
                <c:pt idx="402">
                  <c:v>3.0649999999999999</c:v>
                </c:pt>
                <c:pt idx="403">
                  <c:v>3.0349999999999997</c:v>
                </c:pt>
                <c:pt idx="404">
                  <c:v>3.07</c:v>
                </c:pt>
                <c:pt idx="405">
                  <c:v>3.12</c:v>
                </c:pt>
                <c:pt idx="406">
                  <c:v>3.08</c:v>
                </c:pt>
                <c:pt idx="407">
                  <c:v>3.09</c:v>
                </c:pt>
                <c:pt idx="408">
                  <c:v>3.0649999999999999</c:v>
                </c:pt>
                <c:pt idx="409">
                  <c:v>3.14</c:v>
                </c:pt>
                <c:pt idx="410">
                  <c:v>3.13</c:v>
                </c:pt>
                <c:pt idx="411">
                  <c:v>3.22</c:v>
                </c:pt>
                <c:pt idx="412">
                  <c:v>3.3299999999999987</c:v>
                </c:pt>
                <c:pt idx="413">
                  <c:v>3.4249999999999998</c:v>
                </c:pt>
                <c:pt idx="414">
                  <c:v>3.5749999999999997</c:v>
                </c:pt>
                <c:pt idx="415">
                  <c:v>3.4249999999999998</c:v>
                </c:pt>
                <c:pt idx="416">
                  <c:v>3.4249999999999998</c:v>
                </c:pt>
                <c:pt idx="417">
                  <c:v>3.3499999999999988</c:v>
                </c:pt>
                <c:pt idx="418">
                  <c:v>3.5049999999999999</c:v>
                </c:pt>
                <c:pt idx="419">
                  <c:v>3.2850000000000001</c:v>
                </c:pt>
                <c:pt idx="420">
                  <c:v>3.4349999999999987</c:v>
                </c:pt>
                <c:pt idx="421">
                  <c:v>3.3749999999999987</c:v>
                </c:pt>
                <c:pt idx="422">
                  <c:v>3.4</c:v>
                </c:pt>
                <c:pt idx="423">
                  <c:v>3.4</c:v>
                </c:pt>
                <c:pt idx="424">
                  <c:v>3.1949999999999998</c:v>
                </c:pt>
                <c:pt idx="425">
                  <c:v>3.2749999999999999</c:v>
                </c:pt>
                <c:pt idx="426">
                  <c:v>3.2749999999999999</c:v>
                </c:pt>
                <c:pt idx="427">
                  <c:v>3.3649999999999998</c:v>
                </c:pt>
                <c:pt idx="428">
                  <c:v>3.3499999999999988</c:v>
                </c:pt>
                <c:pt idx="429">
                  <c:v>3.19</c:v>
                </c:pt>
                <c:pt idx="430">
                  <c:v>3.2749999999999999</c:v>
                </c:pt>
                <c:pt idx="431">
                  <c:v>3.165</c:v>
                </c:pt>
                <c:pt idx="432">
                  <c:v>3.105</c:v>
                </c:pt>
                <c:pt idx="433">
                  <c:v>3.22</c:v>
                </c:pt>
                <c:pt idx="434">
                  <c:v>3.1549999999999998</c:v>
                </c:pt>
                <c:pt idx="435">
                  <c:v>3.2149999999999999</c:v>
                </c:pt>
                <c:pt idx="436">
                  <c:v>3.125</c:v>
                </c:pt>
                <c:pt idx="437">
                  <c:v>3.05</c:v>
                </c:pt>
                <c:pt idx="438">
                  <c:v>3.08</c:v>
                </c:pt>
                <c:pt idx="439">
                  <c:v>3.13</c:v>
                </c:pt>
                <c:pt idx="440">
                  <c:v>3.105</c:v>
                </c:pt>
                <c:pt idx="441">
                  <c:v>3.03</c:v>
                </c:pt>
                <c:pt idx="442">
                  <c:v>3.085</c:v>
                </c:pt>
                <c:pt idx="443">
                  <c:v>3.1549999999999998</c:v>
                </c:pt>
                <c:pt idx="444">
                  <c:v>3.2549999999999999</c:v>
                </c:pt>
                <c:pt idx="445">
                  <c:v>3.34</c:v>
                </c:pt>
                <c:pt idx="446">
                  <c:v>3.4</c:v>
                </c:pt>
                <c:pt idx="447">
                  <c:v>3.3649999999999998</c:v>
                </c:pt>
                <c:pt idx="448">
                  <c:v>3.4349999999999987</c:v>
                </c:pt>
                <c:pt idx="449">
                  <c:v>3.4049999999999998</c:v>
                </c:pt>
                <c:pt idx="450">
                  <c:v>3.4499999999999997</c:v>
                </c:pt>
                <c:pt idx="451">
                  <c:v>3.29</c:v>
                </c:pt>
                <c:pt idx="452">
                  <c:v>3.3449999999999998</c:v>
                </c:pt>
                <c:pt idx="453">
                  <c:v>3.3499999999999988</c:v>
                </c:pt>
                <c:pt idx="454">
                  <c:v>3.4149999999999987</c:v>
                </c:pt>
                <c:pt idx="455">
                  <c:v>3.4299999999999997</c:v>
                </c:pt>
                <c:pt idx="456">
                  <c:v>3.3949999999999987</c:v>
                </c:pt>
                <c:pt idx="457">
                  <c:v>3.3899999999999997</c:v>
                </c:pt>
                <c:pt idx="458">
                  <c:v>3.38</c:v>
                </c:pt>
                <c:pt idx="459">
                  <c:v>3.4499999999999997</c:v>
                </c:pt>
                <c:pt idx="460">
                  <c:v>3.3649999999999998</c:v>
                </c:pt>
                <c:pt idx="461">
                  <c:v>3.3099999999999987</c:v>
                </c:pt>
                <c:pt idx="462">
                  <c:v>3.3499999999999988</c:v>
                </c:pt>
                <c:pt idx="463">
                  <c:v>3.32</c:v>
                </c:pt>
                <c:pt idx="464">
                  <c:v>3.11</c:v>
                </c:pt>
                <c:pt idx="465">
                  <c:v>3.1349999999999998</c:v>
                </c:pt>
                <c:pt idx="466">
                  <c:v>3.17</c:v>
                </c:pt>
                <c:pt idx="467">
                  <c:v>3.22</c:v>
                </c:pt>
                <c:pt idx="468">
                  <c:v>3.1949999999999998</c:v>
                </c:pt>
                <c:pt idx="469">
                  <c:v>3.085</c:v>
                </c:pt>
                <c:pt idx="470">
                  <c:v>3.03</c:v>
                </c:pt>
                <c:pt idx="471">
                  <c:v>2.9699999999999998</c:v>
                </c:pt>
                <c:pt idx="472">
                  <c:v>2.7850000000000001</c:v>
                </c:pt>
                <c:pt idx="473">
                  <c:v>2.73</c:v>
                </c:pt>
                <c:pt idx="474">
                  <c:v>2.69</c:v>
                </c:pt>
                <c:pt idx="475">
                  <c:v>2.65</c:v>
                </c:pt>
                <c:pt idx="476">
                  <c:v>2.645</c:v>
                </c:pt>
                <c:pt idx="477">
                  <c:v>2.61</c:v>
                </c:pt>
                <c:pt idx="478">
                  <c:v>2.6</c:v>
                </c:pt>
                <c:pt idx="479">
                  <c:v>2.605</c:v>
                </c:pt>
                <c:pt idx="480">
                  <c:v>2.6349999999999998</c:v>
                </c:pt>
                <c:pt idx="481">
                  <c:v>2.62</c:v>
                </c:pt>
                <c:pt idx="482">
                  <c:v>2.57</c:v>
                </c:pt>
                <c:pt idx="483">
                  <c:v>2.5499999999999998</c:v>
                </c:pt>
                <c:pt idx="484">
                  <c:v>2.4699999999999998</c:v>
                </c:pt>
                <c:pt idx="485">
                  <c:v>2.56</c:v>
                </c:pt>
                <c:pt idx="486">
                  <c:v>2.5499999999999998</c:v>
                </c:pt>
                <c:pt idx="487">
                  <c:v>2.61</c:v>
                </c:pt>
                <c:pt idx="488">
                  <c:v>2.5949999999999998</c:v>
                </c:pt>
                <c:pt idx="489">
                  <c:v>2.6</c:v>
                </c:pt>
                <c:pt idx="490">
                  <c:v>2.58</c:v>
                </c:pt>
                <c:pt idx="491">
                  <c:v>2.62</c:v>
                </c:pt>
                <c:pt idx="492">
                  <c:v>2.61</c:v>
                </c:pt>
                <c:pt idx="493">
                  <c:v>2.5949999999999998</c:v>
                </c:pt>
                <c:pt idx="494">
                  <c:v>2.58</c:v>
                </c:pt>
                <c:pt idx="495">
                  <c:v>2.58</c:v>
                </c:pt>
                <c:pt idx="496">
                  <c:v>2.63</c:v>
                </c:pt>
                <c:pt idx="497">
                  <c:v>2.6850000000000001</c:v>
                </c:pt>
                <c:pt idx="498">
                  <c:v>2.6749999999999998</c:v>
                </c:pt>
                <c:pt idx="499">
                  <c:v>2.7</c:v>
                </c:pt>
                <c:pt idx="500">
                  <c:v>2.7050000000000001</c:v>
                </c:pt>
                <c:pt idx="501">
                  <c:v>2.71</c:v>
                </c:pt>
                <c:pt idx="502">
                  <c:v>2.6949999999999998</c:v>
                </c:pt>
                <c:pt idx="503">
                  <c:v>2.6949999999999998</c:v>
                </c:pt>
                <c:pt idx="504">
                  <c:v>2.69</c:v>
                </c:pt>
                <c:pt idx="505">
                  <c:v>2.645</c:v>
                </c:pt>
                <c:pt idx="506">
                  <c:v>2.665</c:v>
                </c:pt>
                <c:pt idx="507">
                  <c:v>2.645</c:v>
                </c:pt>
                <c:pt idx="508">
                  <c:v>2.63</c:v>
                </c:pt>
                <c:pt idx="509">
                  <c:v>2.6549999999999998</c:v>
                </c:pt>
                <c:pt idx="510">
                  <c:v>2.67</c:v>
                </c:pt>
                <c:pt idx="511">
                  <c:v>2.6349999999999998</c:v>
                </c:pt>
                <c:pt idx="512">
                  <c:v>2.61</c:v>
                </c:pt>
                <c:pt idx="513">
                  <c:v>2.605</c:v>
                </c:pt>
                <c:pt idx="514">
                  <c:v>2.65</c:v>
                </c:pt>
                <c:pt idx="515">
                  <c:v>2.66</c:v>
                </c:pt>
                <c:pt idx="516">
                  <c:v>2.4899999999999998</c:v>
                </c:pt>
                <c:pt idx="517">
                  <c:v>2.3649999999999998</c:v>
                </c:pt>
                <c:pt idx="518">
                  <c:v>2.3699999999999997</c:v>
                </c:pt>
                <c:pt idx="519">
                  <c:v>2.4099999999999997</c:v>
                </c:pt>
                <c:pt idx="520">
                  <c:v>2.4749999999999988</c:v>
                </c:pt>
                <c:pt idx="521">
                  <c:v>2.4249999999999998</c:v>
                </c:pt>
                <c:pt idx="522">
                  <c:v>2.44</c:v>
                </c:pt>
                <c:pt idx="523">
                  <c:v>2.2749999999999999</c:v>
                </c:pt>
                <c:pt idx="524">
                  <c:v>2.2349999999999999</c:v>
                </c:pt>
                <c:pt idx="525">
                  <c:v>2.2400000000000002</c:v>
                </c:pt>
                <c:pt idx="526">
                  <c:v>2.1949999999999998</c:v>
                </c:pt>
                <c:pt idx="527">
                  <c:v>2.1549999999999998</c:v>
                </c:pt>
                <c:pt idx="528">
                  <c:v>2.06</c:v>
                </c:pt>
                <c:pt idx="529">
                  <c:v>2.0449999999999999</c:v>
                </c:pt>
                <c:pt idx="530">
                  <c:v>2.165</c:v>
                </c:pt>
                <c:pt idx="531">
                  <c:v>2.2599999999999998</c:v>
                </c:pt>
                <c:pt idx="532">
                  <c:v>2.3149999999999977</c:v>
                </c:pt>
                <c:pt idx="533">
                  <c:v>2.2949999999999999</c:v>
                </c:pt>
                <c:pt idx="534">
                  <c:v>2.3049999999999997</c:v>
                </c:pt>
                <c:pt idx="535">
                  <c:v>2.2850000000000001</c:v>
                </c:pt>
                <c:pt idx="536">
                  <c:v>2.2850000000000001</c:v>
                </c:pt>
                <c:pt idx="537">
                  <c:v>2.2650000000000001</c:v>
                </c:pt>
                <c:pt idx="538">
                  <c:v>2.2799999999999998</c:v>
                </c:pt>
                <c:pt idx="539">
                  <c:v>2.3099999999999987</c:v>
                </c:pt>
                <c:pt idx="540">
                  <c:v>2.3249999999999997</c:v>
                </c:pt>
                <c:pt idx="541">
                  <c:v>2.3299999999999987</c:v>
                </c:pt>
                <c:pt idx="542">
                  <c:v>2.3249999999999997</c:v>
                </c:pt>
                <c:pt idx="543">
                  <c:v>2.3199999999999967</c:v>
                </c:pt>
                <c:pt idx="544">
                  <c:v>2.3099999999999987</c:v>
                </c:pt>
                <c:pt idx="545">
                  <c:v>2.2999999999999998</c:v>
                </c:pt>
                <c:pt idx="546">
                  <c:v>2.2999999999999998</c:v>
                </c:pt>
                <c:pt idx="547">
                  <c:v>2.2400000000000002</c:v>
                </c:pt>
                <c:pt idx="548">
                  <c:v>2.2250000000000001</c:v>
                </c:pt>
                <c:pt idx="549">
                  <c:v>2.2549999999999999</c:v>
                </c:pt>
                <c:pt idx="550">
                  <c:v>2.2749999999999999</c:v>
                </c:pt>
                <c:pt idx="551">
                  <c:v>2.3099999999999987</c:v>
                </c:pt>
                <c:pt idx="552">
                  <c:v>2.3049999999999997</c:v>
                </c:pt>
                <c:pt idx="553">
                  <c:v>2.27</c:v>
                </c:pt>
                <c:pt idx="554">
                  <c:v>2.2650000000000001</c:v>
                </c:pt>
                <c:pt idx="555">
                  <c:v>2.2749999999999999</c:v>
                </c:pt>
                <c:pt idx="556">
                  <c:v>2.2799999999999998</c:v>
                </c:pt>
                <c:pt idx="557">
                  <c:v>2.38</c:v>
                </c:pt>
                <c:pt idx="558">
                  <c:v>2.4149999999999987</c:v>
                </c:pt>
                <c:pt idx="559">
                  <c:v>2.4</c:v>
                </c:pt>
                <c:pt idx="560">
                  <c:v>2.4299999999999997</c:v>
                </c:pt>
                <c:pt idx="561">
                  <c:v>2.42</c:v>
                </c:pt>
                <c:pt idx="562">
                  <c:v>2.36</c:v>
                </c:pt>
                <c:pt idx="563">
                  <c:v>2.3649999999999998</c:v>
                </c:pt>
                <c:pt idx="564">
                  <c:v>2.1800000000000002</c:v>
                </c:pt>
                <c:pt idx="565">
                  <c:v>1.9900000000000047</c:v>
                </c:pt>
                <c:pt idx="566">
                  <c:v>1.82</c:v>
                </c:pt>
                <c:pt idx="567">
                  <c:v>1.885</c:v>
                </c:pt>
                <c:pt idx="568">
                  <c:v>1.925</c:v>
                </c:pt>
                <c:pt idx="569">
                  <c:v>1.6900000000000042</c:v>
                </c:pt>
                <c:pt idx="570">
                  <c:v>1.575</c:v>
                </c:pt>
                <c:pt idx="571">
                  <c:v>1.575</c:v>
                </c:pt>
                <c:pt idx="572">
                  <c:v>1.4949999999999954</c:v>
                </c:pt>
                <c:pt idx="573">
                  <c:v>1.365</c:v>
                </c:pt>
                <c:pt idx="574">
                  <c:v>1.31</c:v>
                </c:pt>
                <c:pt idx="575">
                  <c:v>1.25</c:v>
                </c:pt>
                <c:pt idx="576">
                  <c:v>1.25</c:v>
                </c:pt>
                <c:pt idx="577">
                  <c:v>1.325</c:v>
                </c:pt>
                <c:pt idx="578">
                  <c:v>1.355</c:v>
                </c:pt>
                <c:pt idx="579">
                  <c:v>1.224999999999995</c:v>
                </c:pt>
                <c:pt idx="580">
                  <c:v>1.165</c:v>
                </c:pt>
                <c:pt idx="581">
                  <c:v>1.224999999999995</c:v>
                </c:pt>
                <c:pt idx="582">
                  <c:v>1.3800000000000001</c:v>
                </c:pt>
                <c:pt idx="583">
                  <c:v>1.42</c:v>
                </c:pt>
                <c:pt idx="584">
                  <c:v>1.454999999999995</c:v>
                </c:pt>
                <c:pt idx="585">
                  <c:v>1.49</c:v>
                </c:pt>
                <c:pt idx="586">
                  <c:v>1.5149999999999952</c:v>
                </c:pt>
                <c:pt idx="587">
                  <c:v>1.54</c:v>
                </c:pt>
                <c:pt idx="588">
                  <c:v>1.5</c:v>
                </c:pt>
                <c:pt idx="589">
                  <c:v>1.44</c:v>
                </c:pt>
                <c:pt idx="590">
                  <c:v>1.454999999999995</c:v>
                </c:pt>
                <c:pt idx="591">
                  <c:v>1.3800000000000001</c:v>
                </c:pt>
                <c:pt idx="592">
                  <c:v>1.36</c:v>
                </c:pt>
                <c:pt idx="593">
                  <c:v>1.4049999999999938</c:v>
                </c:pt>
                <c:pt idx="594">
                  <c:v>1.42</c:v>
                </c:pt>
                <c:pt idx="595">
                  <c:v>1.3800000000000001</c:v>
                </c:pt>
                <c:pt idx="596">
                  <c:v>1.3800000000000001</c:v>
                </c:pt>
                <c:pt idx="597">
                  <c:v>1.2449999999999954</c:v>
                </c:pt>
                <c:pt idx="598">
                  <c:v>1.29</c:v>
                </c:pt>
                <c:pt idx="599">
                  <c:v>1.3</c:v>
                </c:pt>
                <c:pt idx="600">
                  <c:v>1.355</c:v>
                </c:pt>
                <c:pt idx="601">
                  <c:v>1.385</c:v>
                </c:pt>
                <c:pt idx="602">
                  <c:v>1.43</c:v>
                </c:pt>
                <c:pt idx="603">
                  <c:v>1.49</c:v>
                </c:pt>
                <c:pt idx="604">
                  <c:v>1.375</c:v>
                </c:pt>
                <c:pt idx="605">
                  <c:v>1.454999999999995</c:v>
                </c:pt>
                <c:pt idx="606">
                  <c:v>1.5049999999999952</c:v>
                </c:pt>
                <c:pt idx="607">
                  <c:v>1.585</c:v>
                </c:pt>
                <c:pt idx="608">
                  <c:v>1.6600000000000001</c:v>
                </c:pt>
                <c:pt idx="609">
                  <c:v>1.74</c:v>
                </c:pt>
                <c:pt idx="610">
                  <c:v>1.73</c:v>
                </c:pt>
                <c:pt idx="611">
                  <c:v>1.6900000000000042</c:v>
                </c:pt>
                <c:pt idx="612">
                  <c:v>1.734999999999995</c:v>
                </c:pt>
                <c:pt idx="613">
                  <c:v>1.724999999999995</c:v>
                </c:pt>
                <c:pt idx="614">
                  <c:v>1.665</c:v>
                </c:pt>
                <c:pt idx="615">
                  <c:v>1.6950000000000001</c:v>
                </c:pt>
                <c:pt idx="616">
                  <c:v>1.6900000000000042</c:v>
                </c:pt>
                <c:pt idx="617">
                  <c:v>1.62</c:v>
                </c:pt>
                <c:pt idx="618">
                  <c:v>1.575</c:v>
                </c:pt>
                <c:pt idx="619">
                  <c:v>1.51</c:v>
                </c:pt>
                <c:pt idx="620">
                  <c:v>1.5249999999999952</c:v>
                </c:pt>
                <c:pt idx="621">
                  <c:v>1.49</c:v>
                </c:pt>
                <c:pt idx="622">
                  <c:v>1.37</c:v>
                </c:pt>
                <c:pt idx="623">
                  <c:v>1.37</c:v>
                </c:pt>
                <c:pt idx="624">
                  <c:v>1.395</c:v>
                </c:pt>
                <c:pt idx="625">
                  <c:v>1.444999999999995</c:v>
                </c:pt>
                <c:pt idx="626">
                  <c:v>1.37</c:v>
                </c:pt>
                <c:pt idx="627">
                  <c:v>1.4349999999999941</c:v>
                </c:pt>
                <c:pt idx="628">
                  <c:v>1.48</c:v>
                </c:pt>
                <c:pt idx="629">
                  <c:v>1.4</c:v>
                </c:pt>
                <c:pt idx="630">
                  <c:v>1.53</c:v>
                </c:pt>
                <c:pt idx="631">
                  <c:v>1.5</c:v>
                </c:pt>
                <c:pt idx="632">
                  <c:v>1.5349999999999953</c:v>
                </c:pt>
                <c:pt idx="633">
                  <c:v>1.6</c:v>
                </c:pt>
                <c:pt idx="634">
                  <c:v>1.635</c:v>
                </c:pt>
                <c:pt idx="635">
                  <c:v>1.62</c:v>
                </c:pt>
                <c:pt idx="636">
                  <c:v>1.625</c:v>
                </c:pt>
                <c:pt idx="637">
                  <c:v>1.71</c:v>
                </c:pt>
                <c:pt idx="638">
                  <c:v>1.76</c:v>
                </c:pt>
                <c:pt idx="639">
                  <c:v>1.75</c:v>
                </c:pt>
                <c:pt idx="640">
                  <c:v>1.76</c:v>
                </c:pt>
                <c:pt idx="641">
                  <c:v>1.6900000000000042</c:v>
                </c:pt>
                <c:pt idx="642">
                  <c:v>1.71</c:v>
                </c:pt>
                <c:pt idx="643">
                  <c:v>1.655</c:v>
                </c:pt>
                <c:pt idx="644">
                  <c:v>1.714999999999995</c:v>
                </c:pt>
                <c:pt idx="645">
                  <c:v>1.74</c:v>
                </c:pt>
                <c:pt idx="646">
                  <c:v>1.7849999999999953</c:v>
                </c:pt>
                <c:pt idx="647">
                  <c:v>1.79</c:v>
                </c:pt>
                <c:pt idx="648">
                  <c:v>1.82</c:v>
                </c:pt>
                <c:pt idx="649">
                  <c:v>1.835</c:v>
                </c:pt>
                <c:pt idx="650">
                  <c:v>1.825</c:v>
                </c:pt>
                <c:pt idx="651">
                  <c:v>1.8</c:v>
                </c:pt>
                <c:pt idx="652">
                  <c:v>1.87</c:v>
                </c:pt>
                <c:pt idx="653">
                  <c:v>1.84</c:v>
                </c:pt>
                <c:pt idx="654">
                  <c:v>1.835</c:v>
                </c:pt>
                <c:pt idx="655">
                  <c:v>1.85</c:v>
                </c:pt>
                <c:pt idx="656">
                  <c:v>1.8900000000000001</c:v>
                </c:pt>
                <c:pt idx="657">
                  <c:v>1.8800000000000001</c:v>
                </c:pt>
                <c:pt idx="658">
                  <c:v>1.87</c:v>
                </c:pt>
                <c:pt idx="659">
                  <c:v>1.87</c:v>
                </c:pt>
                <c:pt idx="660">
                  <c:v>1.8900000000000001</c:v>
                </c:pt>
                <c:pt idx="661">
                  <c:v>1.9100000000000001</c:v>
                </c:pt>
                <c:pt idx="662">
                  <c:v>1.825</c:v>
                </c:pt>
                <c:pt idx="663">
                  <c:v>1.9400000000000042</c:v>
                </c:pt>
                <c:pt idx="664">
                  <c:v>1.895</c:v>
                </c:pt>
                <c:pt idx="665">
                  <c:v>2.0049999999999999</c:v>
                </c:pt>
                <c:pt idx="666">
                  <c:v>2.25</c:v>
                </c:pt>
                <c:pt idx="667">
                  <c:v>2.64</c:v>
                </c:pt>
                <c:pt idx="668">
                  <c:v>3.0049999999999999</c:v>
                </c:pt>
                <c:pt idx="669">
                  <c:v>2.8099999999999987</c:v>
                </c:pt>
                <c:pt idx="670">
                  <c:v>2.8549999999999978</c:v>
                </c:pt>
                <c:pt idx="671">
                  <c:v>3</c:v>
                </c:pt>
                <c:pt idx="672">
                  <c:v>2.7850000000000001</c:v>
                </c:pt>
                <c:pt idx="673">
                  <c:v>2.27</c:v>
                </c:pt>
                <c:pt idx="674">
                  <c:v>2.7149999999999999</c:v>
                </c:pt>
                <c:pt idx="675">
                  <c:v>2.6549999999999998</c:v>
                </c:pt>
                <c:pt idx="676">
                  <c:v>2.6149999999999998</c:v>
                </c:pt>
                <c:pt idx="677">
                  <c:v>2.5249999999999999</c:v>
                </c:pt>
                <c:pt idx="678">
                  <c:v>2.64</c:v>
                </c:pt>
                <c:pt idx="679">
                  <c:v>2.645</c:v>
                </c:pt>
                <c:pt idx="680">
                  <c:v>2.5749999999999997</c:v>
                </c:pt>
                <c:pt idx="681">
                  <c:v>2.57</c:v>
                </c:pt>
                <c:pt idx="682">
                  <c:v>2.57</c:v>
                </c:pt>
                <c:pt idx="683">
                  <c:v>2.68</c:v>
                </c:pt>
                <c:pt idx="684">
                  <c:v>2.6749999999999998</c:v>
                </c:pt>
                <c:pt idx="685">
                  <c:v>2.56</c:v>
                </c:pt>
                <c:pt idx="686">
                  <c:v>2.46</c:v>
                </c:pt>
                <c:pt idx="687">
                  <c:v>2.5549999999999997</c:v>
                </c:pt>
                <c:pt idx="688">
                  <c:v>2.4749999999999988</c:v>
                </c:pt>
                <c:pt idx="689">
                  <c:v>2.3449999999999998</c:v>
                </c:pt>
                <c:pt idx="690">
                  <c:v>2.42</c:v>
                </c:pt>
                <c:pt idx="691">
                  <c:v>2.4</c:v>
                </c:pt>
                <c:pt idx="692">
                  <c:v>2.44</c:v>
                </c:pt>
                <c:pt idx="693">
                  <c:v>2.4749999999999988</c:v>
                </c:pt>
                <c:pt idx="694">
                  <c:v>2.5249999999999999</c:v>
                </c:pt>
                <c:pt idx="695">
                  <c:v>2.5549999999999997</c:v>
                </c:pt>
                <c:pt idx="696">
                  <c:v>2.62</c:v>
                </c:pt>
                <c:pt idx="697">
                  <c:v>2.6149999999999998</c:v>
                </c:pt>
                <c:pt idx="698">
                  <c:v>2.4549999999999987</c:v>
                </c:pt>
                <c:pt idx="699">
                  <c:v>2.52</c:v>
                </c:pt>
                <c:pt idx="700">
                  <c:v>2.5449999999999999</c:v>
                </c:pt>
                <c:pt idx="701">
                  <c:v>2.4749999999999988</c:v>
                </c:pt>
                <c:pt idx="702">
                  <c:v>2.5249999999999999</c:v>
                </c:pt>
                <c:pt idx="703">
                  <c:v>2.5649999999999999</c:v>
                </c:pt>
                <c:pt idx="704">
                  <c:v>2.62</c:v>
                </c:pt>
                <c:pt idx="705">
                  <c:v>2.61</c:v>
                </c:pt>
                <c:pt idx="706">
                  <c:v>2.625</c:v>
                </c:pt>
                <c:pt idx="707">
                  <c:v>2.605</c:v>
                </c:pt>
                <c:pt idx="708">
                  <c:v>2.5</c:v>
                </c:pt>
                <c:pt idx="709">
                  <c:v>2.5349999999999997</c:v>
                </c:pt>
                <c:pt idx="710">
                  <c:v>2.57</c:v>
                </c:pt>
                <c:pt idx="711">
                  <c:v>2.5949999999999998</c:v>
                </c:pt>
                <c:pt idx="712">
                  <c:v>2.5549999999999997</c:v>
                </c:pt>
                <c:pt idx="713">
                  <c:v>2.61</c:v>
                </c:pt>
                <c:pt idx="714">
                  <c:v>2.625</c:v>
                </c:pt>
                <c:pt idx="715">
                  <c:v>2.62</c:v>
                </c:pt>
                <c:pt idx="716">
                  <c:v>2.58</c:v>
                </c:pt>
                <c:pt idx="717">
                  <c:v>2.52</c:v>
                </c:pt>
                <c:pt idx="718">
                  <c:v>2.4549999999999987</c:v>
                </c:pt>
                <c:pt idx="719">
                  <c:v>2.4699999999999998</c:v>
                </c:pt>
                <c:pt idx="720">
                  <c:v>2.4549999999999987</c:v>
                </c:pt>
                <c:pt idx="721">
                  <c:v>2.5</c:v>
                </c:pt>
                <c:pt idx="722">
                  <c:v>2.61</c:v>
                </c:pt>
                <c:pt idx="723">
                  <c:v>2.3849999999999998</c:v>
                </c:pt>
                <c:pt idx="724">
                  <c:v>2.3249999999999997</c:v>
                </c:pt>
                <c:pt idx="725">
                  <c:v>2.2799999999999998</c:v>
                </c:pt>
                <c:pt idx="726">
                  <c:v>2.08</c:v>
                </c:pt>
                <c:pt idx="727">
                  <c:v>2.17</c:v>
                </c:pt>
                <c:pt idx="728">
                  <c:v>2.2599999999999998</c:v>
                </c:pt>
                <c:pt idx="729">
                  <c:v>2.2599999999999998</c:v>
                </c:pt>
                <c:pt idx="730">
                  <c:v>2.27</c:v>
                </c:pt>
                <c:pt idx="731">
                  <c:v>2.29</c:v>
                </c:pt>
                <c:pt idx="732">
                  <c:v>2.2349999999999999</c:v>
                </c:pt>
                <c:pt idx="733">
                  <c:v>2.165</c:v>
                </c:pt>
                <c:pt idx="734">
                  <c:v>2.1349999999999998</c:v>
                </c:pt>
                <c:pt idx="735">
                  <c:v>2.23</c:v>
                </c:pt>
                <c:pt idx="736">
                  <c:v>2.165</c:v>
                </c:pt>
                <c:pt idx="737">
                  <c:v>2.2349999999999999</c:v>
                </c:pt>
                <c:pt idx="738">
                  <c:v>2.2000000000000002</c:v>
                </c:pt>
                <c:pt idx="739">
                  <c:v>2.2400000000000002</c:v>
                </c:pt>
                <c:pt idx="740">
                  <c:v>2.19</c:v>
                </c:pt>
                <c:pt idx="741">
                  <c:v>2.2450000000000001</c:v>
                </c:pt>
                <c:pt idx="742">
                  <c:v>2.2599999999999998</c:v>
                </c:pt>
                <c:pt idx="743">
                  <c:v>2.2400000000000002</c:v>
                </c:pt>
                <c:pt idx="744">
                  <c:v>2.2050000000000001</c:v>
                </c:pt>
                <c:pt idx="745">
                  <c:v>2.2000000000000002</c:v>
                </c:pt>
                <c:pt idx="746">
                  <c:v>2.19</c:v>
                </c:pt>
                <c:pt idx="747">
                  <c:v>2.1949999999999998</c:v>
                </c:pt>
                <c:pt idx="748">
                  <c:v>2.2050000000000001</c:v>
                </c:pt>
                <c:pt idx="749">
                  <c:v>2.1800000000000002</c:v>
                </c:pt>
                <c:pt idx="750">
                  <c:v>2.2200000000000002</c:v>
                </c:pt>
                <c:pt idx="751">
                  <c:v>2.2050000000000001</c:v>
                </c:pt>
                <c:pt idx="752">
                  <c:v>2.2149999999999999</c:v>
                </c:pt>
                <c:pt idx="753">
                  <c:v>2.23</c:v>
                </c:pt>
                <c:pt idx="754">
                  <c:v>2.2749999999999999</c:v>
                </c:pt>
                <c:pt idx="755">
                  <c:v>2.29</c:v>
                </c:pt>
                <c:pt idx="756">
                  <c:v>2.3199999999999967</c:v>
                </c:pt>
                <c:pt idx="757">
                  <c:v>2.3149999999999977</c:v>
                </c:pt>
                <c:pt idx="758">
                  <c:v>2.38</c:v>
                </c:pt>
                <c:pt idx="759">
                  <c:v>2.4249999999999998</c:v>
                </c:pt>
                <c:pt idx="760">
                  <c:v>2.44</c:v>
                </c:pt>
                <c:pt idx="761">
                  <c:v>2.5299999999999998</c:v>
                </c:pt>
                <c:pt idx="762">
                  <c:v>2.5349999999999997</c:v>
                </c:pt>
                <c:pt idx="763">
                  <c:v>2.61</c:v>
                </c:pt>
                <c:pt idx="764">
                  <c:v>2.645</c:v>
                </c:pt>
                <c:pt idx="765">
                  <c:v>2.6850000000000001</c:v>
                </c:pt>
                <c:pt idx="766">
                  <c:v>2.74</c:v>
                </c:pt>
                <c:pt idx="767">
                  <c:v>2.67</c:v>
                </c:pt>
                <c:pt idx="768">
                  <c:v>2.625</c:v>
                </c:pt>
                <c:pt idx="769">
                  <c:v>2.6149999999999998</c:v>
                </c:pt>
                <c:pt idx="770">
                  <c:v>2.69</c:v>
                </c:pt>
                <c:pt idx="771">
                  <c:v>2.6949999999999998</c:v>
                </c:pt>
                <c:pt idx="772">
                  <c:v>2.665</c:v>
                </c:pt>
                <c:pt idx="773">
                  <c:v>2.7600000000000002</c:v>
                </c:pt>
                <c:pt idx="774">
                  <c:v>2.665</c:v>
                </c:pt>
                <c:pt idx="775">
                  <c:v>2.6149999999999998</c:v>
                </c:pt>
                <c:pt idx="776">
                  <c:v>2.5449999999999999</c:v>
                </c:pt>
                <c:pt idx="777">
                  <c:v>2.585</c:v>
                </c:pt>
                <c:pt idx="778">
                  <c:v>2.48</c:v>
                </c:pt>
                <c:pt idx="779">
                  <c:v>2.4049999999999998</c:v>
                </c:pt>
                <c:pt idx="780">
                  <c:v>2.4449999999999998</c:v>
                </c:pt>
                <c:pt idx="781">
                  <c:v>2.52</c:v>
                </c:pt>
                <c:pt idx="782">
                  <c:v>2.4049999999999998</c:v>
                </c:pt>
                <c:pt idx="783">
                  <c:v>2.34</c:v>
                </c:pt>
                <c:pt idx="784">
                  <c:v>2.145</c:v>
                </c:pt>
                <c:pt idx="785">
                  <c:v>2.1349999999999998</c:v>
                </c:pt>
                <c:pt idx="786">
                  <c:v>2.09</c:v>
                </c:pt>
                <c:pt idx="787">
                  <c:v>2.15</c:v>
                </c:pt>
                <c:pt idx="788">
                  <c:v>2.1949999999999998</c:v>
                </c:pt>
                <c:pt idx="789">
                  <c:v>2.12</c:v>
                </c:pt>
                <c:pt idx="790">
                  <c:v>2.1549999999999998</c:v>
                </c:pt>
                <c:pt idx="791">
                  <c:v>2.1349999999999998</c:v>
                </c:pt>
                <c:pt idx="792">
                  <c:v>2.1850000000000001</c:v>
                </c:pt>
                <c:pt idx="793">
                  <c:v>2.105</c:v>
                </c:pt>
                <c:pt idx="794">
                  <c:v>2.125</c:v>
                </c:pt>
                <c:pt idx="795">
                  <c:v>2.1749999999999998</c:v>
                </c:pt>
                <c:pt idx="796">
                  <c:v>2.2050000000000001</c:v>
                </c:pt>
                <c:pt idx="797">
                  <c:v>2.17</c:v>
                </c:pt>
                <c:pt idx="798">
                  <c:v>2.19</c:v>
                </c:pt>
                <c:pt idx="799">
                  <c:v>2.1850000000000001</c:v>
                </c:pt>
                <c:pt idx="800">
                  <c:v>2.1749999999999998</c:v>
                </c:pt>
                <c:pt idx="801">
                  <c:v>2.1949999999999998</c:v>
                </c:pt>
                <c:pt idx="802">
                  <c:v>2.2400000000000002</c:v>
                </c:pt>
                <c:pt idx="803">
                  <c:v>2.2400000000000002</c:v>
                </c:pt>
                <c:pt idx="804">
                  <c:v>2.29</c:v>
                </c:pt>
                <c:pt idx="805">
                  <c:v>2.2549999999999999</c:v>
                </c:pt>
                <c:pt idx="806">
                  <c:v>2.27</c:v>
                </c:pt>
                <c:pt idx="807">
                  <c:v>2.2949999999999999</c:v>
                </c:pt>
                <c:pt idx="808">
                  <c:v>2.34</c:v>
                </c:pt>
                <c:pt idx="809">
                  <c:v>2.4</c:v>
                </c:pt>
                <c:pt idx="810">
                  <c:v>2.4349999999999987</c:v>
                </c:pt>
                <c:pt idx="811">
                  <c:v>2.4349999999999987</c:v>
                </c:pt>
                <c:pt idx="812">
                  <c:v>2.4099999999999997</c:v>
                </c:pt>
                <c:pt idx="813">
                  <c:v>2.4499999999999997</c:v>
                </c:pt>
                <c:pt idx="814">
                  <c:v>2.46</c:v>
                </c:pt>
                <c:pt idx="815">
                  <c:v>2.4449999999999998</c:v>
                </c:pt>
                <c:pt idx="816">
                  <c:v>2.4699999999999998</c:v>
                </c:pt>
                <c:pt idx="817">
                  <c:v>2.3949999999999987</c:v>
                </c:pt>
                <c:pt idx="818">
                  <c:v>2.3749999999999987</c:v>
                </c:pt>
                <c:pt idx="819">
                  <c:v>2.3449999999999998</c:v>
                </c:pt>
                <c:pt idx="820">
                  <c:v>2.4049999999999998</c:v>
                </c:pt>
                <c:pt idx="821">
                  <c:v>2.3449999999999998</c:v>
                </c:pt>
                <c:pt idx="822">
                  <c:v>2.3449999999999998</c:v>
                </c:pt>
                <c:pt idx="823">
                  <c:v>2.3349999999999977</c:v>
                </c:pt>
                <c:pt idx="824">
                  <c:v>2.29</c:v>
                </c:pt>
                <c:pt idx="825">
                  <c:v>2.2149999999999999</c:v>
                </c:pt>
                <c:pt idx="826">
                  <c:v>2.25</c:v>
                </c:pt>
                <c:pt idx="827">
                  <c:v>2.1850000000000001</c:v>
                </c:pt>
                <c:pt idx="828">
                  <c:v>2.2549999999999999</c:v>
                </c:pt>
                <c:pt idx="829">
                  <c:v>2.3349999999999977</c:v>
                </c:pt>
                <c:pt idx="830">
                  <c:v>2.4449999999999998</c:v>
                </c:pt>
                <c:pt idx="831">
                  <c:v>2.4049999999999998</c:v>
                </c:pt>
                <c:pt idx="832">
                  <c:v>2.3699999999999997</c:v>
                </c:pt>
                <c:pt idx="833">
                  <c:v>2.3899999999999997</c:v>
                </c:pt>
                <c:pt idx="834">
                  <c:v>2.3549999999999978</c:v>
                </c:pt>
                <c:pt idx="835">
                  <c:v>2.3449999999999998</c:v>
                </c:pt>
                <c:pt idx="836">
                  <c:v>2.3349999999999977</c:v>
                </c:pt>
                <c:pt idx="837">
                  <c:v>2.2850000000000001</c:v>
                </c:pt>
                <c:pt idx="838">
                  <c:v>2.21</c:v>
                </c:pt>
                <c:pt idx="839">
                  <c:v>2.2850000000000001</c:v>
                </c:pt>
                <c:pt idx="840">
                  <c:v>2.1800000000000002</c:v>
                </c:pt>
                <c:pt idx="841">
                  <c:v>2.2650000000000001</c:v>
                </c:pt>
                <c:pt idx="842">
                  <c:v>2.3199999999999967</c:v>
                </c:pt>
                <c:pt idx="843">
                  <c:v>2.36</c:v>
                </c:pt>
                <c:pt idx="844">
                  <c:v>2.3049999999999997</c:v>
                </c:pt>
                <c:pt idx="845">
                  <c:v>2.3199999999999967</c:v>
                </c:pt>
                <c:pt idx="846">
                  <c:v>2.3099999999999987</c:v>
                </c:pt>
                <c:pt idx="847">
                  <c:v>2.29</c:v>
                </c:pt>
                <c:pt idx="848">
                  <c:v>2.2949999999999999</c:v>
                </c:pt>
                <c:pt idx="849">
                  <c:v>2.3099999999999987</c:v>
                </c:pt>
                <c:pt idx="850">
                  <c:v>2.3449999999999998</c:v>
                </c:pt>
                <c:pt idx="851">
                  <c:v>2.38</c:v>
                </c:pt>
                <c:pt idx="852">
                  <c:v>2.3449999999999998</c:v>
                </c:pt>
                <c:pt idx="853">
                  <c:v>2.3649999999999998</c:v>
                </c:pt>
                <c:pt idx="854">
                  <c:v>2.4049999999999998</c:v>
                </c:pt>
                <c:pt idx="855">
                  <c:v>2.4549999999999987</c:v>
                </c:pt>
                <c:pt idx="856">
                  <c:v>2.4899999999999998</c:v>
                </c:pt>
                <c:pt idx="857">
                  <c:v>2.4849999999999999</c:v>
                </c:pt>
                <c:pt idx="858">
                  <c:v>2.48</c:v>
                </c:pt>
                <c:pt idx="859">
                  <c:v>2.5349999999999997</c:v>
                </c:pt>
                <c:pt idx="860">
                  <c:v>2.5099999999999998</c:v>
                </c:pt>
                <c:pt idx="861">
                  <c:v>2.6</c:v>
                </c:pt>
                <c:pt idx="862">
                  <c:v>2.59</c:v>
                </c:pt>
                <c:pt idx="863">
                  <c:v>2.56</c:v>
                </c:pt>
                <c:pt idx="864">
                  <c:v>2.57</c:v>
                </c:pt>
                <c:pt idx="865">
                  <c:v>2.4449999999999998</c:v>
                </c:pt>
                <c:pt idx="866">
                  <c:v>2.4299999999999997</c:v>
                </c:pt>
                <c:pt idx="867">
                  <c:v>2.46</c:v>
                </c:pt>
                <c:pt idx="868">
                  <c:v>2.4449999999999998</c:v>
                </c:pt>
                <c:pt idx="869">
                  <c:v>2.3699999999999997</c:v>
                </c:pt>
                <c:pt idx="870">
                  <c:v>2.5149999999999997</c:v>
                </c:pt>
                <c:pt idx="871">
                  <c:v>2.48</c:v>
                </c:pt>
                <c:pt idx="872">
                  <c:v>2.4</c:v>
                </c:pt>
                <c:pt idx="873">
                  <c:v>2.4499999999999997</c:v>
                </c:pt>
                <c:pt idx="874">
                  <c:v>2.5049999999999999</c:v>
                </c:pt>
                <c:pt idx="875">
                  <c:v>2.5</c:v>
                </c:pt>
                <c:pt idx="876">
                  <c:v>2.3949999999999987</c:v>
                </c:pt>
                <c:pt idx="877">
                  <c:v>2.46</c:v>
                </c:pt>
                <c:pt idx="878">
                  <c:v>2.4249999999999998</c:v>
                </c:pt>
                <c:pt idx="879">
                  <c:v>2.34</c:v>
                </c:pt>
                <c:pt idx="880">
                  <c:v>2.2200000000000002</c:v>
                </c:pt>
                <c:pt idx="881">
                  <c:v>2.16</c:v>
                </c:pt>
                <c:pt idx="882">
                  <c:v>2.11</c:v>
                </c:pt>
                <c:pt idx="883">
                  <c:v>2.0499999999999998</c:v>
                </c:pt>
                <c:pt idx="884">
                  <c:v>2.09</c:v>
                </c:pt>
                <c:pt idx="885">
                  <c:v>2.125</c:v>
                </c:pt>
                <c:pt idx="886">
                  <c:v>2.145</c:v>
                </c:pt>
                <c:pt idx="887">
                  <c:v>2.16</c:v>
                </c:pt>
                <c:pt idx="888">
                  <c:v>2.12</c:v>
                </c:pt>
                <c:pt idx="889">
                  <c:v>2.0649999999999999</c:v>
                </c:pt>
                <c:pt idx="890">
                  <c:v>2.06</c:v>
                </c:pt>
                <c:pt idx="891">
                  <c:v>2.04</c:v>
                </c:pt>
                <c:pt idx="892">
                  <c:v>1.9900000000000047</c:v>
                </c:pt>
                <c:pt idx="893">
                  <c:v>1.9750000000000001</c:v>
                </c:pt>
                <c:pt idx="894">
                  <c:v>1.9550000000000001</c:v>
                </c:pt>
                <c:pt idx="895">
                  <c:v>1.865</c:v>
                </c:pt>
                <c:pt idx="896">
                  <c:v>1.9350000000000001</c:v>
                </c:pt>
                <c:pt idx="897">
                  <c:v>1.9800000000000046</c:v>
                </c:pt>
                <c:pt idx="898">
                  <c:v>2.0549999999999997</c:v>
                </c:pt>
                <c:pt idx="899">
                  <c:v>2.0249999999999999</c:v>
                </c:pt>
                <c:pt idx="900">
                  <c:v>2.02</c:v>
                </c:pt>
                <c:pt idx="901">
                  <c:v>1.9550000000000001</c:v>
                </c:pt>
                <c:pt idx="902">
                  <c:v>1.9950000000000001</c:v>
                </c:pt>
                <c:pt idx="903">
                  <c:v>1.9650000000000001</c:v>
                </c:pt>
                <c:pt idx="904">
                  <c:v>1.9600000000000042</c:v>
                </c:pt>
                <c:pt idx="905">
                  <c:v>2.02</c:v>
                </c:pt>
                <c:pt idx="906">
                  <c:v>2</c:v>
                </c:pt>
                <c:pt idx="907">
                  <c:v>2</c:v>
                </c:pt>
                <c:pt idx="908">
                  <c:v>1.9600000000000042</c:v>
                </c:pt>
                <c:pt idx="909">
                  <c:v>1.9450000000000001</c:v>
                </c:pt>
                <c:pt idx="910">
                  <c:v>1.9900000000000047</c:v>
                </c:pt>
                <c:pt idx="911">
                  <c:v>2.0349999999999997</c:v>
                </c:pt>
                <c:pt idx="912">
                  <c:v>2.0249999999999999</c:v>
                </c:pt>
                <c:pt idx="913">
                  <c:v>2.06</c:v>
                </c:pt>
                <c:pt idx="914">
                  <c:v>2.0749999999999997</c:v>
                </c:pt>
                <c:pt idx="915">
                  <c:v>2.105</c:v>
                </c:pt>
                <c:pt idx="916">
                  <c:v>2.1349999999999998</c:v>
                </c:pt>
                <c:pt idx="917">
                  <c:v>2.1749999999999998</c:v>
                </c:pt>
                <c:pt idx="918">
                  <c:v>2.2050000000000001</c:v>
                </c:pt>
                <c:pt idx="919">
                  <c:v>2.19</c:v>
                </c:pt>
                <c:pt idx="920">
                  <c:v>2.16</c:v>
                </c:pt>
                <c:pt idx="921">
                  <c:v>2.14</c:v>
                </c:pt>
                <c:pt idx="922">
                  <c:v>2.1749999999999998</c:v>
                </c:pt>
                <c:pt idx="923">
                  <c:v>2.16</c:v>
                </c:pt>
                <c:pt idx="924">
                  <c:v>2.145</c:v>
                </c:pt>
                <c:pt idx="925">
                  <c:v>2.11</c:v>
                </c:pt>
                <c:pt idx="926">
                  <c:v>2.0449999999999999</c:v>
                </c:pt>
                <c:pt idx="927">
                  <c:v>2.0349999999999997</c:v>
                </c:pt>
                <c:pt idx="928">
                  <c:v>1.9950000000000001</c:v>
                </c:pt>
                <c:pt idx="929">
                  <c:v>2.0699999999999998</c:v>
                </c:pt>
                <c:pt idx="930">
                  <c:v>2.17</c:v>
                </c:pt>
                <c:pt idx="931">
                  <c:v>2.1800000000000002</c:v>
                </c:pt>
                <c:pt idx="932">
                  <c:v>2.145</c:v>
                </c:pt>
                <c:pt idx="933">
                  <c:v>2.2149999999999999</c:v>
                </c:pt>
                <c:pt idx="934">
                  <c:v>2.165</c:v>
                </c:pt>
                <c:pt idx="935">
                  <c:v>2.1549999999999998</c:v>
                </c:pt>
                <c:pt idx="936">
                  <c:v>2.1800000000000002</c:v>
                </c:pt>
                <c:pt idx="937">
                  <c:v>2.1850000000000001</c:v>
                </c:pt>
                <c:pt idx="938">
                  <c:v>2.14</c:v>
                </c:pt>
                <c:pt idx="939">
                  <c:v>2.0949999999999998</c:v>
                </c:pt>
                <c:pt idx="940">
                  <c:v>2.11</c:v>
                </c:pt>
                <c:pt idx="941">
                  <c:v>2.145</c:v>
                </c:pt>
                <c:pt idx="942">
                  <c:v>2.21</c:v>
                </c:pt>
                <c:pt idx="943">
                  <c:v>2.16</c:v>
                </c:pt>
                <c:pt idx="944">
                  <c:v>2.2450000000000001</c:v>
                </c:pt>
                <c:pt idx="945">
                  <c:v>2.3199999999999967</c:v>
                </c:pt>
                <c:pt idx="946">
                  <c:v>2.2999999999999998</c:v>
                </c:pt>
                <c:pt idx="947">
                  <c:v>2.4499999999999997</c:v>
                </c:pt>
                <c:pt idx="948">
                  <c:v>2.62</c:v>
                </c:pt>
                <c:pt idx="949">
                  <c:v>2.72</c:v>
                </c:pt>
                <c:pt idx="950">
                  <c:v>2.6749999999999998</c:v>
                </c:pt>
                <c:pt idx="951">
                  <c:v>2.72</c:v>
                </c:pt>
                <c:pt idx="952">
                  <c:v>2.7250000000000001</c:v>
                </c:pt>
                <c:pt idx="953">
                  <c:v>2.7349999999999999</c:v>
                </c:pt>
                <c:pt idx="954">
                  <c:v>2.7650000000000001</c:v>
                </c:pt>
                <c:pt idx="955">
                  <c:v>2.84</c:v>
                </c:pt>
                <c:pt idx="956">
                  <c:v>2.8499999999999988</c:v>
                </c:pt>
                <c:pt idx="957">
                  <c:v>2.8649999999999998</c:v>
                </c:pt>
                <c:pt idx="958">
                  <c:v>2.7749999999999999</c:v>
                </c:pt>
                <c:pt idx="959">
                  <c:v>2.7949999999999999</c:v>
                </c:pt>
                <c:pt idx="960">
                  <c:v>2.7650000000000001</c:v>
                </c:pt>
                <c:pt idx="961">
                  <c:v>2.82</c:v>
                </c:pt>
                <c:pt idx="962">
                  <c:v>2.7349999999999999</c:v>
                </c:pt>
                <c:pt idx="963">
                  <c:v>2.7349999999999999</c:v>
                </c:pt>
                <c:pt idx="964">
                  <c:v>2.7149999999999999</c:v>
                </c:pt>
                <c:pt idx="965">
                  <c:v>2.6749999999999998</c:v>
                </c:pt>
                <c:pt idx="966">
                  <c:v>2.7250000000000001</c:v>
                </c:pt>
                <c:pt idx="967">
                  <c:v>2.71</c:v>
                </c:pt>
                <c:pt idx="968">
                  <c:v>2.63</c:v>
                </c:pt>
                <c:pt idx="969">
                  <c:v>2.625</c:v>
                </c:pt>
                <c:pt idx="970">
                  <c:v>2.54</c:v>
                </c:pt>
                <c:pt idx="971">
                  <c:v>2.5149999999999997</c:v>
                </c:pt>
                <c:pt idx="972">
                  <c:v>2.54</c:v>
                </c:pt>
                <c:pt idx="973">
                  <c:v>2.4549999999999987</c:v>
                </c:pt>
                <c:pt idx="974">
                  <c:v>2.4949999999999997</c:v>
                </c:pt>
                <c:pt idx="975">
                  <c:v>2.5299999999999998</c:v>
                </c:pt>
                <c:pt idx="976">
                  <c:v>2.4699999999999998</c:v>
                </c:pt>
                <c:pt idx="977">
                  <c:v>2.65</c:v>
                </c:pt>
                <c:pt idx="978">
                  <c:v>2.57</c:v>
                </c:pt>
                <c:pt idx="979">
                  <c:v>2.6349999999999998</c:v>
                </c:pt>
                <c:pt idx="980">
                  <c:v>2.42</c:v>
                </c:pt>
                <c:pt idx="981">
                  <c:v>2.34</c:v>
                </c:pt>
                <c:pt idx="982">
                  <c:v>2.2349999999999999</c:v>
                </c:pt>
                <c:pt idx="983">
                  <c:v>2.17</c:v>
                </c:pt>
                <c:pt idx="984">
                  <c:v>2.0349999999999997</c:v>
                </c:pt>
                <c:pt idx="985">
                  <c:v>2.0499999999999998</c:v>
                </c:pt>
                <c:pt idx="986">
                  <c:v>2.0499999999999998</c:v>
                </c:pt>
                <c:pt idx="987">
                  <c:v>2.085</c:v>
                </c:pt>
                <c:pt idx="988">
                  <c:v>2.1149999999999998</c:v>
                </c:pt>
                <c:pt idx="989">
                  <c:v>2.125</c:v>
                </c:pt>
                <c:pt idx="990">
                  <c:v>2.1149999999999998</c:v>
                </c:pt>
                <c:pt idx="991">
                  <c:v>2.12</c:v>
                </c:pt>
                <c:pt idx="992">
                  <c:v>2.0099999999999998</c:v>
                </c:pt>
                <c:pt idx="993">
                  <c:v>1.9400000000000042</c:v>
                </c:pt>
                <c:pt idx="994">
                  <c:v>1.9700000000000042</c:v>
                </c:pt>
                <c:pt idx="995">
                  <c:v>1.9500000000000042</c:v>
                </c:pt>
                <c:pt idx="996">
                  <c:v>1.915</c:v>
                </c:pt>
                <c:pt idx="997">
                  <c:v>1.8800000000000001</c:v>
                </c:pt>
                <c:pt idx="998">
                  <c:v>1.825</c:v>
                </c:pt>
                <c:pt idx="999">
                  <c:v>1.905</c:v>
                </c:pt>
                <c:pt idx="1000">
                  <c:v>1.9450000000000001</c:v>
                </c:pt>
                <c:pt idx="1001">
                  <c:v>1.9950000000000001</c:v>
                </c:pt>
                <c:pt idx="1002">
                  <c:v>1.9700000000000042</c:v>
                </c:pt>
                <c:pt idx="1003">
                  <c:v>2.0299999999999998</c:v>
                </c:pt>
                <c:pt idx="1004">
                  <c:v>2.085</c:v>
                </c:pt>
                <c:pt idx="1005">
                  <c:v>2.09</c:v>
                </c:pt>
                <c:pt idx="1006">
                  <c:v>2.0949999999999998</c:v>
                </c:pt>
                <c:pt idx="1007">
                  <c:v>2.11</c:v>
                </c:pt>
                <c:pt idx="1008">
                  <c:v>2.1149999999999998</c:v>
                </c:pt>
                <c:pt idx="1009">
                  <c:v>2.1349999999999998</c:v>
                </c:pt>
                <c:pt idx="1010">
                  <c:v>2.13</c:v>
                </c:pt>
                <c:pt idx="1011">
                  <c:v>2.145</c:v>
                </c:pt>
                <c:pt idx="1012">
                  <c:v>2.17</c:v>
                </c:pt>
                <c:pt idx="1013">
                  <c:v>2.165</c:v>
                </c:pt>
                <c:pt idx="1014">
                  <c:v>2.1749999999999998</c:v>
                </c:pt>
                <c:pt idx="1015">
                  <c:v>2.1850000000000001</c:v>
                </c:pt>
                <c:pt idx="1016">
                  <c:v>2.2050000000000001</c:v>
                </c:pt>
                <c:pt idx="1017">
                  <c:v>2.2349999999999999</c:v>
                </c:pt>
                <c:pt idx="1018">
                  <c:v>2.25</c:v>
                </c:pt>
                <c:pt idx="1019">
                  <c:v>2.2850000000000001</c:v>
                </c:pt>
                <c:pt idx="1020">
                  <c:v>2.3099999999999987</c:v>
                </c:pt>
                <c:pt idx="1021">
                  <c:v>2.3199999999999967</c:v>
                </c:pt>
                <c:pt idx="1022">
                  <c:v>2.3249999999999997</c:v>
                </c:pt>
                <c:pt idx="1023">
                  <c:v>2.3299999999999987</c:v>
                </c:pt>
                <c:pt idx="1024">
                  <c:v>2.3649999999999998</c:v>
                </c:pt>
                <c:pt idx="1025">
                  <c:v>2.3899999999999997</c:v>
                </c:pt>
                <c:pt idx="1026">
                  <c:v>2.38</c:v>
                </c:pt>
                <c:pt idx="1027">
                  <c:v>2.3699999999999997</c:v>
                </c:pt>
                <c:pt idx="1028">
                  <c:v>2.4099999999999997</c:v>
                </c:pt>
                <c:pt idx="1029">
                  <c:v>2.46</c:v>
                </c:pt>
                <c:pt idx="1030">
                  <c:v>2.5049999999999999</c:v>
                </c:pt>
                <c:pt idx="1031">
                  <c:v>2.62</c:v>
                </c:pt>
                <c:pt idx="1032">
                  <c:v>2.63</c:v>
                </c:pt>
                <c:pt idx="1033">
                  <c:v>2.5</c:v>
                </c:pt>
                <c:pt idx="1034">
                  <c:v>2.5949999999999998</c:v>
                </c:pt>
                <c:pt idx="1035">
                  <c:v>2.6549999999999998</c:v>
                </c:pt>
                <c:pt idx="1036">
                  <c:v>2.6949999999999998</c:v>
                </c:pt>
                <c:pt idx="1037">
                  <c:v>2.67</c:v>
                </c:pt>
                <c:pt idx="1038">
                  <c:v>2.5299999999999998</c:v>
                </c:pt>
                <c:pt idx="1039">
                  <c:v>2.5</c:v>
                </c:pt>
                <c:pt idx="1040">
                  <c:v>2.52</c:v>
                </c:pt>
                <c:pt idx="1041">
                  <c:v>2.6</c:v>
                </c:pt>
                <c:pt idx="1042">
                  <c:v>2.6349999999999998</c:v>
                </c:pt>
                <c:pt idx="1043">
                  <c:v>2.625</c:v>
                </c:pt>
                <c:pt idx="1044">
                  <c:v>2.65</c:v>
                </c:pt>
                <c:pt idx="1045">
                  <c:v>2.7549999999999999</c:v>
                </c:pt>
                <c:pt idx="1046">
                  <c:v>2.8099999999999987</c:v>
                </c:pt>
                <c:pt idx="1047">
                  <c:v>2.8349999999999977</c:v>
                </c:pt>
                <c:pt idx="1048">
                  <c:v>2.9049999999999998</c:v>
                </c:pt>
                <c:pt idx="1049">
                  <c:v>3.08</c:v>
                </c:pt>
                <c:pt idx="1050">
                  <c:v>3.16</c:v>
                </c:pt>
                <c:pt idx="1051">
                  <c:v>3.2250000000000001</c:v>
                </c:pt>
                <c:pt idx="1052">
                  <c:v>3.0749999999999997</c:v>
                </c:pt>
                <c:pt idx="1053">
                  <c:v>3.0649999999999999</c:v>
                </c:pt>
                <c:pt idx="1054">
                  <c:v>3.1149999999999998</c:v>
                </c:pt>
                <c:pt idx="1055">
                  <c:v>3.1349999999999998</c:v>
                </c:pt>
                <c:pt idx="1056">
                  <c:v>3.14</c:v>
                </c:pt>
                <c:pt idx="1057">
                  <c:v>3.2</c:v>
                </c:pt>
                <c:pt idx="1058">
                  <c:v>3.22</c:v>
                </c:pt>
                <c:pt idx="1059">
                  <c:v>3.3899999999999997</c:v>
                </c:pt>
                <c:pt idx="1060">
                  <c:v>3.4299999999999997</c:v>
                </c:pt>
                <c:pt idx="1061">
                  <c:v>3.2949999999999999</c:v>
                </c:pt>
                <c:pt idx="1062">
                  <c:v>3.32</c:v>
                </c:pt>
                <c:pt idx="1063">
                  <c:v>3.3949999999999987</c:v>
                </c:pt>
                <c:pt idx="1064">
                  <c:v>3.4699999999999998</c:v>
                </c:pt>
                <c:pt idx="1065">
                  <c:v>3.4249999999999998</c:v>
                </c:pt>
                <c:pt idx="1066">
                  <c:v>3.645</c:v>
                </c:pt>
                <c:pt idx="1067">
                  <c:v>3.625</c:v>
                </c:pt>
                <c:pt idx="1068">
                  <c:v>3.7749999999999999</c:v>
                </c:pt>
                <c:pt idx="1069">
                  <c:v>3.7800000000000002</c:v>
                </c:pt>
                <c:pt idx="1070">
                  <c:v>3.8249999999999997</c:v>
                </c:pt>
                <c:pt idx="1071">
                  <c:v>3.8299999999999987</c:v>
                </c:pt>
                <c:pt idx="1072">
                  <c:v>3.9149999999999987</c:v>
                </c:pt>
                <c:pt idx="1073">
                  <c:v>4.1149999999999798</c:v>
                </c:pt>
                <c:pt idx="1074">
                  <c:v>4.33</c:v>
                </c:pt>
                <c:pt idx="1075">
                  <c:v>4.4249999999999945</c:v>
                </c:pt>
                <c:pt idx="1076">
                  <c:v>4.76</c:v>
                </c:pt>
                <c:pt idx="1077">
                  <c:v>4.53</c:v>
                </c:pt>
                <c:pt idx="1078">
                  <c:v>4.835</c:v>
                </c:pt>
                <c:pt idx="1079">
                  <c:v>5.0549999999999855</c:v>
                </c:pt>
                <c:pt idx="1080">
                  <c:v>4.87</c:v>
                </c:pt>
                <c:pt idx="1081">
                  <c:v>4.7</c:v>
                </c:pt>
                <c:pt idx="1082">
                  <c:v>4.45</c:v>
                </c:pt>
                <c:pt idx="1083">
                  <c:v>4.7350000000000003</c:v>
                </c:pt>
                <c:pt idx="1084">
                  <c:v>4.6649999999999769</c:v>
                </c:pt>
                <c:pt idx="1085">
                  <c:v>4.6099999999999985</c:v>
                </c:pt>
                <c:pt idx="1086">
                  <c:v>5.0350000000000001</c:v>
                </c:pt>
                <c:pt idx="1087">
                  <c:v>5.17</c:v>
                </c:pt>
                <c:pt idx="1088">
                  <c:v>4.1449999999999845</c:v>
                </c:pt>
                <c:pt idx="1089">
                  <c:v>4.1749999999999945</c:v>
                </c:pt>
                <c:pt idx="1090">
                  <c:v>4.3949999999999845</c:v>
                </c:pt>
                <c:pt idx="1091">
                  <c:v>4.5549999999999855</c:v>
                </c:pt>
                <c:pt idx="1092">
                  <c:v>4.5949999999999855</c:v>
                </c:pt>
                <c:pt idx="1093">
                  <c:v>4.42</c:v>
                </c:pt>
                <c:pt idx="1094">
                  <c:v>3.8149999999999977</c:v>
                </c:pt>
                <c:pt idx="1095">
                  <c:v>3.7850000000000001</c:v>
                </c:pt>
                <c:pt idx="1096">
                  <c:v>3.7349999999999999</c:v>
                </c:pt>
                <c:pt idx="1097">
                  <c:v>3.29</c:v>
                </c:pt>
                <c:pt idx="1098">
                  <c:v>3.19</c:v>
                </c:pt>
                <c:pt idx="1099">
                  <c:v>2.8699999999999997</c:v>
                </c:pt>
                <c:pt idx="1100">
                  <c:v>2.8899999999999997</c:v>
                </c:pt>
                <c:pt idx="1101">
                  <c:v>2.75</c:v>
                </c:pt>
                <c:pt idx="1102">
                  <c:v>2.67</c:v>
                </c:pt>
                <c:pt idx="1103">
                  <c:v>2.4649999999999999</c:v>
                </c:pt>
                <c:pt idx="1104">
                  <c:v>2.5049999999999999</c:v>
                </c:pt>
                <c:pt idx="1105">
                  <c:v>2.5649999999999999</c:v>
                </c:pt>
                <c:pt idx="1106">
                  <c:v>2.57</c:v>
                </c:pt>
                <c:pt idx="1107">
                  <c:v>2.56</c:v>
                </c:pt>
                <c:pt idx="1108">
                  <c:v>2.5549999999999997</c:v>
                </c:pt>
                <c:pt idx="1109">
                  <c:v>2.52</c:v>
                </c:pt>
                <c:pt idx="1110">
                  <c:v>2.5049999999999999</c:v>
                </c:pt>
                <c:pt idx="1111">
                  <c:v>2.52</c:v>
                </c:pt>
                <c:pt idx="1112">
                  <c:v>2.4549999999999987</c:v>
                </c:pt>
                <c:pt idx="1113">
                  <c:v>2.4</c:v>
                </c:pt>
                <c:pt idx="1114">
                  <c:v>2.52</c:v>
                </c:pt>
                <c:pt idx="1115">
                  <c:v>2.5249999999999999</c:v>
                </c:pt>
                <c:pt idx="1116">
                  <c:v>2.5499999999999998</c:v>
                </c:pt>
                <c:pt idx="1117">
                  <c:v>2.52</c:v>
                </c:pt>
                <c:pt idx="1118">
                  <c:v>2.58</c:v>
                </c:pt>
                <c:pt idx="1119">
                  <c:v>2.67</c:v>
                </c:pt>
                <c:pt idx="1120">
                  <c:v>2.7450000000000001</c:v>
                </c:pt>
                <c:pt idx="1121">
                  <c:v>2.8449999999999998</c:v>
                </c:pt>
                <c:pt idx="1122">
                  <c:v>2.7650000000000001</c:v>
                </c:pt>
                <c:pt idx="1123">
                  <c:v>2.8049999999999997</c:v>
                </c:pt>
                <c:pt idx="1124">
                  <c:v>2.8499999999999988</c:v>
                </c:pt>
                <c:pt idx="1125">
                  <c:v>2.7749999999999999</c:v>
                </c:pt>
                <c:pt idx="1126">
                  <c:v>2.8299999999999987</c:v>
                </c:pt>
                <c:pt idx="1127">
                  <c:v>2.7800000000000002</c:v>
                </c:pt>
                <c:pt idx="1128">
                  <c:v>2.75</c:v>
                </c:pt>
                <c:pt idx="1129">
                  <c:v>2.8099999999999987</c:v>
                </c:pt>
                <c:pt idx="1130">
                  <c:v>2.7</c:v>
                </c:pt>
                <c:pt idx="1131">
                  <c:v>2.6850000000000001</c:v>
                </c:pt>
                <c:pt idx="1132">
                  <c:v>2.58</c:v>
                </c:pt>
                <c:pt idx="1133">
                  <c:v>2.5549999999999997</c:v>
                </c:pt>
                <c:pt idx="1134">
                  <c:v>2.6149999999999998</c:v>
                </c:pt>
                <c:pt idx="1135">
                  <c:v>2.57</c:v>
                </c:pt>
                <c:pt idx="1136">
                  <c:v>2.4749999999999988</c:v>
                </c:pt>
                <c:pt idx="1137">
                  <c:v>2.3049999999999997</c:v>
                </c:pt>
                <c:pt idx="1138">
                  <c:v>2.2450000000000001</c:v>
                </c:pt>
                <c:pt idx="1139">
                  <c:v>2.2349999999999999</c:v>
                </c:pt>
                <c:pt idx="1140">
                  <c:v>2.3749999999999987</c:v>
                </c:pt>
                <c:pt idx="1141">
                  <c:v>2.3199999999999967</c:v>
                </c:pt>
                <c:pt idx="1142">
                  <c:v>2.5049999999999999</c:v>
                </c:pt>
                <c:pt idx="1143">
                  <c:v>2.3499999999999988</c:v>
                </c:pt>
                <c:pt idx="1144">
                  <c:v>2.4849999999999999</c:v>
                </c:pt>
                <c:pt idx="1145">
                  <c:v>2.59</c:v>
                </c:pt>
                <c:pt idx="1146">
                  <c:v>2.5349999999999997</c:v>
                </c:pt>
                <c:pt idx="1147">
                  <c:v>2.5449999999999999</c:v>
                </c:pt>
                <c:pt idx="1148">
                  <c:v>2.59</c:v>
                </c:pt>
                <c:pt idx="1149">
                  <c:v>2.58</c:v>
                </c:pt>
                <c:pt idx="1150">
                  <c:v>2.4449999999999998</c:v>
                </c:pt>
                <c:pt idx="1151">
                  <c:v>2.4099999999999997</c:v>
                </c:pt>
                <c:pt idx="1152">
                  <c:v>2.5549999999999997</c:v>
                </c:pt>
                <c:pt idx="1153">
                  <c:v>2.58</c:v>
                </c:pt>
                <c:pt idx="1154">
                  <c:v>2.625</c:v>
                </c:pt>
                <c:pt idx="1155">
                  <c:v>2.57</c:v>
                </c:pt>
                <c:pt idx="1156">
                  <c:v>2.62</c:v>
                </c:pt>
                <c:pt idx="1157">
                  <c:v>2.5499999999999998</c:v>
                </c:pt>
                <c:pt idx="1158">
                  <c:v>2.56</c:v>
                </c:pt>
                <c:pt idx="1159">
                  <c:v>2.57</c:v>
                </c:pt>
                <c:pt idx="1160">
                  <c:v>2.54</c:v>
                </c:pt>
                <c:pt idx="1161">
                  <c:v>2.5949999999999998</c:v>
                </c:pt>
                <c:pt idx="1162">
                  <c:v>2.5</c:v>
                </c:pt>
                <c:pt idx="1163">
                  <c:v>2.4699999999999998</c:v>
                </c:pt>
                <c:pt idx="1164">
                  <c:v>2.4849999999999999</c:v>
                </c:pt>
                <c:pt idx="1165">
                  <c:v>2.4249999999999998</c:v>
                </c:pt>
                <c:pt idx="1166">
                  <c:v>2.585</c:v>
                </c:pt>
                <c:pt idx="1167">
                  <c:v>2.59</c:v>
                </c:pt>
                <c:pt idx="1168">
                  <c:v>2.5549999999999997</c:v>
                </c:pt>
                <c:pt idx="1169">
                  <c:v>2.5099999999999998</c:v>
                </c:pt>
                <c:pt idx="1170">
                  <c:v>2.5249999999999999</c:v>
                </c:pt>
                <c:pt idx="1171">
                  <c:v>2.5649999999999999</c:v>
                </c:pt>
                <c:pt idx="1172">
                  <c:v>2.4849999999999999</c:v>
                </c:pt>
                <c:pt idx="1173">
                  <c:v>2.5549999999999997</c:v>
                </c:pt>
                <c:pt idx="1174">
                  <c:v>2.6149999999999998</c:v>
                </c:pt>
                <c:pt idx="1175">
                  <c:v>2.5049999999999999</c:v>
                </c:pt>
                <c:pt idx="1176">
                  <c:v>2.42</c:v>
                </c:pt>
                <c:pt idx="1177">
                  <c:v>2.3849999999999998</c:v>
                </c:pt>
                <c:pt idx="1178">
                  <c:v>2.3349999999999977</c:v>
                </c:pt>
                <c:pt idx="1179">
                  <c:v>2.3649999999999998</c:v>
                </c:pt>
                <c:pt idx="1180">
                  <c:v>2.34</c:v>
                </c:pt>
                <c:pt idx="1181">
                  <c:v>2.3249999999999997</c:v>
                </c:pt>
                <c:pt idx="1182">
                  <c:v>2.4249999999999998</c:v>
                </c:pt>
                <c:pt idx="1183">
                  <c:v>2.3249999999999997</c:v>
                </c:pt>
                <c:pt idx="1184">
                  <c:v>2.3249999999999997</c:v>
                </c:pt>
                <c:pt idx="1185">
                  <c:v>2.25</c:v>
                </c:pt>
                <c:pt idx="1186">
                  <c:v>2.2549999999999999</c:v>
                </c:pt>
                <c:pt idx="1187">
                  <c:v>2.14</c:v>
                </c:pt>
                <c:pt idx="1188">
                  <c:v>2.2549999999999999</c:v>
                </c:pt>
                <c:pt idx="1189">
                  <c:v>2.3049999999999997</c:v>
                </c:pt>
                <c:pt idx="1190">
                  <c:v>2.2050000000000001</c:v>
                </c:pt>
                <c:pt idx="1191">
                  <c:v>2.2349999999999999</c:v>
                </c:pt>
                <c:pt idx="1192">
                  <c:v>2.11</c:v>
                </c:pt>
                <c:pt idx="1193">
                  <c:v>2.0649999999999999</c:v>
                </c:pt>
                <c:pt idx="1194">
                  <c:v>1.9300000000000042</c:v>
                </c:pt>
                <c:pt idx="1195">
                  <c:v>1.845</c:v>
                </c:pt>
                <c:pt idx="1196">
                  <c:v>1.83</c:v>
                </c:pt>
                <c:pt idx="1197">
                  <c:v>1.8</c:v>
                </c:pt>
                <c:pt idx="1198">
                  <c:v>1.675</c:v>
                </c:pt>
                <c:pt idx="1199">
                  <c:v>1.655</c:v>
                </c:pt>
                <c:pt idx="1200">
                  <c:v>1.7</c:v>
                </c:pt>
                <c:pt idx="1201">
                  <c:v>1.655</c:v>
                </c:pt>
                <c:pt idx="1202">
                  <c:v>1.6900000000000042</c:v>
                </c:pt>
                <c:pt idx="1203">
                  <c:v>1.675</c:v>
                </c:pt>
                <c:pt idx="1204">
                  <c:v>1.825</c:v>
                </c:pt>
                <c:pt idx="1205">
                  <c:v>1.9000000000000001</c:v>
                </c:pt>
                <c:pt idx="1206">
                  <c:v>1.86</c:v>
                </c:pt>
                <c:pt idx="1207">
                  <c:v>1.83</c:v>
                </c:pt>
                <c:pt idx="1208">
                  <c:v>1.9300000000000042</c:v>
                </c:pt>
                <c:pt idx="1209">
                  <c:v>2.0349999999999997</c:v>
                </c:pt>
                <c:pt idx="1210">
                  <c:v>2.0099999999999998</c:v>
                </c:pt>
                <c:pt idx="1211">
                  <c:v>2.0249999999999999</c:v>
                </c:pt>
                <c:pt idx="1212">
                  <c:v>2.0149999999999997</c:v>
                </c:pt>
                <c:pt idx="1213">
                  <c:v>1.9650000000000001</c:v>
                </c:pt>
                <c:pt idx="1214">
                  <c:v>2.0149999999999997</c:v>
                </c:pt>
                <c:pt idx="1215">
                  <c:v>1.9750000000000001</c:v>
                </c:pt>
                <c:pt idx="1216">
                  <c:v>1.9550000000000001</c:v>
                </c:pt>
                <c:pt idx="1217">
                  <c:v>1.9850000000000001</c:v>
                </c:pt>
                <c:pt idx="1218">
                  <c:v>1.9700000000000042</c:v>
                </c:pt>
                <c:pt idx="1219">
                  <c:v>1.9950000000000001</c:v>
                </c:pt>
                <c:pt idx="1220">
                  <c:v>2.0149999999999997</c:v>
                </c:pt>
                <c:pt idx="1221">
                  <c:v>2</c:v>
                </c:pt>
                <c:pt idx="1222">
                  <c:v>1.9700000000000042</c:v>
                </c:pt>
                <c:pt idx="1223">
                  <c:v>1.9700000000000042</c:v>
                </c:pt>
                <c:pt idx="1224">
                  <c:v>1.895</c:v>
                </c:pt>
                <c:pt idx="1225">
                  <c:v>1.9650000000000001</c:v>
                </c:pt>
                <c:pt idx="1226">
                  <c:v>2.0699999999999998</c:v>
                </c:pt>
                <c:pt idx="1227">
                  <c:v>2.02</c:v>
                </c:pt>
                <c:pt idx="1228">
                  <c:v>2.0649999999999999</c:v>
                </c:pt>
                <c:pt idx="1229">
                  <c:v>2</c:v>
                </c:pt>
                <c:pt idx="1230">
                  <c:v>1.9550000000000001</c:v>
                </c:pt>
                <c:pt idx="1231">
                  <c:v>2</c:v>
                </c:pt>
                <c:pt idx="1232">
                  <c:v>1.9900000000000047</c:v>
                </c:pt>
                <c:pt idx="1233">
                  <c:v>1.9700000000000042</c:v>
                </c:pt>
                <c:pt idx="1234">
                  <c:v>1.9750000000000001</c:v>
                </c:pt>
                <c:pt idx="1235">
                  <c:v>2.0049999999999999</c:v>
                </c:pt>
                <c:pt idx="1236">
                  <c:v>1.9600000000000042</c:v>
                </c:pt>
                <c:pt idx="1237">
                  <c:v>1.9350000000000001</c:v>
                </c:pt>
                <c:pt idx="1238">
                  <c:v>2.0049999999999999</c:v>
                </c:pt>
                <c:pt idx="1239">
                  <c:v>1.9550000000000001</c:v>
                </c:pt>
                <c:pt idx="1240">
                  <c:v>1.915</c:v>
                </c:pt>
                <c:pt idx="1241">
                  <c:v>1.895</c:v>
                </c:pt>
                <c:pt idx="1242">
                  <c:v>1.7449999999999954</c:v>
                </c:pt>
                <c:pt idx="1243">
                  <c:v>1.585</c:v>
                </c:pt>
                <c:pt idx="1244">
                  <c:v>1.5649999999999957</c:v>
                </c:pt>
                <c:pt idx="1245">
                  <c:v>1.595</c:v>
                </c:pt>
                <c:pt idx="1246">
                  <c:v>1.57</c:v>
                </c:pt>
                <c:pt idx="1247">
                  <c:v>1.75</c:v>
                </c:pt>
                <c:pt idx="1248">
                  <c:v>1.62</c:v>
                </c:pt>
                <c:pt idx="1249">
                  <c:v>1.655</c:v>
                </c:pt>
                <c:pt idx="1250">
                  <c:v>1.655</c:v>
                </c:pt>
                <c:pt idx="1251">
                  <c:v>1.724999999999995</c:v>
                </c:pt>
                <c:pt idx="1252">
                  <c:v>1.675</c:v>
                </c:pt>
                <c:pt idx="1253">
                  <c:v>1.635</c:v>
                </c:pt>
                <c:pt idx="1254">
                  <c:v>1.6950000000000001</c:v>
                </c:pt>
                <c:pt idx="1255">
                  <c:v>1.62</c:v>
                </c:pt>
                <c:pt idx="1256">
                  <c:v>1.6500000000000001</c:v>
                </c:pt>
                <c:pt idx="1257">
                  <c:v>1.6500000000000001</c:v>
                </c:pt>
                <c:pt idx="1258">
                  <c:v>1.6600000000000001</c:v>
                </c:pt>
                <c:pt idx="1259">
                  <c:v>1.81</c:v>
                </c:pt>
                <c:pt idx="1260">
                  <c:v>1.724999999999995</c:v>
                </c:pt>
                <c:pt idx="1261">
                  <c:v>1.75</c:v>
                </c:pt>
                <c:pt idx="1262">
                  <c:v>1.75</c:v>
                </c:pt>
                <c:pt idx="1263">
                  <c:v>1.7549999999999952</c:v>
                </c:pt>
                <c:pt idx="1264">
                  <c:v>1.6900000000000042</c:v>
                </c:pt>
                <c:pt idx="1265">
                  <c:v>1.7449999999999954</c:v>
                </c:pt>
                <c:pt idx="1266">
                  <c:v>1.7749999999999952</c:v>
                </c:pt>
                <c:pt idx="1267">
                  <c:v>1.78</c:v>
                </c:pt>
                <c:pt idx="1268">
                  <c:v>1.77</c:v>
                </c:pt>
                <c:pt idx="1269">
                  <c:v>1.865</c:v>
                </c:pt>
                <c:pt idx="1270">
                  <c:v>1.925</c:v>
                </c:pt>
                <c:pt idx="1271">
                  <c:v>1.905</c:v>
                </c:pt>
                <c:pt idx="1272">
                  <c:v>1.905</c:v>
                </c:pt>
                <c:pt idx="1273">
                  <c:v>2.0249999999999999</c:v>
                </c:pt>
                <c:pt idx="1274">
                  <c:v>1.9700000000000042</c:v>
                </c:pt>
                <c:pt idx="1275">
                  <c:v>1.925</c:v>
                </c:pt>
                <c:pt idx="1276">
                  <c:v>1.9300000000000042</c:v>
                </c:pt>
                <c:pt idx="1277">
                  <c:v>1.9500000000000042</c:v>
                </c:pt>
                <c:pt idx="1278">
                  <c:v>1.9800000000000046</c:v>
                </c:pt>
                <c:pt idx="1279">
                  <c:v>1.9750000000000001</c:v>
                </c:pt>
                <c:pt idx="1280">
                  <c:v>2.0449999999999999</c:v>
                </c:pt>
                <c:pt idx="1281">
                  <c:v>2</c:v>
                </c:pt>
                <c:pt idx="1282">
                  <c:v>2.0349999999999997</c:v>
                </c:pt>
                <c:pt idx="1283">
                  <c:v>2.04</c:v>
                </c:pt>
                <c:pt idx="1284">
                  <c:v>2.0299999999999998</c:v>
                </c:pt>
                <c:pt idx="1285">
                  <c:v>2.14</c:v>
                </c:pt>
                <c:pt idx="1286">
                  <c:v>2.0949999999999998</c:v>
                </c:pt>
                <c:pt idx="1287">
                  <c:v>2.02</c:v>
                </c:pt>
                <c:pt idx="1288">
                  <c:v>1.9550000000000001</c:v>
                </c:pt>
                <c:pt idx="1289">
                  <c:v>1.925</c:v>
                </c:pt>
                <c:pt idx="1290">
                  <c:v>1.845</c:v>
                </c:pt>
                <c:pt idx="1291">
                  <c:v>1.72</c:v>
                </c:pt>
                <c:pt idx="1292">
                  <c:v>1.6500000000000001</c:v>
                </c:pt>
                <c:pt idx="1293">
                  <c:v>1.575</c:v>
                </c:pt>
                <c:pt idx="1294">
                  <c:v>1.47</c:v>
                </c:pt>
                <c:pt idx="1295">
                  <c:v>1.51</c:v>
                </c:pt>
                <c:pt idx="1296">
                  <c:v>1.4349999999999941</c:v>
                </c:pt>
                <c:pt idx="1297">
                  <c:v>1.365</c:v>
                </c:pt>
                <c:pt idx="1298">
                  <c:v>1.345</c:v>
                </c:pt>
                <c:pt idx="1299">
                  <c:v>1.395</c:v>
                </c:pt>
                <c:pt idx="1300">
                  <c:v>1.4349999999999941</c:v>
                </c:pt>
                <c:pt idx="1301">
                  <c:v>1.44</c:v>
                </c:pt>
                <c:pt idx="1302">
                  <c:v>1.48</c:v>
                </c:pt>
                <c:pt idx="1303">
                  <c:v>1.484999999999995</c:v>
                </c:pt>
                <c:pt idx="1304">
                  <c:v>1.45</c:v>
                </c:pt>
                <c:pt idx="1305">
                  <c:v>1.444999999999995</c:v>
                </c:pt>
                <c:pt idx="1306">
                  <c:v>1.5549999999999957</c:v>
                </c:pt>
                <c:pt idx="1307">
                  <c:v>1.71</c:v>
                </c:pt>
                <c:pt idx="1308">
                  <c:v>1.72</c:v>
                </c:pt>
                <c:pt idx="1309">
                  <c:v>1.7649999999999952</c:v>
                </c:pt>
                <c:pt idx="1310">
                  <c:v>1.8</c:v>
                </c:pt>
                <c:pt idx="1311">
                  <c:v>1.83</c:v>
                </c:pt>
                <c:pt idx="1312">
                  <c:v>1.895</c:v>
                </c:pt>
                <c:pt idx="1313">
                  <c:v>1.885</c:v>
                </c:pt>
                <c:pt idx="1314">
                  <c:v>1.9300000000000042</c:v>
                </c:pt>
                <c:pt idx="1315">
                  <c:v>1.915</c:v>
                </c:pt>
                <c:pt idx="1316">
                  <c:v>1.8049999999999957</c:v>
                </c:pt>
                <c:pt idx="1317">
                  <c:v>1.885</c:v>
                </c:pt>
                <c:pt idx="1318">
                  <c:v>1.925</c:v>
                </c:pt>
                <c:pt idx="1319">
                  <c:v>1.9850000000000001</c:v>
                </c:pt>
                <c:pt idx="1320">
                  <c:v>1.9850000000000001</c:v>
                </c:pt>
                <c:pt idx="1321">
                  <c:v>1.8900000000000001</c:v>
                </c:pt>
                <c:pt idx="1322">
                  <c:v>1.865</c:v>
                </c:pt>
                <c:pt idx="1323">
                  <c:v>1.7949999999999957</c:v>
                </c:pt>
                <c:pt idx="1324">
                  <c:v>1.835</c:v>
                </c:pt>
                <c:pt idx="1325">
                  <c:v>1.8149999999999957</c:v>
                </c:pt>
                <c:pt idx="1326">
                  <c:v>1.875</c:v>
                </c:pt>
                <c:pt idx="1327">
                  <c:v>1.865</c:v>
                </c:pt>
                <c:pt idx="1328">
                  <c:v>1.8900000000000001</c:v>
                </c:pt>
                <c:pt idx="1329">
                  <c:v>1.855</c:v>
                </c:pt>
                <c:pt idx="1330">
                  <c:v>1.7949999999999957</c:v>
                </c:pt>
                <c:pt idx="1331">
                  <c:v>1.74</c:v>
                </c:pt>
                <c:pt idx="1332">
                  <c:v>1.855</c:v>
                </c:pt>
                <c:pt idx="1333">
                  <c:v>1.835</c:v>
                </c:pt>
                <c:pt idx="1334">
                  <c:v>1.855</c:v>
                </c:pt>
                <c:pt idx="1335">
                  <c:v>1.76</c:v>
                </c:pt>
                <c:pt idx="1336">
                  <c:v>1.734999999999995</c:v>
                </c:pt>
                <c:pt idx="1337">
                  <c:v>1.7649999999999952</c:v>
                </c:pt>
                <c:pt idx="1338">
                  <c:v>1.6850000000000001</c:v>
                </c:pt>
                <c:pt idx="1339">
                  <c:v>1.73</c:v>
                </c:pt>
                <c:pt idx="1340">
                  <c:v>1.635</c:v>
                </c:pt>
                <c:pt idx="1341">
                  <c:v>1.6500000000000001</c:v>
                </c:pt>
                <c:pt idx="1342">
                  <c:v>1.77</c:v>
                </c:pt>
                <c:pt idx="1343">
                  <c:v>1.6500000000000001</c:v>
                </c:pt>
                <c:pt idx="1344">
                  <c:v>1.6300000000000001</c:v>
                </c:pt>
                <c:pt idx="1345">
                  <c:v>1.635</c:v>
                </c:pt>
                <c:pt idx="1346">
                  <c:v>1.73</c:v>
                </c:pt>
                <c:pt idx="1347">
                  <c:v>1.9750000000000001</c:v>
                </c:pt>
                <c:pt idx="1348">
                  <c:v>1.81</c:v>
                </c:pt>
                <c:pt idx="1349">
                  <c:v>1.865</c:v>
                </c:pt>
                <c:pt idx="1350">
                  <c:v>1.84</c:v>
                </c:pt>
                <c:pt idx="1351">
                  <c:v>1.9450000000000001</c:v>
                </c:pt>
                <c:pt idx="1352">
                  <c:v>1.885</c:v>
                </c:pt>
                <c:pt idx="1353">
                  <c:v>1.895</c:v>
                </c:pt>
                <c:pt idx="1354">
                  <c:v>1.8800000000000001</c:v>
                </c:pt>
                <c:pt idx="1355">
                  <c:v>1.86</c:v>
                </c:pt>
                <c:pt idx="1356">
                  <c:v>1.895</c:v>
                </c:pt>
                <c:pt idx="1357">
                  <c:v>1.78</c:v>
                </c:pt>
                <c:pt idx="1358">
                  <c:v>1.6850000000000001</c:v>
                </c:pt>
                <c:pt idx="1359">
                  <c:v>1.704999999999995</c:v>
                </c:pt>
                <c:pt idx="1360">
                  <c:v>1.75</c:v>
                </c:pt>
                <c:pt idx="1361">
                  <c:v>1.714999999999995</c:v>
                </c:pt>
                <c:pt idx="1362">
                  <c:v>1.6900000000000042</c:v>
                </c:pt>
                <c:pt idx="1363">
                  <c:v>1.74</c:v>
                </c:pt>
                <c:pt idx="1364">
                  <c:v>1.78</c:v>
                </c:pt>
                <c:pt idx="1365">
                  <c:v>1.845</c:v>
                </c:pt>
                <c:pt idx="1366">
                  <c:v>1.87</c:v>
                </c:pt>
                <c:pt idx="1367">
                  <c:v>1.81</c:v>
                </c:pt>
                <c:pt idx="1368">
                  <c:v>1.855</c:v>
                </c:pt>
                <c:pt idx="1369">
                  <c:v>1.86</c:v>
                </c:pt>
                <c:pt idx="1370">
                  <c:v>1.84</c:v>
                </c:pt>
                <c:pt idx="1371">
                  <c:v>1.8149999999999957</c:v>
                </c:pt>
                <c:pt idx="1372">
                  <c:v>1.845</c:v>
                </c:pt>
                <c:pt idx="1373">
                  <c:v>1.84</c:v>
                </c:pt>
                <c:pt idx="1374">
                  <c:v>1.895</c:v>
                </c:pt>
                <c:pt idx="1375">
                  <c:v>1.86</c:v>
                </c:pt>
                <c:pt idx="1376">
                  <c:v>1.865</c:v>
                </c:pt>
                <c:pt idx="1377">
                  <c:v>1.86</c:v>
                </c:pt>
                <c:pt idx="1378">
                  <c:v>1.895</c:v>
                </c:pt>
                <c:pt idx="1379">
                  <c:v>1.8800000000000001</c:v>
                </c:pt>
                <c:pt idx="1380">
                  <c:v>1.81</c:v>
                </c:pt>
                <c:pt idx="1381">
                  <c:v>1.865</c:v>
                </c:pt>
                <c:pt idx="1382">
                  <c:v>1.875</c:v>
                </c:pt>
                <c:pt idx="1383">
                  <c:v>1.85</c:v>
                </c:pt>
                <c:pt idx="1384">
                  <c:v>1.845</c:v>
                </c:pt>
                <c:pt idx="1385">
                  <c:v>1.84</c:v>
                </c:pt>
                <c:pt idx="1386">
                  <c:v>1.83</c:v>
                </c:pt>
                <c:pt idx="1387">
                  <c:v>1.845</c:v>
                </c:pt>
                <c:pt idx="1388">
                  <c:v>1.82</c:v>
                </c:pt>
                <c:pt idx="1389">
                  <c:v>1.82</c:v>
                </c:pt>
                <c:pt idx="1390">
                  <c:v>1.875</c:v>
                </c:pt>
                <c:pt idx="1391">
                  <c:v>1.9200000000000021</c:v>
                </c:pt>
                <c:pt idx="1392">
                  <c:v>1.895</c:v>
                </c:pt>
                <c:pt idx="1393">
                  <c:v>1.9500000000000042</c:v>
                </c:pt>
                <c:pt idx="1394">
                  <c:v>1.9400000000000042</c:v>
                </c:pt>
                <c:pt idx="1395">
                  <c:v>1.9650000000000001</c:v>
                </c:pt>
                <c:pt idx="1396">
                  <c:v>1.9450000000000001</c:v>
                </c:pt>
                <c:pt idx="1397">
                  <c:v>2.0949999999999998</c:v>
                </c:pt>
                <c:pt idx="1398">
                  <c:v>2.06</c:v>
                </c:pt>
                <c:pt idx="1399">
                  <c:v>1.9900000000000047</c:v>
                </c:pt>
                <c:pt idx="1400">
                  <c:v>2.1</c:v>
                </c:pt>
                <c:pt idx="1401">
                  <c:v>2.1949999999999998</c:v>
                </c:pt>
                <c:pt idx="1402">
                  <c:v>2.2799999999999998</c:v>
                </c:pt>
                <c:pt idx="1403">
                  <c:v>2.27</c:v>
                </c:pt>
                <c:pt idx="1404">
                  <c:v>2.52</c:v>
                </c:pt>
                <c:pt idx="1405">
                  <c:v>2.4049999999999998</c:v>
                </c:pt>
                <c:pt idx="1406">
                  <c:v>2.4049999999999998</c:v>
                </c:pt>
                <c:pt idx="1407">
                  <c:v>2.5549999999999997</c:v>
                </c:pt>
                <c:pt idx="1408">
                  <c:v>2.56</c:v>
                </c:pt>
                <c:pt idx="1409">
                  <c:v>2.4</c:v>
                </c:pt>
                <c:pt idx="1410">
                  <c:v>2.3699999999999997</c:v>
                </c:pt>
                <c:pt idx="1411">
                  <c:v>2.34</c:v>
                </c:pt>
                <c:pt idx="1412">
                  <c:v>2.3149999999999977</c:v>
                </c:pt>
                <c:pt idx="1413">
                  <c:v>2.3899999999999997</c:v>
                </c:pt>
                <c:pt idx="1414">
                  <c:v>2.3199999999999967</c:v>
                </c:pt>
                <c:pt idx="1415">
                  <c:v>2.2650000000000001</c:v>
                </c:pt>
                <c:pt idx="1416">
                  <c:v>2.23</c:v>
                </c:pt>
                <c:pt idx="1417">
                  <c:v>2.25</c:v>
                </c:pt>
                <c:pt idx="1418">
                  <c:v>2.2749999999999999</c:v>
                </c:pt>
                <c:pt idx="1419">
                  <c:v>2.2250000000000001</c:v>
                </c:pt>
                <c:pt idx="1420">
                  <c:v>2.165</c:v>
                </c:pt>
                <c:pt idx="1421">
                  <c:v>2.2050000000000001</c:v>
                </c:pt>
                <c:pt idx="1422">
                  <c:v>2.19</c:v>
                </c:pt>
                <c:pt idx="1423">
                  <c:v>2.25</c:v>
                </c:pt>
                <c:pt idx="1424">
                  <c:v>2.19</c:v>
                </c:pt>
                <c:pt idx="1425">
                  <c:v>2.27</c:v>
                </c:pt>
                <c:pt idx="1426">
                  <c:v>2.11</c:v>
                </c:pt>
                <c:pt idx="1427">
                  <c:v>2.17</c:v>
                </c:pt>
                <c:pt idx="1428">
                  <c:v>2.21</c:v>
                </c:pt>
                <c:pt idx="1429">
                  <c:v>2.2450000000000001</c:v>
                </c:pt>
                <c:pt idx="1430">
                  <c:v>2.2599999999999998</c:v>
                </c:pt>
                <c:pt idx="1431">
                  <c:v>2.2250000000000001</c:v>
                </c:pt>
                <c:pt idx="1432">
                  <c:v>2.1749999999999998</c:v>
                </c:pt>
                <c:pt idx="1433">
                  <c:v>2.27</c:v>
                </c:pt>
                <c:pt idx="1434">
                  <c:v>2.23</c:v>
                </c:pt>
                <c:pt idx="1435">
                  <c:v>2.2450000000000001</c:v>
                </c:pt>
                <c:pt idx="1436">
                  <c:v>2.21</c:v>
                </c:pt>
                <c:pt idx="1437">
                  <c:v>2.2799999999999998</c:v>
                </c:pt>
                <c:pt idx="1438">
                  <c:v>2.2799999999999998</c:v>
                </c:pt>
                <c:pt idx="1439">
                  <c:v>2.3049999999999997</c:v>
                </c:pt>
                <c:pt idx="1440">
                  <c:v>2.2850000000000001</c:v>
                </c:pt>
                <c:pt idx="1441">
                  <c:v>2.2450000000000001</c:v>
                </c:pt>
                <c:pt idx="1442">
                  <c:v>2.3099999999999987</c:v>
                </c:pt>
                <c:pt idx="1443">
                  <c:v>2.4099999999999997</c:v>
                </c:pt>
                <c:pt idx="1444">
                  <c:v>2.3099999999999987</c:v>
                </c:pt>
                <c:pt idx="1445">
                  <c:v>2.3349999999999977</c:v>
                </c:pt>
                <c:pt idx="1446">
                  <c:v>2.25</c:v>
                </c:pt>
                <c:pt idx="1447">
                  <c:v>2.3699999999999997</c:v>
                </c:pt>
                <c:pt idx="1448">
                  <c:v>2.3549999999999978</c:v>
                </c:pt>
                <c:pt idx="1449">
                  <c:v>2.2599999999999998</c:v>
                </c:pt>
                <c:pt idx="1450">
                  <c:v>2.1349999999999998</c:v>
                </c:pt>
                <c:pt idx="1451">
                  <c:v>2.085</c:v>
                </c:pt>
                <c:pt idx="1452">
                  <c:v>1.9900000000000047</c:v>
                </c:pt>
                <c:pt idx="1453">
                  <c:v>1.925</c:v>
                </c:pt>
                <c:pt idx="1454">
                  <c:v>1.9450000000000001</c:v>
                </c:pt>
                <c:pt idx="1455">
                  <c:v>2.0349999999999997</c:v>
                </c:pt>
                <c:pt idx="1456">
                  <c:v>2.0699999999999998</c:v>
                </c:pt>
                <c:pt idx="1457">
                  <c:v>2.12</c:v>
                </c:pt>
                <c:pt idx="1458">
                  <c:v>2.1800000000000002</c:v>
                </c:pt>
                <c:pt idx="1459">
                  <c:v>2.2850000000000001</c:v>
                </c:pt>
                <c:pt idx="1460">
                  <c:v>2.15</c:v>
                </c:pt>
                <c:pt idx="1461">
                  <c:v>2.0049999999999999</c:v>
                </c:pt>
                <c:pt idx="1462">
                  <c:v>2.0249999999999999</c:v>
                </c:pt>
                <c:pt idx="1463">
                  <c:v>1.9750000000000001</c:v>
                </c:pt>
                <c:pt idx="1464">
                  <c:v>2.0149999999999997</c:v>
                </c:pt>
                <c:pt idx="1465">
                  <c:v>1.9450000000000001</c:v>
                </c:pt>
                <c:pt idx="1466">
                  <c:v>2.13</c:v>
                </c:pt>
                <c:pt idx="1467">
                  <c:v>2.23</c:v>
                </c:pt>
                <c:pt idx="1468">
                  <c:v>2.165</c:v>
                </c:pt>
                <c:pt idx="1469">
                  <c:v>2.21</c:v>
                </c:pt>
                <c:pt idx="1470">
                  <c:v>2.1949999999999998</c:v>
                </c:pt>
                <c:pt idx="1471">
                  <c:v>2.29</c:v>
                </c:pt>
                <c:pt idx="1472">
                  <c:v>2.3099999999999987</c:v>
                </c:pt>
                <c:pt idx="1473">
                  <c:v>2.34</c:v>
                </c:pt>
                <c:pt idx="1474">
                  <c:v>2.3349999999999977</c:v>
                </c:pt>
                <c:pt idx="1475">
                  <c:v>2.2599999999999998</c:v>
                </c:pt>
                <c:pt idx="1476">
                  <c:v>2.29</c:v>
                </c:pt>
                <c:pt idx="1477">
                  <c:v>2.3449999999999998</c:v>
                </c:pt>
                <c:pt idx="1478">
                  <c:v>2.4449999999999998</c:v>
                </c:pt>
                <c:pt idx="1479">
                  <c:v>2.52</c:v>
                </c:pt>
                <c:pt idx="1480">
                  <c:v>2.46</c:v>
                </c:pt>
                <c:pt idx="1481">
                  <c:v>2.5449999999999999</c:v>
                </c:pt>
                <c:pt idx="1482">
                  <c:v>2.6</c:v>
                </c:pt>
                <c:pt idx="1483">
                  <c:v>2.665</c:v>
                </c:pt>
                <c:pt idx="1484">
                  <c:v>2.77</c:v>
                </c:pt>
                <c:pt idx="1485">
                  <c:v>2.73</c:v>
                </c:pt>
                <c:pt idx="1486">
                  <c:v>2.7850000000000001</c:v>
                </c:pt>
                <c:pt idx="1487">
                  <c:v>2.8699999999999997</c:v>
                </c:pt>
                <c:pt idx="1488">
                  <c:v>2.8449999999999998</c:v>
                </c:pt>
                <c:pt idx="1489">
                  <c:v>3.03</c:v>
                </c:pt>
                <c:pt idx="1490">
                  <c:v>3.08</c:v>
                </c:pt>
                <c:pt idx="1491">
                  <c:v>2.8949999999999987</c:v>
                </c:pt>
                <c:pt idx="1492">
                  <c:v>2.9</c:v>
                </c:pt>
                <c:pt idx="1493">
                  <c:v>3.0049999999999999</c:v>
                </c:pt>
                <c:pt idx="1494">
                  <c:v>2.9349999999999987</c:v>
                </c:pt>
                <c:pt idx="1495">
                  <c:v>2.8149999999999977</c:v>
                </c:pt>
                <c:pt idx="1496">
                  <c:v>2.7749999999999999</c:v>
                </c:pt>
                <c:pt idx="1497">
                  <c:v>2.8349999999999977</c:v>
                </c:pt>
                <c:pt idx="1498">
                  <c:v>2.9299999999999997</c:v>
                </c:pt>
                <c:pt idx="1499">
                  <c:v>2.6850000000000001</c:v>
                </c:pt>
                <c:pt idx="1500">
                  <c:v>2.6149999999999998</c:v>
                </c:pt>
                <c:pt idx="1501">
                  <c:v>2.585</c:v>
                </c:pt>
                <c:pt idx="1502">
                  <c:v>2.4549999999999987</c:v>
                </c:pt>
                <c:pt idx="1503">
                  <c:v>2.3249999999999997</c:v>
                </c:pt>
                <c:pt idx="1504">
                  <c:v>2.2650000000000001</c:v>
                </c:pt>
                <c:pt idx="1505">
                  <c:v>2.04</c:v>
                </c:pt>
                <c:pt idx="1506">
                  <c:v>2.02</c:v>
                </c:pt>
                <c:pt idx="1507">
                  <c:v>2.14</c:v>
                </c:pt>
                <c:pt idx="1508">
                  <c:v>2.085</c:v>
                </c:pt>
                <c:pt idx="1509">
                  <c:v>2.16</c:v>
                </c:pt>
                <c:pt idx="1510">
                  <c:v>2.1850000000000001</c:v>
                </c:pt>
                <c:pt idx="1511">
                  <c:v>2.2050000000000001</c:v>
                </c:pt>
                <c:pt idx="1512">
                  <c:v>2.15</c:v>
                </c:pt>
                <c:pt idx="1513">
                  <c:v>1.9350000000000001</c:v>
                </c:pt>
                <c:pt idx="1514">
                  <c:v>1.77</c:v>
                </c:pt>
                <c:pt idx="1515">
                  <c:v>1.8049999999999957</c:v>
                </c:pt>
                <c:pt idx="1516">
                  <c:v>1.82</c:v>
                </c:pt>
                <c:pt idx="1517">
                  <c:v>1.77</c:v>
                </c:pt>
                <c:pt idx="1518">
                  <c:v>1.7449999999999954</c:v>
                </c:pt>
                <c:pt idx="1519">
                  <c:v>1.7749999999999952</c:v>
                </c:pt>
                <c:pt idx="1520">
                  <c:v>1.6500000000000001</c:v>
                </c:pt>
                <c:pt idx="1521">
                  <c:v>1.645</c:v>
                </c:pt>
                <c:pt idx="1522">
                  <c:v>1.7849999999999953</c:v>
                </c:pt>
                <c:pt idx="1523">
                  <c:v>1.78</c:v>
                </c:pt>
                <c:pt idx="1524">
                  <c:v>1.75</c:v>
                </c:pt>
                <c:pt idx="1525">
                  <c:v>1.76</c:v>
                </c:pt>
                <c:pt idx="1526">
                  <c:v>1.7449999999999954</c:v>
                </c:pt>
                <c:pt idx="1527">
                  <c:v>1.81</c:v>
                </c:pt>
                <c:pt idx="1528">
                  <c:v>1.79</c:v>
                </c:pt>
                <c:pt idx="1529">
                  <c:v>1.86</c:v>
                </c:pt>
                <c:pt idx="1530">
                  <c:v>1.78</c:v>
                </c:pt>
                <c:pt idx="1531">
                  <c:v>1.7549999999999952</c:v>
                </c:pt>
                <c:pt idx="1532">
                  <c:v>1.7649999999999952</c:v>
                </c:pt>
                <c:pt idx="1533">
                  <c:v>1.734999999999995</c:v>
                </c:pt>
                <c:pt idx="1534">
                  <c:v>1.7749999999999952</c:v>
                </c:pt>
                <c:pt idx="1535">
                  <c:v>1.8049999999999957</c:v>
                </c:pt>
                <c:pt idx="1536">
                  <c:v>1.835</c:v>
                </c:pt>
                <c:pt idx="1537">
                  <c:v>1.87</c:v>
                </c:pt>
                <c:pt idx="1538">
                  <c:v>1.915</c:v>
                </c:pt>
                <c:pt idx="1539">
                  <c:v>1.9500000000000042</c:v>
                </c:pt>
                <c:pt idx="1540">
                  <c:v>1.9100000000000001</c:v>
                </c:pt>
                <c:pt idx="1541">
                  <c:v>1.9000000000000001</c:v>
                </c:pt>
                <c:pt idx="1542">
                  <c:v>1.825</c:v>
                </c:pt>
                <c:pt idx="1543">
                  <c:v>1.87</c:v>
                </c:pt>
                <c:pt idx="1544">
                  <c:v>1.915</c:v>
                </c:pt>
                <c:pt idx="1545">
                  <c:v>1.895</c:v>
                </c:pt>
                <c:pt idx="1546">
                  <c:v>1.8800000000000001</c:v>
                </c:pt>
                <c:pt idx="1547">
                  <c:v>1.8149999999999957</c:v>
                </c:pt>
                <c:pt idx="1548">
                  <c:v>1.87</c:v>
                </c:pt>
                <c:pt idx="1549">
                  <c:v>1.9400000000000042</c:v>
                </c:pt>
                <c:pt idx="1550">
                  <c:v>1.875</c:v>
                </c:pt>
                <c:pt idx="1551">
                  <c:v>1.915</c:v>
                </c:pt>
                <c:pt idx="1552">
                  <c:v>1.9550000000000001</c:v>
                </c:pt>
                <c:pt idx="1553">
                  <c:v>1.9550000000000001</c:v>
                </c:pt>
                <c:pt idx="1554">
                  <c:v>1.845</c:v>
                </c:pt>
                <c:pt idx="1555">
                  <c:v>2.085</c:v>
                </c:pt>
                <c:pt idx="1556">
                  <c:v>2.1949999999999998</c:v>
                </c:pt>
                <c:pt idx="1557">
                  <c:v>1.9900000000000047</c:v>
                </c:pt>
                <c:pt idx="1558">
                  <c:v>2.0499999999999998</c:v>
                </c:pt>
                <c:pt idx="1559">
                  <c:v>1.9400000000000042</c:v>
                </c:pt>
                <c:pt idx="1560">
                  <c:v>1.9800000000000046</c:v>
                </c:pt>
                <c:pt idx="1561">
                  <c:v>1.84</c:v>
                </c:pt>
                <c:pt idx="1562">
                  <c:v>1.85</c:v>
                </c:pt>
                <c:pt idx="1563">
                  <c:v>1.825</c:v>
                </c:pt>
                <c:pt idx="1564">
                  <c:v>1.7649999999999952</c:v>
                </c:pt>
                <c:pt idx="1565">
                  <c:v>1.704999999999995</c:v>
                </c:pt>
                <c:pt idx="1566">
                  <c:v>1.6800000000000042</c:v>
                </c:pt>
                <c:pt idx="1567">
                  <c:v>1.6700000000000021</c:v>
                </c:pt>
                <c:pt idx="1568">
                  <c:v>1.714999999999995</c:v>
                </c:pt>
                <c:pt idx="1569">
                  <c:v>1.59</c:v>
                </c:pt>
                <c:pt idx="1570">
                  <c:v>1.59</c:v>
                </c:pt>
                <c:pt idx="1571">
                  <c:v>1.58</c:v>
                </c:pt>
                <c:pt idx="1572">
                  <c:v>1.605</c:v>
                </c:pt>
                <c:pt idx="1573">
                  <c:v>1.675</c:v>
                </c:pt>
                <c:pt idx="1574">
                  <c:v>1.6300000000000001</c:v>
                </c:pt>
                <c:pt idx="1575">
                  <c:v>1.6950000000000001</c:v>
                </c:pt>
                <c:pt idx="1576">
                  <c:v>1.714999999999995</c:v>
                </c:pt>
                <c:pt idx="1577">
                  <c:v>1.704999999999995</c:v>
                </c:pt>
                <c:pt idx="1578">
                  <c:v>1.75</c:v>
                </c:pt>
                <c:pt idx="1579">
                  <c:v>1.84</c:v>
                </c:pt>
                <c:pt idx="1580">
                  <c:v>1.8149999999999957</c:v>
                </c:pt>
                <c:pt idx="1581">
                  <c:v>1.845</c:v>
                </c:pt>
                <c:pt idx="1582">
                  <c:v>1.82</c:v>
                </c:pt>
                <c:pt idx="1583">
                  <c:v>1.76</c:v>
                </c:pt>
                <c:pt idx="1584">
                  <c:v>1.8900000000000001</c:v>
                </c:pt>
                <c:pt idx="1585">
                  <c:v>1.915</c:v>
                </c:pt>
                <c:pt idx="1586">
                  <c:v>1.9100000000000001</c:v>
                </c:pt>
                <c:pt idx="1587">
                  <c:v>1.9200000000000021</c:v>
                </c:pt>
                <c:pt idx="1588">
                  <c:v>1.9450000000000001</c:v>
                </c:pt>
                <c:pt idx="1589">
                  <c:v>2.0299999999999998</c:v>
                </c:pt>
                <c:pt idx="1590">
                  <c:v>1.9300000000000042</c:v>
                </c:pt>
                <c:pt idx="1591">
                  <c:v>1.905</c:v>
                </c:pt>
                <c:pt idx="1592">
                  <c:v>1.895</c:v>
                </c:pt>
                <c:pt idx="1593">
                  <c:v>1.9750000000000001</c:v>
                </c:pt>
                <c:pt idx="1594">
                  <c:v>2.0699999999999998</c:v>
                </c:pt>
                <c:pt idx="1595">
                  <c:v>2.0249999999999999</c:v>
                </c:pt>
                <c:pt idx="1596">
                  <c:v>2.06</c:v>
                </c:pt>
                <c:pt idx="1597">
                  <c:v>2.0349999999999997</c:v>
                </c:pt>
                <c:pt idx="1598">
                  <c:v>2.0349999999999997</c:v>
                </c:pt>
                <c:pt idx="1599">
                  <c:v>2.0549999999999997</c:v>
                </c:pt>
                <c:pt idx="1600">
                  <c:v>2.165</c:v>
                </c:pt>
                <c:pt idx="1601">
                  <c:v>2.0749999999999997</c:v>
                </c:pt>
                <c:pt idx="1602">
                  <c:v>2.14</c:v>
                </c:pt>
                <c:pt idx="1603">
                  <c:v>2.0449999999999999</c:v>
                </c:pt>
                <c:pt idx="1604">
                  <c:v>1.9400000000000042</c:v>
                </c:pt>
                <c:pt idx="1605">
                  <c:v>1.9350000000000001</c:v>
                </c:pt>
                <c:pt idx="1606">
                  <c:v>1.9600000000000042</c:v>
                </c:pt>
                <c:pt idx="1607">
                  <c:v>2.1149999999999998</c:v>
                </c:pt>
                <c:pt idx="1608">
                  <c:v>2.14</c:v>
                </c:pt>
                <c:pt idx="1609">
                  <c:v>1.9650000000000001</c:v>
                </c:pt>
                <c:pt idx="1610">
                  <c:v>1.9600000000000042</c:v>
                </c:pt>
                <c:pt idx="1611">
                  <c:v>2.02</c:v>
                </c:pt>
                <c:pt idx="1612">
                  <c:v>1.9800000000000046</c:v>
                </c:pt>
                <c:pt idx="1613">
                  <c:v>1.84</c:v>
                </c:pt>
                <c:pt idx="1614">
                  <c:v>1.9500000000000042</c:v>
                </c:pt>
                <c:pt idx="1615">
                  <c:v>2.0049999999999999</c:v>
                </c:pt>
                <c:pt idx="1616">
                  <c:v>2.0149999999999997</c:v>
                </c:pt>
                <c:pt idx="1617">
                  <c:v>1.9800000000000046</c:v>
                </c:pt>
                <c:pt idx="1618">
                  <c:v>2.2200000000000002</c:v>
                </c:pt>
                <c:pt idx="1619">
                  <c:v>2.2749999999999999</c:v>
                </c:pt>
                <c:pt idx="1620">
                  <c:v>2.3449999999999998</c:v>
                </c:pt>
                <c:pt idx="1621">
                  <c:v>2.5649999999999999</c:v>
                </c:pt>
                <c:pt idx="1622">
                  <c:v>2.7650000000000001</c:v>
                </c:pt>
                <c:pt idx="1623">
                  <c:v>2.9699999999999998</c:v>
                </c:pt>
                <c:pt idx="1624">
                  <c:v>3.09</c:v>
                </c:pt>
                <c:pt idx="1625">
                  <c:v>3.1749999999999998</c:v>
                </c:pt>
                <c:pt idx="1626">
                  <c:v>3.2250000000000001</c:v>
                </c:pt>
                <c:pt idx="1628">
                  <c:v>3.4699999999999998</c:v>
                </c:pt>
                <c:pt idx="1629">
                  <c:v>3.3349999999999977</c:v>
                </c:pt>
                <c:pt idx="1630">
                  <c:v>3.3149999999999977</c:v>
                </c:pt>
                <c:pt idx="1632">
                  <c:v>3.4949999999999997</c:v>
                </c:pt>
                <c:pt idx="1633">
                  <c:v>3.27</c:v>
                </c:pt>
                <c:pt idx="1634">
                  <c:v>3.3899999999999997</c:v>
                </c:pt>
                <c:pt idx="1635">
                  <c:v>3.6850000000000001</c:v>
                </c:pt>
                <c:pt idx="1636">
                  <c:v>3.72</c:v>
                </c:pt>
                <c:pt idx="1637">
                  <c:v>3.59</c:v>
                </c:pt>
                <c:pt idx="1638">
                  <c:v>3.6850000000000001</c:v>
                </c:pt>
                <c:pt idx="1639">
                  <c:v>3.7850000000000001</c:v>
                </c:pt>
                <c:pt idx="1640">
                  <c:v>4.0449999999999955</c:v>
                </c:pt>
                <c:pt idx="1641">
                  <c:v>3.8549999999999978</c:v>
                </c:pt>
                <c:pt idx="1642">
                  <c:v>3.8549999999999978</c:v>
                </c:pt>
                <c:pt idx="1643">
                  <c:v>3.645</c:v>
                </c:pt>
                <c:pt idx="1644">
                  <c:v>3.7149999999999999</c:v>
                </c:pt>
                <c:pt idx="1645">
                  <c:v>3.56</c:v>
                </c:pt>
                <c:pt idx="1646">
                  <c:v>3.3099999999999987</c:v>
                </c:pt>
                <c:pt idx="1647">
                  <c:v>3.25</c:v>
                </c:pt>
                <c:pt idx="1648">
                  <c:v>3.4149999999999987</c:v>
                </c:pt>
                <c:pt idx="1649">
                  <c:v>3.4349999999999987</c:v>
                </c:pt>
                <c:pt idx="1650">
                  <c:v>3.585</c:v>
                </c:pt>
                <c:pt idx="1651">
                  <c:v>3.29</c:v>
                </c:pt>
                <c:pt idx="1652">
                  <c:v>3.48</c:v>
                </c:pt>
                <c:pt idx="1653">
                  <c:v>3.55</c:v>
                </c:pt>
                <c:pt idx="1654">
                  <c:v>3.6850000000000001</c:v>
                </c:pt>
                <c:pt idx="1655">
                  <c:v>3.59</c:v>
                </c:pt>
                <c:pt idx="1656">
                  <c:v>3.84</c:v>
                </c:pt>
                <c:pt idx="1657">
                  <c:v>3.59</c:v>
                </c:pt>
                <c:pt idx="1658">
                  <c:v>3.1549999999999998</c:v>
                </c:pt>
                <c:pt idx="1659">
                  <c:v>3.02</c:v>
                </c:pt>
                <c:pt idx="1660">
                  <c:v>3.1949999999999998</c:v>
                </c:pt>
                <c:pt idx="1661">
                  <c:v>2.86</c:v>
                </c:pt>
                <c:pt idx="1662">
                  <c:v>2.86</c:v>
                </c:pt>
                <c:pt idx="1663">
                  <c:v>2.8749999999999987</c:v>
                </c:pt>
                <c:pt idx="1664">
                  <c:v>2.9099999999999997</c:v>
                </c:pt>
                <c:pt idx="1665">
                  <c:v>2.7800000000000002</c:v>
                </c:pt>
                <c:pt idx="1666">
                  <c:v>3.105</c:v>
                </c:pt>
                <c:pt idx="1667">
                  <c:v>2.8949999999999987</c:v>
                </c:pt>
                <c:pt idx="1668">
                  <c:v>2.9049999999999998</c:v>
                </c:pt>
                <c:pt idx="1669">
                  <c:v>3.0049999999999999</c:v>
                </c:pt>
                <c:pt idx="1670">
                  <c:v>3.24</c:v>
                </c:pt>
                <c:pt idx="1671">
                  <c:v>3.4499999999999997</c:v>
                </c:pt>
                <c:pt idx="1672">
                  <c:v>2.9749999999999988</c:v>
                </c:pt>
                <c:pt idx="1673">
                  <c:v>3.0349999999999997</c:v>
                </c:pt>
                <c:pt idx="1674">
                  <c:v>3.2949999999999999</c:v>
                </c:pt>
                <c:pt idx="1675">
                  <c:v>3.29</c:v>
                </c:pt>
                <c:pt idx="1676">
                  <c:v>3.3449999999999998</c:v>
                </c:pt>
                <c:pt idx="1677">
                  <c:v>3.58</c:v>
                </c:pt>
                <c:pt idx="1678">
                  <c:v>3.4899999999999998</c:v>
                </c:pt>
                <c:pt idx="1680">
                  <c:v>3.59</c:v>
                </c:pt>
                <c:pt idx="1681">
                  <c:v>3.72</c:v>
                </c:pt>
                <c:pt idx="1682">
                  <c:v>3.94</c:v>
                </c:pt>
                <c:pt idx="1683">
                  <c:v>3.9849999999999999</c:v>
                </c:pt>
                <c:pt idx="1684">
                  <c:v>4.1499999999999995</c:v>
                </c:pt>
                <c:pt idx="1685">
                  <c:v>4.2850000000000001</c:v>
                </c:pt>
                <c:pt idx="1686">
                  <c:v>4.3499999999999996</c:v>
                </c:pt>
                <c:pt idx="1687">
                  <c:v>4.51</c:v>
                </c:pt>
                <c:pt idx="1688">
                  <c:v>4.5</c:v>
                </c:pt>
                <c:pt idx="1689">
                  <c:v>4.6449999999999845</c:v>
                </c:pt>
                <c:pt idx="1690">
                  <c:v>4.5999999999999996</c:v>
                </c:pt>
                <c:pt idx="1691">
                  <c:v>4.7549999999999955</c:v>
                </c:pt>
                <c:pt idx="1692">
                  <c:v>4.91</c:v>
                </c:pt>
                <c:pt idx="1693">
                  <c:v>5.0599999999999996</c:v>
                </c:pt>
                <c:pt idx="1694">
                  <c:v>5.1449999999999845</c:v>
                </c:pt>
                <c:pt idx="1695">
                  <c:v>5.1949999999999799</c:v>
                </c:pt>
                <c:pt idx="1696">
                  <c:v>4.5599999999999996</c:v>
                </c:pt>
                <c:pt idx="1697">
                  <c:v>5.0449999999999955</c:v>
                </c:pt>
                <c:pt idx="1698">
                  <c:v>5.415</c:v>
                </c:pt>
                <c:pt idx="1699">
                  <c:v>5.4249999999999945</c:v>
                </c:pt>
                <c:pt idx="1700">
                  <c:v>5.4749999999999996</c:v>
                </c:pt>
                <c:pt idx="1701">
                  <c:v>5.2649999999999855</c:v>
                </c:pt>
                <c:pt idx="1702">
                  <c:v>5.57</c:v>
                </c:pt>
                <c:pt idx="1703">
                  <c:v>5.6599999999999975</c:v>
                </c:pt>
                <c:pt idx="1704">
                  <c:v>5.39</c:v>
                </c:pt>
                <c:pt idx="1705">
                  <c:v>5.3449999999999855</c:v>
                </c:pt>
                <c:pt idx="1706">
                  <c:v>5.22</c:v>
                </c:pt>
                <c:pt idx="1707">
                  <c:v>5.8149999999999826</c:v>
                </c:pt>
                <c:pt idx="1708">
                  <c:v>6.4300000000000024</c:v>
                </c:pt>
                <c:pt idx="1709">
                  <c:v>6.6249999999999769</c:v>
                </c:pt>
                <c:pt idx="1710">
                  <c:v>6.9550000000000001</c:v>
                </c:pt>
                <c:pt idx="1711">
                  <c:v>6.875</c:v>
                </c:pt>
                <c:pt idx="1712">
                  <c:v>6.0949999999999855</c:v>
                </c:pt>
                <c:pt idx="1713">
                  <c:v>5.58</c:v>
                </c:pt>
                <c:pt idx="1714">
                  <c:v>4.9749999999999996</c:v>
                </c:pt>
                <c:pt idx="1715">
                  <c:v>5.2149999999999945</c:v>
                </c:pt>
                <c:pt idx="1716">
                  <c:v>4.6449999999999845</c:v>
                </c:pt>
                <c:pt idx="1717">
                  <c:v>5.0599999999999996</c:v>
                </c:pt>
                <c:pt idx="1718">
                  <c:v>5.4550000000000001</c:v>
                </c:pt>
                <c:pt idx="1719">
                  <c:v>5.3</c:v>
                </c:pt>
                <c:pt idx="1724">
                  <c:v>3.96</c:v>
                </c:pt>
                <c:pt idx="1725">
                  <c:v>3.8249999999999997</c:v>
                </c:pt>
                <c:pt idx="1726">
                  <c:v>3.3649999999999998</c:v>
                </c:pt>
                <c:pt idx="1727">
                  <c:v>3.4949999999999997</c:v>
                </c:pt>
                <c:pt idx="1728">
                  <c:v>3.6850000000000001</c:v>
                </c:pt>
                <c:pt idx="1729">
                  <c:v>3.2800000000000002</c:v>
                </c:pt>
                <c:pt idx="1730">
                  <c:v>3.3149999999999977</c:v>
                </c:pt>
                <c:pt idx="1731">
                  <c:v>3.19</c:v>
                </c:pt>
                <c:pt idx="1733">
                  <c:v>2.8699999999999997</c:v>
                </c:pt>
                <c:pt idx="1734">
                  <c:v>3.0149999999999997</c:v>
                </c:pt>
                <c:pt idx="1735">
                  <c:v>3.4449999999999998</c:v>
                </c:pt>
                <c:pt idx="1738">
                  <c:v>3.665</c:v>
                </c:pt>
                <c:pt idx="1739">
                  <c:v>3.2749999999999999</c:v>
                </c:pt>
                <c:pt idx="1740">
                  <c:v>3.5</c:v>
                </c:pt>
                <c:pt idx="1741">
                  <c:v>3.4849999999999999</c:v>
                </c:pt>
                <c:pt idx="1742">
                  <c:v>3.42</c:v>
                </c:pt>
                <c:pt idx="1743">
                  <c:v>3.42</c:v>
                </c:pt>
              </c:numCache>
            </c:numRef>
          </c:val>
          <c:smooth val="0"/>
        </c:ser>
        <c:dLbls>
          <c:showLegendKey val="0"/>
          <c:showVal val="0"/>
          <c:showCatName val="0"/>
          <c:showSerName val="0"/>
          <c:showPercent val="0"/>
          <c:showBubbleSize val="0"/>
        </c:dLbls>
        <c:marker val="1"/>
        <c:smooth val="0"/>
        <c:axId val="170916864"/>
        <c:axId val="170795584"/>
      </c:lineChart>
      <c:dateAx>
        <c:axId val="170916864"/>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0795584"/>
        <c:crosses val="autoZero"/>
        <c:auto val="1"/>
        <c:lblOffset val="100"/>
        <c:baseTimeUnit val="days"/>
        <c:majorUnit val="36"/>
        <c:majorTimeUnit val="months"/>
        <c:minorUnit val="1"/>
        <c:minorTimeUnit val="months"/>
      </c:dateAx>
      <c:valAx>
        <c:axId val="170795584"/>
        <c:scaling>
          <c:orientation val="minMax"/>
        </c:scaling>
        <c:delete val="0"/>
        <c:axPos val="l"/>
        <c:numFmt formatCode="&quot;$&quot;#,##0.00" sourceLinked="0"/>
        <c:majorTickMark val="out"/>
        <c:minorTickMark val="none"/>
        <c:tickLblPos val="nextTo"/>
        <c:spPr>
          <a:ln w="3175">
            <a:no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0916864"/>
        <c:crosses val="autoZero"/>
        <c:crossBetween val="between"/>
      </c:valAx>
      <c:spPr>
        <a:noFill/>
        <a:ln w="25400">
          <a:noFill/>
        </a:ln>
      </c:spPr>
    </c:plotArea>
    <c:plotVisOnly val="1"/>
    <c:dispBlanksAs val="span"/>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Cash Bid Soybeans ($/bu)</a:t>
            </a:r>
          </a:p>
        </c:rich>
      </c:tx>
      <c:layout/>
      <c:overlay val="0"/>
    </c:title>
    <c:autoTitleDeleted val="0"/>
    <c:plotArea>
      <c:layout>
        <c:manualLayout>
          <c:layoutTarget val="inner"/>
          <c:xMode val="edge"/>
          <c:yMode val="edge"/>
          <c:x val="0.10408173636971497"/>
          <c:y val="8.3102605477684527E-2"/>
          <c:w val="0.82014601668755849"/>
          <c:h val="0.77285423094246564"/>
        </c:manualLayout>
      </c:layout>
      <c:lineChart>
        <c:grouping val="standard"/>
        <c:varyColors val="0"/>
        <c:ser>
          <c:idx val="0"/>
          <c:order val="0"/>
          <c:tx>
            <c:strRef>
              <c:f>Sheet1!$D$1</c:f>
              <c:strCache>
                <c:ptCount val="1"/>
                <c:pt idx="0">
                  <c:v>Cash Bid ($/bu)</c:v>
                </c:pt>
              </c:strCache>
            </c:strRef>
          </c:tx>
          <c:spPr>
            <a:ln w="25400">
              <a:solidFill>
                <a:srgbClr val="333333"/>
              </a:solidFill>
              <a:prstDash val="solid"/>
            </a:ln>
          </c:spPr>
          <c:marker>
            <c:symbol val="none"/>
          </c:marker>
          <c:cat>
            <c:numRef>
              <c:f>Sheet1!$C$2:$C$1744</c:f>
              <c:numCache>
                <c:formatCode>m/d/yyyy</c:formatCode>
                <c:ptCount val="1743"/>
                <c:pt idx="0">
                  <c:v>27641</c:v>
                </c:pt>
                <c:pt idx="1">
                  <c:v>27648</c:v>
                </c:pt>
                <c:pt idx="2">
                  <c:v>27655</c:v>
                </c:pt>
                <c:pt idx="3">
                  <c:v>27662</c:v>
                </c:pt>
                <c:pt idx="4">
                  <c:v>27669</c:v>
                </c:pt>
                <c:pt idx="5">
                  <c:v>27676</c:v>
                </c:pt>
                <c:pt idx="6">
                  <c:v>27683</c:v>
                </c:pt>
                <c:pt idx="7">
                  <c:v>27690</c:v>
                </c:pt>
                <c:pt idx="8">
                  <c:v>27697</c:v>
                </c:pt>
                <c:pt idx="9">
                  <c:v>27704</c:v>
                </c:pt>
                <c:pt idx="10">
                  <c:v>27711</c:v>
                </c:pt>
                <c:pt idx="11">
                  <c:v>27718</c:v>
                </c:pt>
                <c:pt idx="12">
                  <c:v>27724</c:v>
                </c:pt>
                <c:pt idx="13">
                  <c:v>27732</c:v>
                </c:pt>
                <c:pt idx="14">
                  <c:v>27739</c:v>
                </c:pt>
                <c:pt idx="15">
                  <c:v>27746</c:v>
                </c:pt>
                <c:pt idx="16">
                  <c:v>27752</c:v>
                </c:pt>
                <c:pt idx="17">
                  <c:v>27759</c:v>
                </c:pt>
                <c:pt idx="18">
                  <c:v>27767</c:v>
                </c:pt>
                <c:pt idx="19">
                  <c:v>27774</c:v>
                </c:pt>
                <c:pt idx="20">
                  <c:v>27781</c:v>
                </c:pt>
                <c:pt idx="21">
                  <c:v>27788</c:v>
                </c:pt>
                <c:pt idx="22">
                  <c:v>27795</c:v>
                </c:pt>
                <c:pt idx="23">
                  <c:v>27802</c:v>
                </c:pt>
                <c:pt idx="24">
                  <c:v>27809</c:v>
                </c:pt>
                <c:pt idx="25">
                  <c:v>27816</c:v>
                </c:pt>
                <c:pt idx="26">
                  <c:v>27823</c:v>
                </c:pt>
                <c:pt idx="27">
                  <c:v>27830</c:v>
                </c:pt>
                <c:pt idx="28">
                  <c:v>27837</c:v>
                </c:pt>
                <c:pt idx="29">
                  <c:v>27844</c:v>
                </c:pt>
                <c:pt idx="30">
                  <c:v>27851</c:v>
                </c:pt>
                <c:pt idx="31">
                  <c:v>27858</c:v>
                </c:pt>
                <c:pt idx="32">
                  <c:v>27865</c:v>
                </c:pt>
                <c:pt idx="33">
                  <c:v>27872</c:v>
                </c:pt>
                <c:pt idx="34">
                  <c:v>27879</c:v>
                </c:pt>
                <c:pt idx="35">
                  <c:v>27886</c:v>
                </c:pt>
                <c:pt idx="36">
                  <c:v>27893</c:v>
                </c:pt>
                <c:pt idx="37">
                  <c:v>27900</c:v>
                </c:pt>
                <c:pt idx="38">
                  <c:v>27907</c:v>
                </c:pt>
                <c:pt idx="39">
                  <c:v>27914</c:v>
                </c:pt>
                <c:pt idx="40">
                  <c:v>27921</c:v>
                </c:pt>
                <c:pt idx="41">
                  <c:v>27928</c:v>
                </c:pt>
                <c:pt idx="42">
                  <c:v>27935</c:v>
                </c:pt>
                <c:pt idx="43">
                  <c:v>27942</c:v>
                </c:pt>
                <c:pt idx="44">
                  <c:v>27949</c:v>
                </c:pt>
                <c:pt idx="45">
                  <c:v>27956</c:v>
                </c:pt>
                <c:pt idx="46">
                  <c:v>27963</c:v>
                </c:pt>
                <c:pt idx="47">
                  <c:v>27970</c:v>
                </c:pt>
                <c:pt idx="48">
                  <c:v>27977</c:v>
                </c:pt>
                <c:pt idx="49">
                  <c:v>27984</c:v>
                </c:pt>
                <c:pt idx="50">
                  <c:v>27991</c:v>
                </c:pt>
                <c:pt idx="51">
                  <c:v>27998</c:v>
                </c:pt>
                <c:pt idx="52">
                  <c:v>28005</c:v>
                </c:pt>
                <c:pt idx="53">
                  <c:v>28012</c:v>
                </c:pt>
                <c:pt idx="54">
                  <c:v>28019</c:v>
                </c:pt>
                <c:pt idx="55">
                  <c:v>28025</c:v>
                </c:pt>
                <c:pt idx="56">
                  <c:v>28033</c:v>
                </c:pt>
                <c:pt idx="57">
                  <c:v>28040</c:v>
                </c:pt>
                <c:pt idx="58">
                  <c:v>28047</c:v>
                </c:pt>
                <c:pt idx="59">
                  <c:v>28054</c:v>
                </c:pt>
                <c:pt idx="60">
                  <c:v>28061</c:v>
                </c:pt>
                <c:pt idx="61">
                  <c:v>28068</c:v>
                </c:pt>
                <c:pt idx="62">
                  <c:v>28075</c:v>
                </c:pt>
                <c:pt idx="63">
                  <c:v>28082</c:v>
                </c:pt>
                <c:pt idx="64">
                  <c:v>28089</c:v>
                </c:pt>
                <c:pt idx="65">
                  <c:v>28096</c:v>
                </c:pt>
                <c:pt idx="66">
                  <c:v>28103</c:v>
                </c:pt>
                <c:pt idx="67">
                  <c:v>28110</c:v>
                </c:pt>
                <c:pt idx="68">
                  <c:v>28117</c:v>
                </c:pt>
                <c:pt idx="69">
                  <c:v>28124</c:v>
                </c:pt>
                <c:pt idx="70">
                  <c:v>28131</c:v>
                </c:pt>
                <c:pt idx="71">
                  <c:v>28138</c:v>
                </c:pt>
                <c:pt idx="72">
                  <c:v>28145</c:v>
                </c:pt>
                <c:pt idx="73">
                  <c:v>28152</c:v>
                </c:pt>
                <c:pt idx="74">
                  <c:v>28159</c:v>
                </c:pt>
                <c:pt idx="75">
                  <c:v>28166</c:v>
                </c:pt>
                <c:pt idx="76">
                  <c:v>28173</c:v>
                </c:pt>
                <c:pt idx="77">
                  <c:v>28180</c:v>
                </c:pt>
                <c:pt idx="78">
                  <c:v>28187</c:v>
                </c:pt>
                <c:pt idx="79">
                  <c:v>28194</c:v>
                </c:pt>
                <c:pt idx="80">
                  <c:v>28201</c:v>
                </c:pt>
                <c:pt idx="81">
                  <c:v>28208</c:v>
                </c:pt>
                <c:pt idx="82">
                  <c:v>28215</c:v>
                </c:pt>
                <c:pt idx="83">
                  <c:v>28222</c:v>
                </c:pt>
                <c:pt idx="84">
                  <c:v>28229</c:v>
                </c:pt>
                <c:pt idx="85">
                  <c:v>28236</c:v>
                </c:pt>
                <c:pt idx="86">
                  <c:v>28243</c:v>
                </c:pt>
                <c:pt idx="87">
                  <c:v>28250</c:v>
                </c:pt>
                <c:pt idx="88">
                  <c:v>28257</c:v>
                </c:pt>
                <c:pt idx="89">
                  <c:v>28264</c:v>
                </c:pt>
                <c:pt idx="90">
                  <c:v>28271</c:v>
                </c:pt>
                <c:pt idx="91">
                  <c:v>28278</c:v>
                </c:pt>
                <c:pt idx="92">
                  <c:v>28285</c:v>
                </c:pt>
                <c:pt idx="93">
                  <c:v>28292</c:v>
                </c:pt>
                <c:pt idx="94">
                  <c:v>28299</c:v>
                </c:pt>
                <c:pt idx="95">
                  <c:v>28306</c:v>
                </c:pt>
                <c:pt idx="96">
                  <c:v>28313</c:v>
                </c:pt>
                <c:pt idx="97">
                  <c:v>28320</c:v>
                </c:pt>
                <c:pt idx="98">
                  <c:v>28327</c:v>
                </c:pt>
                <c:pt idx="99">
                  <c:v>28334</c:v>
                </c:pt>
                <c:pt idx="100">
                  <c:v>28341</c:v>
                </c:pt>
                <c:pt idx="101">
                  <c:v>28348</c:v>
                </c:pt>
                <c:pt idx="102">
                  <c:v>28355</c:v>
                </c:pt>
                <c:pt idx="103">
                  <c:v>28362</c:v>
                </c:pt>
                <c:pt idx="104">
                  <c:v>28369</c:v>
                </c:pt>
                <c:pt idx="105">
                  <c:v>28376</c:v>
                </c:pt>
                <c:pt idx="106">
                  <c:v>28383</c:v>
                </c:pt>
                <c:pt idx="107">
                  <c:v>28390</c:v>
                </c:pt>
                <c:pt idx="108">
                  <c:v>28397</c:v>
                </c:pt>
                <c:pt idx="109">
                  <c:v>28404</c:v>
                </c:pt>
                <c:pt idx="110">
                  <c:v>28411</c:v>
                </c:pt>
                <c:pt idx="111">
                  <c:v>28418</c:v>
                </c:pt>
                <c:pt idx="112">
                  <c:v>28425</c:v>
                </c:pt>
                <c:pt idx="113">
                  <c:v>28432</c:v>
                </c:pt>
                <c:pt idx="114">
                  <c:v>28439</c:v>
                </c:pt>
                <c:pt idx="115">
                  <c:v>28446</c:v>
                </c:pt>
                <c:pt idx="116">
                  <c:v>28452</c:v>
                </c:pt>
                <c:pt idx="117">
                  <c:v>28460</c:v>
                </c:pt>
                <c:pt idx="118">
                  <c:v>28467</c:v>
                </c:pt>
                <c:pt idx="119">
                  <c:v>28474</c:v>
                </c:pt>
                <c:pt idx="120">
                  <c:v>28481</c:v>
                </c:pt>
                <c:pt idx="121">
                  <c:v>28488</c:v>
                </c:pt>
                <c:pt idx="122">
                  <c:v>28495</c:v>
                </c:pt>
                <c:pt idx="123">
                  <c:v>28502</c:v>
                </c:pt>
                <c:pt idx="124">
                  <c:v>28509</c:v>
                </c:pt>
                <c:pt idx="125">
                  <c:v>28516</c:v>
                </c:pt>
                <c:pt idx="126">
                  <c:v>28523</c:v>
                </c:pt>
                <c:pt idx="127">
                  <c:v>28530</c:v>
                </c:pt>
                <c:pt idx="128">
                  <c:v>28537</c:v>
                </c:pt>
                <c:pt idx="129">
                  <c:v>28544</c:v>
                </c:pt>
                <c:pt idx="130">
                  <c:v>28551</c:v>
                </c:pt>
                <c:pt idx="131">
                  <c:v>28558</c:v>
                </c:pt>
                <c:pt idx="132">
                  <c:v>28565</c:v>
                </c:pt>
                <c:pt idx="133">
                  <c:v>28572</c:v>
                </c:pt>
                <c:pt idx="134">
                  <c:v>28579</c:v>
                </c:pt>
                <c:pt idx="135">
                  <c:v>28586</c:v>
                </c:pt>
                <c:pt idx="136">
                  <c:v>28593</c:v>
                </c:pt>
                <c:pt idx="137">
                  <c:v>28600</c:v>
                </c:pt>
                <c:pt idx="138">
                  <c:v>28607</c:v>
                </c:pt>
                <c:pt idx="139">
                  <c:v>28614</c:v>
                </c:pt>
                <c:pt idx="140">
                  <c:v>28621</c:v>
                </c:pt>
                <c:pt idx="141">
                  <c:v>28628</c:v>
                </c:pt>
                <c:pt idx="142">
                  <c:v>28635</c:v>
                </c:pt>
                <c:pt idx="143">
                  <c:v>28642</c:v>
                </c:pt>
                <c:pt idx="144">
                  <c:v>28649</c:v>
                </c:pt>
                <c:pt idx="145">
                  <c:v>28656</c:v>
                </c:pt>
                <c:pt idx="146">
                  <c:v>28663</c:v>
                </c:pt>
                <c:pt idx="147">
                  <c:v>28670</c:v>
                </c:pt>
                <c:pt idx="148">
                  <c:v>28677</c:v>
                </c:pt>
                <c:pt idx="149">
                  <c:v>28684</c:v>
                </c:pt>
                <c:pt idx="150">
                  <c:v>28691</c:v>
                </c:pt>
                <c:pt idx="151">
                  <c:v>28698</c:v>
                </c:pt>
                <c:pt idx="152">
                  <c:v>28705</c:v>
                </c:pt>
                <c:pt idx="153">
                  <c:v>28712</c:v>
                </c:pt>
                <c:pt idx="154">
                  <c:v>28719</c:v>
                </c:pt>
                <c:pt idx="155">
                  <c:v>28726</c:v>
                </c:pt>
                <c:pt idx="156">
                  <c:v>28733</c:v>
                </c:pt>
                <c:pt idx="157">
                  <c:v>28740</c:v>
                </c:pt>
                <c:pt idx="158">
                  <c:v>28747</c:v>
                </c:pt>
                <c:pt idx="159">
                  <c:v>28754</c:v>
                </c:pt>
                <c:pt idx="160">
                  <c:v>28761</c:v>
                </c:pt>
                <c:pt idx="161">
                  <c:v>28768</c:v>
                </c:pt>
                <c:pt idx="162">
                  <c:v>28775</c:v>
                </c:pt>
                <c:pt idx="163">
                  <c:v>28782</c:v>
                </c:pt>
                <c:pt idx="164">
                  <c:v>28789</c:v>
                </c:pt>
                <c:pt idx="165">
                  <c:v>28796</c:v>
                </c:pt>
                <c:pt idx="166">
                  <c:v>28803</c:v>
                </c:pt>
                <c:pt idx="167">
                  <c:v>28810</c:v>
                </c:pt>
                <c:pt idx="168">
                  <c:v>28816</c:v>
                </c:pt>
                <c:pt idx="169">
                  <c:v>28824</c:v>
                </c:pt>
                <c:pt idx="170">
                  <c:v>28831</c:v>
                </c:pt>
                <c:pt idx="171">
                  <c:v>28838</c:v>
                </c:pt>
                <c:pt idx="172">
                  <c:v>28845</c:v>
                </c:pt>
                <c:pt idx="173">
                  <c:v>28852</c:v>
                </c:pt>
                <c:pt idx="174">
                  <c:v>28859</c:v>
                </c:pt>
                <c:pt idx="175">
                  <c:v>28866</c:v>
                </c:pt>
                <c:pt idx="176">
                  <c:v>28873</c:v>
                </c:pt>
                <c:pt idx="177">
                  <c:v>28880</c:v>
                </c:pt>
                <c:pt idx="178">
                  <c:v>28887</c:v>
                </c:pt>
                <c:pt idx="179">
                  <c:v>28894</c:v>
                </c:pt>
                <c:pt idx="180">
                  <c:v>28901</c:v>
                </c:pt>
                <c:pt idx="181">
                  <c:v>28908</c:v>
                </c:pt>
                <c:pt idx="182">
                  <c:v>28915</c:v>
                </c:pt>
                <c:pt idx="183">
                  <c:v>28922</c:v>
                </c:pt>
                <c:pt idx="184">
                  <c:v>28929</c:v>
                </c:pt>
                <c:pt idx="185">
                  <c:v>28936</c:v>
                </c:pt>
                <c:pt idx="186">
                  <c:v>28943</c:v>
                </c:pt>
                <c:pt idx="187">
                  <c:v>28950</c:v>
                </c:pt>
                <c:pt idx="188">
                  <c:v>28957</c:v>
                </c:pt>
                <c:pt idx="189">
                  <c:v>28964</c:v>
                </c:pt>
                <c:pt idx="190">
                  <c:v>28971</c:v>
                </c:pt>
                <c:pt idx="191">
                  <c:v>28978</c:v>
                </c:pt>
                <c:pt idx="192">
                  <c:v>28985</c:v>
                </c:pt>
                <c:pt idx="193">
                  <c:v>28992</c:v>
                </c:pt>
                <c:pt idx="194">
                  <c:v>28999</c:v>
                </c:pt>
                <c:pt idx="195">
                  <c:v>29006</c:v>
                </c:pt>
                <c:pt idx="196">
                  <c:v>29013</c:v>
                </c:pt>
                <c:pt idx="197">
                  <c:v>29020</c:v>
                </c:pt>
                <c:pt idx="198">
                  <c:v>29027</c:v>
                </c:pt>
                <c:pt idx="199">
                  <c:v>29034</c:v>
                </c:pt>
                <c:pt idx="200">
                  <c:v>29041</c:v>
                </c:pt>
                <c:pt idx="201">
                  <c:v>29048</c:v>
                </c:pt>
                <c:pt idx="202">
                  <c:v>29055</c:v>
                </c:pt>
                <c:pt idx="203">
                  <c:v>29063</c:v>
                </c:pt>
                <c:pt idx="204">
                  <c:v>29069</c:v>
                </c:pt>
                <c:pt idx="205">
                  <c:v>29076</c:v>
                </c:pt>
                <c:pt idx="206">
                  <c:v>29083</c:v>
                </c:pt>
                <c:pt idx="207">
                  <c:v>29090</c:v>
                </c:pt>
                <c:pt idx="208">
                  <c:v>29097</c:v>
                </c:pt>
                <c:pt idx="209">
                  <c:v>29104</c:v>
                </c:pt>
                <c:pt idx="210">
                  <c:v>29111</c:v>
                </c:pt>
                <c:pt idx="211">
                  <c:v>29118</c:v>
                </c:pt>
                <c:pt idx="212">
                  <c:v>29125</c:v>
                </c:pt>
                <c:pt idx="213">
                  <c:v>29132</c:v>
                </c:pt>
                <c:pt idx="214">
                  <c:v>29139</c:v>
                </c:pt>
                <c:pt idx="215">
                  <c:v>29146</c:v>
                </c:pt>
                <c:pt idx="216">
                  <c:v>29153</c:v>
                </c:pt>
                <c:pt idx="217">
                  <c:v>29160</c:v>
                </c:pt>
                <c:pt idx="218">
                  <c:v>29167</c:v>
                </c:pt>
                <c:pt idx="219">
                  <c:v>29174</c:v>
                </c:pt>
                <c:pt idx="220">
                  <c:v>29180</c:v>
                </c:pt>
                <c:pt idx="221">
                  <c:v>29188</c:v>
                </c:pt>
                <c:pt idx="222">
                  <c:v>29195</c:v>
                </c:pt>
                <c:pt idx="223">
                  <c:v>29202</c:v>
                </c:pt>
                <c:pt idx="224">
                  <c:v>29209</c:v>
                </c:pt>
                <c:pt idx="225">
                  <c:v>29216</c:v>
                </c:pt>
                <c:pt idx="226">
                  <c:v>29223</c:v>
                </c:pt>
                <c:pt idx="227">
                  <c:v>29230</c:v>
                </c:pt>
                <c:pt idx="228">
                  <c:v>29237</c:v>
                </c:pt>
                <c:pt idx="229">
                  <c:v>29244</c:v>
                </c:pt>
                <c:pt idx="230">
                  <c:v>29251</c:v>
                </c:pt>
                <c:pt idx="231">
                  <c:v>29258</c:v>
                </c:pt>
                <c:pt idx="232">
                  <c:v>29265</c:v>
                </c:pt>
                <c:pt idx="233">
                  <c:v>29272</c:v>
                </c:pt>
                <c:pt idx="234">
                  <c:v>29279</c:v>
                </c:pt>
                <c:pt idx="235">
                  <c:v>29286</c:v>
                </c:pt>
                <c:pt idx="236">
                  <c:v>29293</c:v>
                </c:pt>
                <c:pt idx="237">
                  <c:v>29300</c:v>
                </c:pt>
                <c:pt idx="238">
                  <c:v>29307</c:v>
                </c:pt>
                <c:pt idx="239">
                  <c:v>29314</c:v>
                </c:pt>
                <c:pt idx="240">
                  <c:v>29321</c:v>
                </c:pt>
                <c:pt idx="241">
                  <c:v>29328</c:v>
                </c:pt>
                <c:pt idx="242">
                  <c:v>29335</c:v>
                </c:pt>
                <c:pt idx="243">
                  <c:v>29342</c:v>
                </c:pt>
                <c:pt idx="244">
                  <c:v>29349</c:v>
                </c:pt>
                <c:pt idx="245">
                  <c:v>29356</c:v>
                </c:pt>
                <c:pt idx="246">
                  <c:v>29363</c:v>
                </c:pt>
                <c:pt idx="247">
                  <c:v>29370</c:v>
                </c:pt>
                <c:pt idx="248">
                  <c:v>29377</c:v>
                </c:pt>
                <c:pt idx="249">
                  <c:v>29384</c:v>
                </c:pt>
                <c:pt idx="250">
                  <c:v>29391</c:v>
                </c:pt>
                <c:pt idx="251">
                  <c:v>29398</c:v>
                </c:pt>
                <c:pt idx="252">
                  <c:v>29405</c:v>
                </c:pt>
                <c:pt idx="253">
                  <c:v>29412</c:v>
                </c:pt>
                <c:pt idx="254">
                  <c:v>29419</c:v>
                </c:pt>
                <c:pt idx="255">
                  <c:v>29426</c:v>
                </c:pt>
                <c:pt idx="256">
                  <c:v>29433</c:v>
                </c:pt>
                <c:pt idx="257">
                  <c:v>29440</c:v>
                </c:pt>
                <c:pt idx="258">
                  <c:v>29447</c:v>
                </c:pt>
                <c:pt idx="259">
                  <c:v>29454</c:v>
                </c:pt>
                <c:pt idx="260">
                  <c:v>29461</c:v>
                </c:pt>
                <c:pt idx="261">
                  <c:v>29468</c:v>
                </c:pt>
                <c:pt idx="262">
                  <c:v>29475</c:v>
                </c:pt>
                <c:pt idx="263">
                  <c:v>29482</c:v>
                </c:pt>
                <c:pt idx="264">
                  <c:v>29489</c:v>
                </c:pt>
                <c:pt idx="265">
                  <c:v>29496</c:v>
                </c:pt>
                <c:pt idx="266">
                  <c:v>29503</c:v>
                </c:pt>
                <c:pt idx="267">
                  <c:v>29510</c:v>
                </c:pt>
                <c:pt idx="268">
                  <c:v>29517</c:v>
                </c:pt>
                <c:pt idx="269">
                  <c:v>29524</c:v>
                </c:pt>
                <c:pt idx="270">
                  <c:v>29531</c:v>
                </c:pt>
                <c:pt idx="271">
                  <c:v>29538</c:v>
                </c:pt>
                <c:pt idx="272">
                  <c:v>29545</c:v>
                </c:pt>
                <c:pt idx="273">
                  <c:v>29550</c:v>
                </c:pt>
                <c:pt idx="274">
                  <c:v>29559</c:v>
                </c:pt>
                <c:pt idx="275">
                  <c:v>29566</c:v>
                </c:pt>
                <c:pt idx="276">
                  <c:v>29573</c:v>
                </c:pt>
                <c:pt idx="277">
                  <c:v>29579</c:v>
                </c:pt>
                <c:pt idx="278">
                  <c:v>29588</c:v>
                </c:pt>
                <c:pt idx="279">
                  <c:v>29594</c:v>
                </c:pt>
                <c:pt idx="280">
                  <c:v>29601</c:v>
                </c:pt>
                <c:pt idx="281">
                  <c:v>29608</c:v>
                </c:pt>
                <c:pt idx="282">
                  <c:v>29615</c:v>
                </c:pt>
                <c:pt idx="283">
                  <c:v>29622</c:v>
                </c:pt>
                <c:pt idx="284">
                  <c:v>29629</c:v>
                </c:pt>
                <c:pt idx="285">
                  <c:v>29636</c:v>
                </c:pt>
                <c:pt idx="286">
                  <c:v>29643</c:v>
                </c:pt>
                <c:pt idx="287">
                  <c:v>29650</c:v>
                </c:pt>
                <c:pt idx="288">
                  <c:v>29657</c:v>
                </c:pt>
                <c:pt idx="289">
                  <c:v>29664</c:v>
                </c:pt>
                <c:pt idx="290">
                  <c:v>29671</c:v>
                </c:pt>
                <c:pt idx="291">
                  <c:v>29678</c:v>
                </c:pt>
                <c:pt idx="292">
                  <c:v>29685</c:v>
                </c:pt>
                <c:pt idx="293">
                  <c:v>29692</c:v>
                </c:pt>
                <c:pt idx="294">
                  <c:v>29699</c:v>
                </c:pt>
                <c:pt idx="295">
                  <c:v>29706</c:v>
                </c:pt>
                <c:pt idx="296">
                  <c:v>29713</c:v>
                </c:pt>
                <c:pt idx="297">
                  <c:v>29720</c:v>
                </c:pt>
                <c:pt idx="298">
                  <c:v>29727</c:v>
                </c:pt>
                <c:pt idx="299">
                  <c:v>29734</c:v>
                </c:pt>
                <c:pt idx="300">
                  <c:v>29741</c:v>
                </c:pt>
                <c:pt idx="301">
                  <c:v>29748</c:v>
                </c:pt>
                <c:pt idx="302">
                  <c:v>29755</c:v>
                </c:pt>
                <c:pt idx="303">
                  <c:v>29762</c:v>
                </c:pt>
                <c:pt idx="304">
                  <c:v>29769</c:v>
                </c:pt>
                <c:pt idx="305">
                  <c:v>29776</c:v>
                </c:pt>
                <c:pt idx="306">
                  <c:v>29783</c:v>
                </c:pt>
                <c:pt idx="307">
                  <c:v>29790</c:v>
                </c:pt>
                <c:pt idx="308">
                  <c:v>29797</c:v>
                </c:pt>
                <c:pt idx="309">
                  <c:v>29804</c:v>
                </c:pt>
                <c:pt idx="310">
                  <c:v>29811</c:v>
                </c:pt>
                <c:pt idx="311">
                  <c:v>29818</c:v>
                </c:pt>
                <c:pt idx="312">
                  <c:v>29825</c:v>
                </c:pt>
                <c:pt idx="313">
                  <c:v>29832</c:v>
                </c:pt>
                <c:pt idx="314">
                  <c:v>29839</c:v>
                </c:pt>
                <c:pt idx="315">
                  <c:v>29846</c:v>
                </c:pt>
                <c:pt idx="316">
                  <c:v>29853</c:v>
                </c:pt>
                <c:pt idx="317">
                  <c:v>29860</c:v>
                </c:pt>
                <c:pt idx="318">
                  <c:v>29867</c:v>
                </c:pt>
                <c:pt idx="319">
                  <c:v>29874</c:v>
                </c:pt>
                <c:pt idx="320">
                  <c:v>29881</c:v>
                </c:pt>
                <c:pt idx="321">
                  <c:v>29888</c:v>
                </c:pt>
                <c:pt idx="322">
                  <c:v>29895</c:v>
                </c:pt>
                <c:pt idx="323">
                  <c:v>29902</c:v>
                </c:pt>
                <c:pt idx="324">
                  <c:v>29909</c:v>
                </c:pt>
                <c:pt idx="325">
                  <c:v>29915</c:v>
                </c:pt>
                <c:pt idx="326">
                  <c:v>29923</c:v>
                </c:pt>
                <c:pt idx="327">
                  <c:v>29930</c:v>
                </c:pt>
                <c:pt idx="328">
                  <c:v>29937</c:v>
                </c:pt>
                <c:pt idx="329">
                  <c:v>29944</c:v>
                </c:pt>
                <c:pt idx="330">
                  <c:v>29951</c:v>
                </c:pt>
                <c:pt idx="331">
                  <c:v>29958</c:v>
                </c:pt>
                <c:pt idx="332">
                  <c:v>29965</c:v>
                </c:pt>
                <c:pt idx="333">
                  <c:v>29972</c:v>
                </c:pt>
                <c:pt idx="334">
                  <c:v>29979</c:v>
                </c:pt>
                <c:pt idx="335">
                  <c:v>29986</c:v>
                </c:pt>
                <c:pt idx="336">
                  <c:v>29992</c:v>
                </c:pt>
                <c:pt idx="337">
                  <c:v>30000</c:v>
                </c:pt>
                <c:pt idx="338">
                  <c:v>30007</c:v>
                </c:pt>
                <c:pt idx="339">
                  <c:v>30014</c:v>
                </c:pt>
                <c:pt idx="340">
                  <c:v>30021</c:v>
                </c:pt>
                <c:pt idx="341">
                  <c:v>30028</c:v>
                </c:pt>
                <c:pt idx="342">
                  <c:v>30035</c:v>
                </c:pt>
                <c:pt idx="343">
                  <c:v>30042</c:v>
                </c:pt>
                <c:pt idx="344">
                  <c:v>30049</c:v>
                </c:pt>
                <c:pt idx="345">
                  <c:v>30056</c:v>
                </c:pt>
                <c:pt idx="346">
                  <c:v>30063</c:v>
                </c:pt>
                <c:pt idx="347">
                  <c:v>30070</c:v>
                </c:pt>
                <c:pt idx="348">
                  <c:v>30077</c:v>
                </c:pt>
                <c:pt idx="349">
                  <c:v>30084</c:v>
                </c:pt>
                <c:pt idx="350">
                  <c:v>30091</c:v>
                </c:pt>
                <c:pt idx="351">
                  <c:v>30098</c:v>
                </c:pt>
                <c:pt idx="352">
                  <c:v>30105</c:v>
                </c:pt>
                <c:pt idx="353">
                  <c:v>30112</c:v>
                </c:pt>
                <c:pt idx="354">
                  <c:v>30119</c:v>
                </c:pt>
                <c:pt idx="355">
                  <c:v>30126</c:v>
                </c:pt>
                <c:pt idx="356">
                  <c:v>30133</c:v>
                </c:pt>
                <c:pt idx="357">
                  <c:v>30140</c:v>
                </c:pt>
                <c:pt idx="358">
                  <c:v>30147</c:v>
                </c:pt>
                <c:pt idx="359">
                  <c:v>30154</c:v>
                </c:pt>
                <c:pt idx="360">
                  <c:v>30161</c:v>
                </c:pt>
                <c:pt idx="361">
                  <c:v>30168</c:v>
                </c:pt>
                <c:pt idx="362">
                  <c:v>30175</c:v>
                </c:pt>
                <c:pt idx="363">
                  <c:v>30182</c:v>
                </c:pt>
                <c:pt idx="364">
                  <c:v>30189</c:v>
                </c:pt>
                <c:pt idx="365">
                  <c:v>30196</c:v>
                </c:pt>
                <c:pt idx="366">
                  <c:v>30203</c:v>
                </c:pt>
                <c:pt idx="367">
                  <c:v>30210</c:v>
                </c:pt>
                <c:pt idx="368">
                  <c:v>30217</c:v>
                </c:pt>
                <c:pt idx="369">
                  <c:v>30224</c:v>
                </c:pt>
                <c:pt idx="370">
                  <c:v>30231</c:v>
                </c:pt>
                <c:pt idx="371">
                  <c:v>30238</c:v>
                </c:pt>
                <c:pt idx="372">
                  <c:v>30245</c:v>
                </c:pt>
                <c:pt idx="373">
                  <c:v>30252</c:v>
                </c:pt>
                <c:pt idx="374">
                  <c:v>30259</c:v>
                </c:pt>
                <c:pt idx="375">
                  <c:v>30266</c:v>
                </c:pt>
                <c:pt idx="376">
                  <c:v>30273</c:v>
                </c:pt>
                <c:pt idx="377">
                  <c:v>30279</c:v>
                </c:pt>
                <c:pt idx="378">
                  <c:v>30287</c:v>
                </c:pt>
                <c:pt idx="379">
                  <c:v>30294</c:v>
                </c:pt>
                <c:pt idx="380">
                  <c:v>30301</c:v>
                </c:pt>
                <c:pt idx="381">
                  <c:v>30308</c:v>
                </c:pt>
                <c:pt idx="382">
                  <c:v>30315</c:v>
                </c:pt>
                <c:pt idx="383">
                  <c:v>30322</c:v>
                </c:pt>
                <c:pt idx="384">
                  <c:v>30329</c:v>
                </c:pt>
                <c:pt idx="385">
                  <c:v>30336</c:v>
                </c:pt>
                <c:pt idx="386">
                  <c:v>30343</c:v>
                </c:pt>
                <c:pt idx="387">
                  <c:v>30350</c:v>
                </c:pt>
                <c:pt idx="388">
                  <c:v>30357</c:v>
                </c:pt>
                <c:pt idx="389">
                  <c:v>30364</c:v>
                </c:pt>
                <c:pt idx="390">
                  <c:v>30371</c:v>
                </c:pt>
                <c:pt idx="391">
                  <c:v>30378</c:v>
                </c:pt>
                <c:pt idx="392">
                  <c:v>30385</c:v>
                </c:pt>
                <c:pt idx="393">
                  <c:v>30392</c:v>
                </c:pt>
                <c:pt idx="394">
                  <c:v>30399</c:v>
                </c:pt>
                <c:pt idx="395">
                  <c:v>30406</c:v>
                </c:pt>
                <c:pt idx="396">
                  <c:v>30413</c:v>
                </c:pt>
                <c:pt idx="397">
                  <c:v>30420</c:v>
                </c:pt>
                <c:pt idx="398">
                  <c:v>30427</c:v>
                </c:pt>
                <c:pt idx="399">
                  <c:v>30434</c:v>
                </c:pt>
                <c:pt idx="400">
                  <c:v>30441</c:v>
                </c:pt>
                <c:pt idx="401">
                  <c:v>30448</c:v>
                </c:pt>
                <c:pt idx="402">
                  <c:v>30455</c:v>
                </c:pt>
                <c:pt idx="403">
                  <c:v>30462</c:v>
                </c:pt>
                <c:pt idx="404">
                  <c:v>30469</c:v>
                </c:pt>
                <c:pt idx="405">
                  <c:v>30476</c:v>
                </c:pt>
                <c:pt idx="406">
                  <c:v>30483</c:v>
                </c:pt>
                <c:pt idx="407">
                  <c:v>30490</c:v>
                </c:pt>
                <c:pt idx="408">
                  <c:v>30497</c:v>
                </c:pt>
                <c:pt idx="409">
                  <c:v>30504</c:v>
                </c:pt>
                <c:pt idx="410">
                  <c:v>30511</c:v>
                </c:pt>
                <c:pt idx="411">
                  <c:v>30518</c:v>
                </c:pt>
                <c:pt idx="412">
                  <c:v>30525</c:v>
                </c:pt>
                <c:pt idx="413">
                  <c:v>30532</c:v>
                </c:pt>
                <c:pt idx="414">
                  <c:v>30539</c:v>
                </c:pt>
                <c:pt idx="415">
                  <c:v>30546</c:v>
                </c:pt>
                <c:pt idx="416">
                  <c:v>30553</c:v>
                </c:pt>
                <c:pt idx="417">
                  <c:v>30560</c:v>
                </c:pt>
                <c:pt idx="418">
                  <c:v>30567</c:v>
                </c:pt>
                <c:pt idx="419">
                  <c:v>30574</c:v>
                </c:pt>
                <c:pt idx="420">
                  <c:v>30581</c:v>
                </c:pt>
                <c:pt idx="421">
                  <c:v>30588</c:v>
                </c:pt>
                <c:pt idx="422">
                  <c:v>30595</c:v>
                </c:pt>
                <c:pt idx="423">
                  <c:v>30602</c:v>
                </c:pt>
                <c:pt idx="424">
                  <c:v>30609</c:v>
                </c:pt>
                <c:pt idx="425">
                  <c:v>30616</c:v>
                </c:pt>
                <c:pt idx="426">
                  <c:v>30623</c:v>
                </c:pt>
                <c:pt idx="427">
                  <c:v>30630</c:v>
                </c:pt>
                <c:pt idx="428">
                  <c:v>30637</c:v>
                </c:pt>
                <c:pt idx="429">
                  <c:v>30643</c:v>
                </c:pt>
                <c:pt idx="430">
                  <c:v>30651</c:v>
                </c:pt>
                <c:pt idx="431">
                  <c:v>30658</c:v>
                </c:pt>
                <c:pt idx="432">
                  <c:v>30665</c:v>
                </c:pt>
                <c:pt idx="433">
                  <c:v>30672</c:v>
                </c:pt>
                <c:pt idx="434">
                  <c:v>30679</c:v>
                </c:pt>
                <c:pt idx="435">
                  <c:v>30686</c:v>
                </c:pt>
                <c:pt idx="436">
                  <c:v>30693</c:v>
                </c:pt>
                <c:pt idx="437">
                  <c:v>30700</c:v>
                </c:pt>
                <c:pt idx="438">
                  <c:v>30707</c:v>
                </c:pt>
                <c:pt idx="439">
                  <c:v>30714</c:v>
                </c:pt>
                <c:pt idx="440">
                  <c:v>30721</c:v>
                </c:pt>
                <c:pt idx="441">
                  <c:v>30728</c:v>
                </c:pt>
                <c:pt idx="442">
                  <c:v>30735</c:v>
                </c:pt>
                <c:pt idx="443">
                  <c:v>30742</c:v>
                </c:pt>
                <c:pt idx="444">
                  <c:v>30749</c:v>
                </c:pt>
                <c:pt idx="445">
                  <c:v>30756</c:v>
                </c:pt>
                <c:pt idx="446">
                  <c:v>30763</c:v>
                </c:pt>
                <c:pt idx="447">
                  <c:v>30770</c:v>
                </c:pt>
                <c:pt idx="448">
                  <c:v>30777</c:v>
                </c:pt>
                <c:pt idx="449">
                  <c:v>30784</c:v>
                </c:pt>
                <c:pt idx="450">
                  <c:v>30791</c:v>
                </c:pt>
                <c:pt idx="451">
                  <c:v>30798</c:v>
                </c:pt>
                <c:pt idx="452">
                  <c:v>30805</c:v>
                </c:pt>
                <c:pt idx="453">
                  <c:v>30812</c:v>
                </c:pt>
                <c:pt idx="454">
                  <c:v>30819</c:v>
                </c:pt>
                <c:pt idx="455">
                  <c:v>30826</c:v>
                </c:pt>
                <c:pt idx="456">
                  <c:v>30833</c:v>
                </c:pt>
                <c:pt idx="457">
                  <c:v>30840</c:v>
                </c:pt>
                <c:pt idx="458">
                  <c:v>30847</c:v>
                </c:pt>
                <c:pt idx="459">
                  <c:v>30854</c:v>
                </c:pt>
                <c:pt idx="460">
                  <c:v>30861</c:v>
                </c:pt>
                <c:pt idx="461">
                  <c:v>30868</c:v>
                </c:pt>
                <c:pt idx="462">
                  <c:v>30875</c:v>
                </c:pt>
                <c:pt idx="463">
                  <c:v>30882</c:v>
                </c:pt>
                <c:pt idx="464">
                  <c:v>30889</c:v>
                </c:pt>
                <c:pt idx="465">
                  <c:v>30896</c:v>
                </c:pt>
                <c:pt idx="466">
                  <c:v>30903</c:v>
                </c:pt>
                <c:pt idx="467">
                  <c:v>30910</c:v>
                </c:pt>
                <c:pt idx="468">
                  <c:v>30917</c:v>
                </c:pt>
                <c:pt idx="469">
                  <c:v>30924</c:v>
                </c:pt>
                <c:pt idx="470">
                  <c:v>30931</c:v>
                </c:pt>
                <c:pt idx="471">
                  <c:v>30938</c:v>
                </c:pt>
                <c:pt idx="472">
                  <c:v>30945</c:v>
                </c:pt>
                <c:pt idx="473">
                  <c:v>30952</c:v>
                </c:pt>
                <c:pt idx="474">
                  <c:v>30959</c:v>
                </c:pt>
                <c:pt idx="475">
                  <c:v>30966</c:v>
                </c:pt>
                <c:pt idx="476">
                  <c:v>30973</c:v>
                </c:pt>
                <c:pt idx="477">
                  <c:v>30980</c:v>
                </c:pt>
                <c:pt idx="478">
                  <c:v>30987</c:v>
                </c:pt>
                <c:pt idx="479">
                  <c:v>30994</c:v>
                </c:pt>
                <c:pt idx="480">
                  <c:v>31001</c:v>
                </c:pt>
                <c:pt idx="481">
                  <c:v>31007</c:v>
                </c:pt>
                <c:pt idx="482">
                  <c:v>31015</c:v>
                </c:pt>
                <c:pt idx="483">
                  <c:v>31022</c:v>
                </c:pt>
                <c:pt idx="484">
                  <c:v>31029</c:v>
                </c:pt>
                <c:pt idx="485">
                  <c:v>31036</c:v>
                </c:pt>
                <c:pt idx="486">
                  <c:v>31043</c:v>
                </c:pt>
                <c:pt idx="487">
                  <c:v>31050</c:v>
                </c:pt>
                <c:pt idx="488">
                  <c:v>31057</c:v>
                </c:pt>
                <c:pt idx="489">
                  <c:v>31064</c:v>
                </c:pt>
                <c:pt idx="490">
                  <c:v>31071</c:v>
                </c:pt>
                <c:pt idx="491">
                  <c:v>31078</c:v>
                </c:pt>
                <c:pt idx="492">
                  <c:v>31085</c:v>
                </c:pt>
                <c:pt idx="493">
                  <c:v>31092</c:v>
                </c:pt>
                <c:pt idx="494">
                  <c:v>31099</c:v>
                </c:pt>
                <c:pt idx="495">
                  <c:v>31106</c:v>
                </c:pt>
                <c:pt idx="496">
                  <c:v>31113</c:v>
                </c:pt>
                <c:pt idx="497">
                  <c:v>31120</c:v>
                </c:pt>
                <c:pt idx="498">
                  <c:v>31127</c:v>
                </c:pt>
                <c:pt idx="499">
                  <c:v>31134</c:v>
                </c:pt>
                <c:pt idx="500">
                  <c:v>31141</c:v>
                </c:pt>
                <c:pt idx="501">
                  <c:v>31148</c:v>
                </c:pt>
                <c:pt idx="502">
                  <c:v>31155</c:v>
                </c:pt>
                <c:pt idx="503">
                  <c:v>31162</c:v>
                </c:pt>
                <c:pt idx="504">
                  <c:v>31169</c:v>
                </c:pt>
                <c:pt idx="505">
                  <c:v>31176</c:v>
                </c:pt>
                <c:pt idx="506">
                  <c:v>31183</c:v>
                </c:pt>
                <c:pt idx="507">
                  <c:v>31190</c:v>
                </c:pt>
                <c:pt idx="508">
                  <c:v>31197</c:v>
                </c:pt>
                <c:pt idx="509">
                  <c:v>31204</c:v>
                </c:pt>
                <c:pt idx="510">
                  <c:v>31211</c:v>
                </c:pt>
                <c:pt idx="511">
                  <c:v>31218</c:v>
                </c:pt>
                <c:pt idx="512">
                  <c:v>31225</c:v>
                </c:pt>
                <c:pt idx="513">
                  <c:v>31231</c:v>
                </c:pt>
                <c:pt idx="514">
                  <c:v>31239</c:v>
                </c:pt>
                <c:pt idx="515">
                  <c:v>31246</c:v>
                </c:pt>
                <c:pt idx="516">
                  <c:v>31253</c:v>
                </c:pt>
                <c:pt idx="517">
                  <c:v>31260</c:v>
                </c:pt>
                <c:pt idx="518">
                  <c:v>31267</c:v>
                </c:pt>
                <c:pt idx="519">
                  <c:v>31274</c:v>
                </c:pt>
                <c:pt idx="520">
                  <c:v>31281</c:v>
                </c:pt>
                <c:pt idx="521">
                  <c:v>31288</c:v>
                </c:pt>
                <c:pt idx="522">
                  <c:v>31295</c:v>
                </c:pt>
                <c:pt idx="523">
                  <c:v>31302</c:v>
                </c:pt>
                <c:pt idx="524">
                  <c:v>31309</c:v>
                </c:pt>
                <c:pt idx="525">
                  <c:v>31316</c:v>
                </c:pt>
                <c:pt idx="526">
                  <c:v>31323</c:v>
                </c:pt>
                <c:pt idx="527">
                  <c:v>31330</c:v>
                </c:pt>
                <c:pt idx="528">
                  <c:v>31337</c:v>
                </c:pt>
                <c:pt idx="529">
                  <c:v>31344</c:v>
                </c:pt>
                <c:pt idx="530">
                  <c:v>31351</c:v>
                </c:pt>
                <c:pt idx="531">
                  <c:v>31358</c:v>
                </c:pt>
                <c:pt idx="532">
                  <c:v>31365</c:v>
                </c:pt>
                <c:pt idx="533">
                  <c:v>31372</c:v>
                </c:pt>
                <c:pt idx="534">
                  <c:v>31378</c:v>
                </c:pt>
                <c:pt idx="535">
                  <c:v>31386</c:v>
                </c:pt>
                <c:pt idx="536">
                  <c:v>31393</c:v>
                </c:pt>
                <c:pt idx="537">
                  <c:v>31400</c:v>
                </c:pt>
                <c:pt idx="538">
                  <c:v>31407</c:v>
                </c:pt>
                <c:pt idx="539">
                  <c:v>31414</c:v>
                </c:pt>
                <c:pt idx="540">
                  <c:v>31421</c:v>
                </c:pt>
                <c:pt idx="541">
                  <c:v>31428</c:v>
                </c:pt>
                <c:pt idx="542">
                  <c:v>31435</c:v>
                </c:pt>
                <c:pt idx="543">
                  <c:v>31442</c:v>
                </c:pt>
                <c:pt idx="544">
                  <c:v>31449</c:v>
                </c:pt>
                <c:pt idx="545">
                  <c:v>31456</c:v>
                </c:pt>
                <c:pt idx="546">
                  <c:v>31463</c:v>
                </c:pt>
                <c:pt idx="547">
                  <c:v>31470</c:v>
                </c:pt>
                <c:pt idx="548">
                  <c:v>31477</c:v>
                </c:pt>
                <c:pt idx="549">
                  <c:v>31484</c:v>
                </c:pt>
                <c:pt idx="550">
                  <c:v>31491</c:v>
                </c:pt>
                <c:pt idx="551">
                  <c:v>31498</c:v>
                </c:pt>
                <c:pt idx="552">
                  <c:v>31505</c:v>
                </c:pt>
                <c:pt idx="553">
                  <c:v>31512</c:v>
                </c:pt>
                <c:pt idx="554">
                  <c:v>31519</c:v>
                </c:pt>
                <c:pt idx="555">
                  <c:v>31526</c:v>
                </c:pt>
                <c:pt idx="556">
                  <c:v>31533</c:v>
                </c:pt>
                <c:pt idx="557">
                  <c:v>31540</c:v>
                </c:pt>
                <c:pt idx="558">
                  <c:v>31547</c:v>
                </c:pt>
                <c:pt idx="559">
                  <c:v>31554</c:v>
                </c:pt>
                <c:pt idx="560">
                  <c:v>31561</c:v>
                </c:pt>
                <c:pt idx="561">
                  <c:v>31568</c:v>
                </c:pt>
                <c:pt idx="562">
                  <c:v>31575</c:v>
                </c:pt>
                <c:pt idx="563">
                  <c:v>31582</c:v>
                </c:pt>
                <c:pt idx="564">
                  <c:v>31589</c:v>
                </c:pt>
                <c:pt idx="565">
                  <c:v>31595</c:v>
                </c:pt>
                <c:pt idx="566">
                  <c:v>31603</c:v>
                </c:pt>
                <c:pt idx="567">
                  <c:v>31610</c:v>
                </c:pt>
                <c:pt idx="568">
                  <c:v>31617</c:v>
                </c:pt>
                <c:pt idx="569">
                  <c:v>31624</c:v>
                </c:pt>
                <c:pt idx="570">
                  <c:v>31631</c:v>
                </c:pt>
                <c:pt idx="571">
                  <c:v>31638</c:v>
                </c:pt>
                <c:pt idx="572">
                  <c:v>31645</c:v>
                </c:pt>
                <c:pt idx="573">
                  <c:v>31652</c:v>
                </c:pt>
                <c:pt idx="574">
                  <c:v>31659</c:v>
                </c:pt>
                <c:pt idx="575">
                  <c:v>31666</c:v>
                </c:pt>
                <c:pt idx="576">
                  <c:v>31673</c:v>
                </c:pt>
                <c:pt idx="577">
                  <c:v>31680</c:v>
                </c:pt>
                <c:pt idx="578">
                  <c:v>31687</c:v>
                </c:pt>
                <c:pt idx="579">
                  <c:v>31694</c:v>
                </c:pt>
                <c:pt idx="580">
                  <c:v>31701</c:v>
                </c:pt>
                <c:pt idx="581">
                  <c:v>31708</c:v>
                </c:pt>
                <c:pt idx="582">
                  <c:v>31715</c:v>
                </c:pt>
                <c:pt idx="583">
                  <c:v>31722</c:v>
                </c:pt>
                <c:pt idx="584">
                  <c:v>31729</c:v>
                </c:pt>
                <c:pt idx="585">
                  <c:v>31736</c:v>
                </c:pt>
                <c:pt idx="586">
                  <c:v>31742</c:v>
                </c:pt>
                <c:pt idx="587">
                  <c:v>31750</c:v>
                </c:pt>
                <c:pt idx="588">
                  <c:v>31757</c:v>
                </c:pt>
                <c:pt idx="589">
                  <c:v>31764</c:v>
                </c:pt>
                <c:pt idx="590">
                  <c:v>31772</c:v>
                </c:pt>
                <c:pt idx="591">
                  <c:v>31779</c:v>
                </c:pt>
                <c:pt idx="592">
                  <c:v>31785</c:v>
                </c:pt>
                <c:pt idx="593">
                  <c:v>31792</c:v>
                </c:pt>
                <c:pt idx="594">
                  <c:v>31799</c:v>
                </c:pt>
                <c:pt idx="595">
                  <c:v>31806</c:v>
                </c:pt>
                <c:pt idx="596">
                  <c:v>31813</c:v>
                </c:pt>
                <c:pt idx="597">
                  <c:v>31820</c:v>
                </c:pt>
                <c:pt idx="598">
                  <c:v>31827</c:v>
                </c:pt>
                <c:pt idx="599">
                  <c:v>31834</c:v>
                </c:pt>
                <c:pt idx="600">
                  <c:v>31841</c:v>
                </c:pt>
                <c:pt idx="601">
                  <c:v>31848</c:v>
                </c:pt>
                <c:pt idx="602">
                  <c:v>31855</c:v>
                </c:pt>
                <c:pt idx="603">
                  <c:v>31862</c:v>
                </c:pt>
                <c:pt idx="604">
                  <c:v>31869</c:v>
                </c:pt>
                <c:pt idx="605">
                  <c:v>31876</c:v>
                </c:pt>
                <c:pt idx="606">
                  <c:v>31883</c:v>
                </c:pt>
                <c:pt idx="607">
                  <c:v>31890</c:v>
                </c:pt>
                <c:pt idx="608">
                  <c:v>31897</c:v>
                </c:pt>
                <c:pt idx="609">
                  <c:v>31904</c:v>
                </c:pt>
                <c:pt idx="610">
                  <c:v>31911</c:v>
                </c:pt>
                <c:pt idx="611">
                  <c:v>31918</c:v>
                </c:pt>
                <c:pt idx="612">
                  <c:v>31925</c:v>
                </c:pt>
                <c:pt idx="613">
                  <c:v>31932</c:v>
                </c:pt>
                <c:pt idx="614">
                  <c:v>31939</c:v>
                </c:pt>
                <c:pt idx="615">
                  <c:v>31946</c:v>
                </c:pt>
                <c:pt idx="616">
                  <c:v>31953</c:v>
                </c:pt>
                <c:pt idx="617">
                  <c:v>31960</c:v>
                </c:pt>
                <c:pt idx="618">
                  <c:v>31967</c:v>
                </c:pt>
                <c:pt idx="619">
                  <c:v>31974</c:v>
                </c:pt>
                <c:pt idx="620">
                  <c:v>31981</c:v>
                </c:pt>
                <c:pt idx="621">
                  <c:v>31988</c:v>
                </c:pt>
                <c:pt idx="622">
                  <c:v>31995</c:v>
                </c:pt>
                <c:pt idx="623">
                  <c:v>32002</c:v>
                </c:pt>
                <c:pt idx="624">
                  <c:v>32009</c:v>
                </c:pt>
                <c:pt idx="625">
                  <c:v>32016</c:v>
                </c:pt>
                <c:pt idx="626">
                  <c:v>32023</c:v>
                </c:pt>
                <c:pt idx="627">
                  <c:v>32030</c:v>
                </c:pt>
                <c:pt idx="628">
                  <c:v>32037</c:v>
                </c:pt>
                <c:pt idx="629">
                  <c:v>32044</c:v>
                </c:pt>
                <c:pt idx="630">
                  <c:v>32051</c:v>
                </c:pt>
                <c:pt idx="631">
                  <c:v>32058</c:v>
                </c:pt>
                <c:pt idx="632">
                  <c:v>32065</c:v>
                </c:pt>
                <c:pt idx="633">
                  <c:v>32072</c:v>
                </c:pt>
                <c:pt idx="634">
                  <c:v>32079</c:v>
                </c:pt>
                <c:pt idx="635">
                  <c:v>32086</c:v>
                </c:pt>
                <c:pt idx="636">
                  <c:v>32093</c:v>
                </c:pt>
                <c:pt idx="637">
                  <c:v>32100</c:v>
                </c:pt>
                <c:pt idx="638">
                  <c:v>32106</c:v>
                </c:pt>
                <c:pt idx="639">
                  <c:v>32114</c:v>
                </c:pt>
                <c:pt idx="640">
                  <c:v>32121</c:v>
                </c:pt>
                <c:pt idx="641">
                  <c:v>32128</c:v>
                </c:pt>
                <c:pt idx="642">
                  <c:v>32134</c:v>
                </c:pt>
                <c:pt idx="643">
                  <c:v>32141</c:v>
                </c:pt>
                <c:pt idx="644">
                  <c:v>32149</c:v>
                </c:pt>
                <c:pt idx="645">
                  <c:v>32156</c:v>
                </c:pt>
                <c:pt idx="646">
                  <c:v>32163</c:v>
                </c:pt>
                <c:pt idx="647">
                  <c:v>32170</c:v>
                </c:pt>
                <c:pt idx="648">
                  <c:v>32177</c:v>
                </c:pt>
                <c:pt idx="649">
                  <c:v>32184</c:v>
                </c:pt>
                <c:pt idx="650">
                  <c:v>32191</c:v>
                </c:pt>
                <c:pt idx="651">
                  <c:v>32198</c:v>
                </c:pt>
                <c:pt idx="652">
                  <c:v>32205</c:v>
                </c:pt>
                <c:pt idx="653">
                  <c:v>32212</c:v>
                </c:pt>
                <c:pt idx="654">
                  <c:v>32219</c:v>
                </c:pt>
                <c:pt idx="655">
                  <c:v>32226</c:v>
                </c:pt>
                <c:pt idx="656">
                  <c:v>32233</c:v>
                </c:pt>
                <c:pt idx="657">
                  <c:v>32240</c:v>
                </c:pt>
                <c:pt idx="658">
                  <c:v>32247</c:v>
                </c:pt>
                <c:pt idx="659">
                  <c:v>32254</c:v>
                </c:pt>
                <c:pt idx="660">
                  <c:v>32261</c:v>
                </c:pt>
                <c:pt idx="661">
                  <c:v>32268</c:v>
                </c:pt>
                <c:pt idx="662">
                  <c:v>32275</c:v>
                </c:pt>
                <c:pt idx="663">
                  <c:v>32282</c:v>
                </c:pt>
                <c:pt idx="664">
                  <c:v>32289</c:v>
                </c:pt>
                <c:pt idx="665">
                  <c:v>32296</c:v>
                </c:pt>
                <c:pt idx="666">
                  <c:v>32303</c:v>
                </c:pt>
                <c:pt idx="667">
                  <c:v>32310</c:v>
                </c:pt>
                <c:pt idx="668">
                  <c:v>32317</c:v>
                </c:pt>
                <c:pt idx="669">
                  <c:v>32324</c:v>
                </c:pt>
                <c:pt idx="670">
                  <c:v>32331</c:v>
                </c:pt>
                <c:pt idx="671">
                  <c:v>32338</c:v>
                </c:pt>
                <c:pt idx="672">
                  <c:v>32345</c:v>
                </c:pt>
                <c:pt idx="673">
                  <c:v>32352</c:v>
                </c:pt>
                <c:pt idx="674">
                  <c:v>32359</c:v>
                </c:pt>
                <c:pt idx="675">
                  <c:v>32366</c:v>
                </c:pt>
                <c:pt idx="676">
                  <c:v>32373</c:v>
                </c:pt>
                <c:pt idx="677">
                  <c:v>32380</c:v>
                </c:pt>
                <c:pt idx="678">
                  <c:v>32387</c:v>
                </c:pt>
                <c:pt idx="679">
                  <c:v>32394</c:v>
                </c:pt>
                <c:pt idx="680">
                  <c:v>32401</c:v>
                </c:pt>
                <c:pt idx="681">
                  <c:v>32408</c:v>
                </c:pt>
                <c:pt idx="682">
                  <c:v>32415</c:v>
                </c:pt>
                <c:pt idx="683">
                  <c:v>32422</c:v>
                </c:pt>
                <c:pt idx="684">
                  <c:v>32429</c:v>
                </c:pt>
                <c:pt idx="685">
                  <c:v>32436</c:v>
                </c:pt>
                <c:pt idx="686">
                  <c:v>32443</c:v>
                </c:pt>
                <c:pt idx="687">
                  <c:v>32450</c:v>
                </c:pt>
                <c:pt idx="688">
                  <c:v>32457</c:v>
                </c:pt>
                <c:pt idx="689">
                  <c:v>32464</c:v>
                </c:pt>
                <c:pt idx="690">
                  <c:v>32470</c:v>
                </c:pt>
                <c:pt idx="691">
                  <c:v>32478</c:v>
                </c:pt>
                <c:pt idx="692">
                  <c:v>32485</c:v>
                </c:pt>
                <c:pt idx="693">
                  <c:v>32492</c:v>
                </c:pt>
                <c:pt idx="694">
                  <c:v>32499</c:v>
                </c:pt>
                <c:pt idx="695">
                  <c:v>32506</c:v>
                </c:pt>
                <c:pt idx="696">
                  <c:v>32513</c:v>
                </c:pt>
                <c:pt idx="697">
                  <c:v>32520</c:v>
                </c:pt>
                <c:pt idx="698">
                  <c:v>32527</c:v>
                </c:pt>
                <c:pt idx="699">
                  <c:v>32534</c:v>
                </c:pt>
                <c:pt idx="700">
                  <c:v>32541</c:v>
                </c:pt>
                <c:pt idx="701">
                  <c:v>32548</c:v>
                </c:pt>
                <c:pt idx="702">
                  <c:v>32555</c:v>
                </c:pt>
                <c:pt idx="703">
                  <c:v>32562</c:v>
                </c:pt>
                <c:pt idx="704">
                  <c:v>32569</c:v>
                </c:pt>
                <c:pt idx="705">
                  <c:v>32576</c:v>
                </c:pt>
                <c:pt idx="706">
                  <c:v>32583</c:v>
                </c:pt>
                <c:pt idx="707">
                  <c:v>32590</c:v>
                </c:pt>
                <c:pt idx="708">
                  <c:v>32597</c:v>
                </c:pt>
                <c:pt idx="709">
                  <c:v>32604</c:v>
                </c:pt>
                <c:pt idx="710">
                  <c:v>32611</c:v>
                </c:pt>
                <c:pt idx="711">
                  <c:v>32618</c:v>
                </c:pt>
                <c:pt idx="712">
                  <c:v>32625</c:v>
                </c:pt>
                <c:pt idx="713">
                  <c:v>32632</c:v>
                </c:pt>
                <c:pt idx="714">
                  <c:v>32639</c:v>
                </c:pt>
                <c:pt idx="715">
                  <c:v>32646</c:v>
                </c:pt>
                <c:pt idx="716">
                  <c:v>32653</c:v>
                </c:pt>
                <c:pt idx="717">
                  <c:v>32660</c:v>
                </c:pt>
                <c:pt idx="718">
                  <c:v>32667</c:v>
                </c:pt>
                <c:pt idx="719">
                  <c:v>32674</c:v>
                </c:pt>
                <c:pt idx="720">
                  <c:v>32681</c:v>
                </c:pt>
                <c:pt idx="721">
                  <c:v>32688</c:v>
                </c:pt>
                <c:pt idx="722">
                  <c:v>32695</c:v>
                </c:pt>
                <c:pt idx="723">
                  <c:v>32702</c:v>
                </c:pt>
                <c:pt idx="724">
                  <c:v>32709</c:v>
                </c:pt>
                <c:pt idx="725">
                  <c:v>32716</c:v>
                </c:pt>
                <c:pt idx="726">
                  <c:v>32723</c:v>
                </c:pt>
                <c:pt idx="727">
                  <c:v>32730</c:v>
                </c:pt>
                <c:pt idx="728">
                  <c:v>32737</c:v>
                </c:pt>
                <c:pt idx="729">
                  <c:v>32744</c:v>
                </c:pt>
                <c:pt idx="730">
                  <c:v>32751</c:v>
                </c:pt>
                <c:pt idx="731">
                  <c:v>32758</c:v>
                </c:pt>
                <c:pt idx="732">
                  <c:v>32765</c:v>
                </c:pt>
                <c:pt idx="733">
                  <c:v>32772</c:v>
                </c:pt>
                <c:pt idx="734">
                  <c:v>32779</c:v>
                </c:pt>
                <c:pt idx="735">
                  <c:v>32786</c:v>
                </c:pt>
                <c:pt idx="736">
                  <c:v>32793</c:v>
                </c:pt>
                <c:pt idx="737">
                  <c:v>32800</c:v>
                </c:pt>
                <c:pt idx="738">
                  <c:v>32807</c:v>
                </c:pt>
                <c:pt idx="739">
                  <c:v>32814</c:v>
                </c:pt>
                <c:pt idx="740">
                  <c:v>32821</c:v>
                </c:pt>
                <c:pt idx="741">
                  <c:v>32828</c:v>
                </c:pt>
                <c:pt idx="742">
                  <c:v>32834</c:v>
                </c:pt>
                <c:pt idx="743">
                  <c:v>32842</c:v>
                </c:pt>
                <c:pt idx="744">
                  <c:v>32849</c:v>
                </c:pt>
                <c:pt idx="745">
                  <c:v>32856</c:v>
                </c:pt>
                <c:pt idx="746">
                  <c:v>32863</c:v>
                </c:pt>
                <c:pt idx="747">
                  <c:v>32870</c:v>
                </c:pt>
                <c:pt idx="748">
                  <c:v>32877</c:v>
                </c:pt>
                <c:pt idx="749">
                  <c:v>32884</c:v>
                </c:pt>
                <c:pt idx="750">
                  <c:v>32891</c:v>
                </c:pt>
                <c:pt idx="751">
                  <c:v>32898</c:v>
                </c:pt>
                <c:pt idx="752">
                  <c:v>32905</c:v>
                </c:pt>
                <c:pt idx="753">
                  <c:v>32912</c:v>
                </c:pt>
                <c:pt idx="754">
                  <c:v>32919</c:v>
                </c:pt>
                <c:pt idx="755">
                  <c:v>32926</c:v>
                </c:pt>
                <c:pt idx="756">
                  <c:v>32933</c:v>
                </c:pt>
                <c:pt idx="757">
                  <c:v>32940</c:v>
                </c:pt>
                <c:pt idx="758">
                  <c:v>32947</c:v>
                </c:pt>
                <c:pt idx="759">
                  <c:v>32954</c:v>
                </c:pt>
                <c:pt idx="760">
                  <c:v>32961</c:v>
                </c:pt>
                <c:pt idx="761">
                  <c:v>32968</c:v>
                </c:pt>
                <c:pt idx="762">
                  <c:v>32975</c:v>
                </c:pt>
                <c:pt idx="763">
                  <c:v>32982</c:v>
                </c:pt>
                <c:pt idx="764">
                  <c:v>32989</c:v>
                </c:pt>
                <c:pt idx="765">
                  <c:v>32996</c:v>
                </c:pt>
                <c:pt idx="766">
                  <c:v>33003</c:v>
                </c:pt>
                <c:pt idx="767">
                  <c:v>33010</c:v>
                </c:pt>
                <c:pt idx="768">
                  <c:v>33017</c:v>
                </c:pt>
                <c:pt idx="769">
                  <c:v>33024</c:v>
                </c:pt>
                <c:pt idx="770">
                  <c:v>33031</c:v>
                </c:pt>
                <c:pt idx="771">
                  <c:v>33038</c:v>
                </c:pt>
                <c:pt idx="772">
                  <c:v>33045</c:v>
                </c:pt>
                <c:pt idx="773">
                  <c:v>33052</c:v>
                </c:pt>
                <c:pt idx="774">
                  <c:v>33059</c:v>
                </c:pt>
                <c:pt idx="775">
                  <c:v>33066</c:v>
                </c:pt>
                <c:pt idx="776">
                  <c:v>33073</c:v>
                </c:pt>
                <c:pt idx="777">
                  <c:v>33080</c:v>
                </c:pt>
                <c:pt idx="778">
                  <c:v>33087</c:v>
                </c:pt>
                <c:pt idx="779">
                  <c:v>33094</c:v>
                </c:pt>
                <c:pt idx="780">
                  <c:v>33101</c:v>
                </c:pt>
                <c:pt idx="781">
                  <c:v>33108</c:v>
                </c:pt>
                <c:pt idx="782">
                  <c:v>33115</c:v>
                </c:pt>
                <c:pt idx="783">
                  <c:v>33122</c:v>
                </c:pt>
                <c:pt idx="784">
                  <c:v>33129</c:v>
                </c:pt>
                <c:pt idx="785">
                  <c:v>33136</c:v>
                </c:pt>
                <c:pt idx="786">
                  <c:v>33143</c:v>
                </c:pt>
                <c:pt idx="787">
                  <c:v>33150</c:v>
                </c:pt>
                <c:pt idx="788">
                  <c:v>33157</c:v>
                </c:pt>
                <c:pt idx="789">
                  <c:v>33164</c:v>
                </c:pt>
                <c:pt idx="790">
                  <c:v>33171</c:v>
                </c:pt>
                <c:pt idx="791">
                  <c:v>33178</c:v>
                </c:pt>
                <c:pt idx="792">
                  <c:v>33185</c:v>
                </c:pt>
                <c:pt idx="793">
                  <c:v>33192</c:v>
                </c:pt>
                <c:pt idx="794">
                  <c:v>33200</c:v>
                </c:pt>
                <c:pt idx="795">
                  <c:v>33206</c:v>
                </c:pt>
                <c:pt idx="796">
                  <c:v>33213</c:v>
                </c:pt>
                <c:pt idx="797">
                  <c:v>33220</c:v>
                </c:pt>
                <c:pt idx="798">
                  <c:v>33227</c:v>
                </c:pt>
                <c:pt idx="799">
                  <c:v>33234</c:v>
                </c:pt>
                <c:pt idx="800">
                  <c:v>33241</c:v>
                </c:pt>
                <c:pt idx="801">
                  <c:v>33248</c:v>
                </c:pt>
                <c:pt idx="802">
                  <c:v>33255</c:v>
                </c:pt>
                <c:pt idx="803">
                  <c:v>33262</c:v>
                </c:pt>
                <c:pt idx="804">
                  <c:v>33269</c:v>
                </c:pt>
                <c:pt idx="805">
                  <c:v>33276</c:v>
                </c:pt>
                <c:pt idx="806">
                  <c:v>33283</c:v>
                </c:pt>
                <c:pt idx="807">
                  <c:v>33290</c:v>
                </c:pt>
                <c:pt idx="808">
                  <c:v>33297</c:v>
                </c:pt>
                <c:pt idx="809">
                  <c:v>33304</c:v>
                </c:pt>
                <c:pt idx="810">
                  <c:v>33311</c:v>
                </c:pt>
                <c:pt idx="811">
                  <c:v>33318</c:v>
                </c:pt>
                <c:pt idx="812">
                  <c:v>33325</c:v>
                </c:pt>
                <c:pt idx="813">
                  <c:v>33332</c:v>
                </c:pt>
                <c:pt idx="814">
                  <c:v>33339</c:v>
                </c:pt>
                <c:pt idx="815">
                  <c:v>33346</c:v>
                </c:pt>
                <c:pt idx="816">
                  <c:v>33353</c:v>
                </c:pt>
                <c:pt idx="817">
                  <c:v>33360</c:v>
                </c:pt>
                <c:pt idx="818">
                  <c:v>33367</c:v>
                </c:pt>
                <c:pt idx="819">
                  <c:v>33374</c:v>
                </c:pt>
                <c:pt idx="820">
                  <c:v>33381</c:v>
                </c:pt>
                <c:pt idx="821">
                  <c:v>33388</c:v>
                </c:pt>
                <c:pt idx="822">
                  <c:v>33395</c:v>
                </c:pt>
                <c:pt idx="823">
                  <c:v>33402</c:v>
                </c:pt>
                <c:pt idx="824">
                  <c:v>33409</c:v>
                </c:pt>
                <c:pt idx="825">
                  <c:v>33416</c:v>
                </c:pt>
                <c:pt idx="826">
                  <c:v>33422</c:v>
                </c:pt>
                <c:pt idx="827">
                  <c:v>33430</c:v>
                </c:pt>
                <c:pt idx="828">
                  <c:v>33437</c:v>
                </c:pt>
                <c:pt idx="829">
                  <c:v>33444</c:v>
                </c:pt>
                <c:pt idx="830">
                  <c:v>33451</c:v>
                </c:pt>
                <c:pt idx="831">
                  <c:v>33458</c:v>
                </c:pt>
                <c:pt idx="832">
                  <c:v>33465</c:v>
                </c:pt>
                <c:pt idx="833">
                  <c:v>33472</c:v>
                </c:pt>
                <c:pt idx="834">
                  <c:v>33479</c:v>
                </c:pt>
                <c:pt idx="835">
                  <c:v>33486</c:v>
                </c:pt>
                <c:pt idx="836">
                  <c:v>33493</c:v>
                </c:pt>
                <c:pt idx="837">
                  <c:v>33500</c:v>
                </c:pt>
                <c:pt idx="838">
                  <c:v>33507</c:v>
                </c:pt>
                <c:pt idx="839">
                  <c:v>33514</c:v>
                </c:pt>
                <c:pt idx="840">
                  <c:v>33521</c:v>
                </c:pt>
                <c:pt idx="841">
                  <c:v>33528</c:v>
                </c:pt>
                <c:pt idx="842">
                  <c:v>33535</c:v>
                </c:pt>
                <c:pt idx="843">
                  <c:v>33542</c:v>
                </c:pt>
                <c:pt idx="844">
                  <c:v>33549</c:v>
                </c:pt>
                <c:pt idx="845">
                  <c:v>33556</c:v>
                </c:pt>
                <c:pt idx="846">
                  <c:v>33563</c:v>
                </c:pt>
                <c:pt idx="847">
                  <c:v>33569</c:v>
                </c:pt>
                <c:pt idx="848">
                  <c:v>33577</c:v>
                </c:pt>
                <c:pt idx="849">
                  <c:v>33584</c:v>
                </c:pt>
                <c:pt idx="850">
                  <c:v>33591</c:v>
                </c:pt>
                <c:pt idx="851">
                  <c:v>33598</c:v>
                </c:pt>
                <c:pt idx="852">
                  <c:v>33605</c:v>
                </c:pt>
                <c:pt idx="853">
                  <c:v>33612</c:v>
                </c:pt>
                <c:pt idx="854">
                  <c:v>33619</c:v>
                </c:pt>
                <c:pt idx="855">
                  <c:v>33626</c:v>
                </c:pt>
                <c:pt idx="856">
                  <c:v>33633</c:v>
                </c:pt>
                <c:pt idx="857">
                  <c:v>33640</c:v>
                </c:pt>
                <c:pt idx="858">
                  <c:v>33647</c:v>
                </c:pt>
                <c:pt idx="859">
                  <c:v>33654</c:v>
                </c:pt>
                <c:pt idx="860">
                  <c:v>33661</c:v>
                </c:pt>
                <c:pt idx="861">
                  <c:v>33668</c:v>
                </c:pt>
                <c:pt idx="862">
                  <c:v>33675</c:v>
                </c:pt>
                <c:pt idx="863">
                  <c:v>33682</c:v>
                </c:pt>
                <c:pt idx="864">
                  <c:v>33689</c:v>
                </c:pt>
                <c:pt idx="865">
                  <c:v>33696</c:v>
                </c:pt>
                <c:pt idx="866">
                  <c:v>33703</c:v>
                </c:pt>
                <c:pt idx="867">
                  <c:v>33710</c:v>
                </c:pt>
                <c:pt idx="868">
                  <c:v>33717</c:v>
                </c:pt>
                <c:pt idx="869">
                  <c:v>33724</c:v>
                </c:pt>
                <c:pt idx="870">
                  <c:v>33731</c:v>
                </c:pt>
                <c:pt idx="871">
                  <c:v>33738</c:v>
                </c:pt>
                <c:pt idx="872">
                  <c:v>33745</c:v>
                </c:pt>
                <c:pt idx="873">
                  <c:v>33752</c:v>
                </c:pt>
                <c:pt idx="874">
                  <c:v>33759</c:v>
                </c:pt>
                <c:pt idx="875">
                  <c:v>33766</c:v>
                </c:pt>
                <c:pt idx="876">
                  <c:v>33773</c:v>
                </c:pt>
                <c:pt idx="877">
                  <c:v>33780</c:v>
                </c:pt>
                <c:pt idx="878">
                  <c:v>33787</c:v>
                </c:pt>
                <c:pt idx="879">
                  <c:v>33794</c:v>
                </c:pt>
                <c:pt idx="880">
                  <c:v>33801</c:v>
                </c:pt>
                <c:pt idx="881">
                  <c:v>33808</c:v>
                </c:pt>
                <c:pt idx="882">
                  <c:v>33815</c:v>
                </c:pt>
                <c:pt idx="883">
                  <c:v>33822</c:v>
                </c:pt>
                <c:pt idx="884">
                  <c:v>33829</c:v>
                </c:pt>
                <c:pt idx="885">
                  <c:v>33836</c:v>
                </c:pt>
                <c:pt idx="886">
                  <c:v>33843</c:v>
                </c:pt>
                <c:pt idx="887">
                  <c:v>33850</c:v>
                </c:pt>
                <c:pt idx="888">
                  <c:v>33857</c:v>
                </c:pt>
                <c:pt idx="889">
                  <c:v>33864</c:v>
                </c:pt>
                <c:pt idx="890">
                  <c:v>33871</c:v>
                </c:pt>
                <c:pt idx="891">
                  <c:v>33878</c:v>
                </c:pt>
                <c:pt idx="892">
                  <c:v>33885</c:v>
                </c:pt>
                <c:pt idx="893">
                  <c:v>33892</c:v>
                </c:pt>
                <c:pt idx="894">
                  <c:v>33899</c:v>
                </c:pt>
                <c:pt idx="895">
                  <c:v>33906</c:v>
                </c:pt>
                <c:pt idx="896">
                  <c:v>33913</c:v>
                </c:pt>
                <c:pt idx="897">
                  <c:v>33920</c:v>
                </c:pt>
                <c:pt idx="898">
                  <c:v>33927</c:v>
                </c:pt>
                <c:pt idx="899">
                  <c:v>33935</c:v>
                </c:pt>
                <c:pt idx="900">
                  <c:v>33941</c:v>
                </c:pt>
                <c:pt idx="901">
                  <c:v>33948</c:v>
                </c:pt>
                <c:pt idx="902">
                  <c:v>33955</c:v>
                </c:pt>
                <c:pt idx="903">
                  <c:v>33961</c:v>
                </c:pt>
                <c:pt idx="904">
                  <c:v>33968</c:v>
                </c:pt>
                <c:pt idx="905">
                  <c:v>33976</c:v>
                </c:pt>
                <c:pt idx="906">
                  <c:v>33983</c:v>
                </c:pt>
                <c:pt idx="907">
                  <c:v>33990</c:v>
                </c:pt>
                <c:pt idx="908">
                  <c:v>33997</c:v>
                </c:pt>
                <c:pt idx="909">
                  <c:v>34004</c:v>
                </c:pt>
                <c:pt idx="910">
                  <c:v>34011</c:v>
                </c:pt>
                <c:pt idx="911">
                  <c:v>34018</c:v>
                </c:pt>
                <c:pt idx="912">
                  <c:v>34025</c:v>
                </c:pt>
                <c:pt idx="913">
                  <c:v>34032</c:v>
                </c:pt>
                <c:pt idx="914">
                  <c:v>34039</c:v>
                </c:pt>
                <c:pt idx="915">
                  <c:v>34046</c:v>
                </c:pt>
                <c:pt idx="916">
                  <c:v>34053</c:v>
                </c:pt>
                <c:pt idx="917">
                  <c:v>34060</c:v>
                </c:pt>
                <c:pt idx="918">
                  <c:v>34067</c:v>
                </c:pt>
                <c:pt idx="919">
                  <c:v>34074</c:v>
                </c:pt>
                <c:pt idx="920">
                  <c:v>34081</c:v>
                </c:pt>
                <c:pt idx="921">
                  <c:v>34088</c:v>
                </c:pt>
                <c:pt idx="922">
                  <c:v>34094</c:v>
                </c:pt>
                <c:pt idx="923">
                  <c:v>34102</c:v>
                </c:pt>
                <c:pt idx="924">
                  <c:v>34109</c:v>
                </c:pt>
                <c:pt idx="925">
                  <c:v>34116</c:v>
                </c:pt>
                <c:pt idx="926">
                  <c:v>34123</c:v>
                </c:pt>
                <c:pt idx="927">
                  <c:v>34130</c:v>
                </c:pt>
                <c:pt idx="928">
                  <c:v>34137</c:v>
                </c:pt>
                <c:pt idx="929">
                  <c:v>34144</c:v>
                </c:pt>
                <c:pt idx="930">
                  <c:v>34151</c:v>
                </c:pt>
                <c:pt idx="931">
                  <c:v>34158</c:v>
                </c:pt>
                <c:pt idx="932">
                  <c:v>34165</c:v>
                </c:pt>
                <c:pt idx="933">
                  <c:v>34172</c:v>
                </c:pt>
                <c:pt idx="934">
                  <c:v>34179</c:v>
                </c:pt>
                <c:pt idx="935">
                  <c:v>34186</c:v>
                </c:pt>
                <c:pt idx="936">
                  <c:v>34193</c:v>
                </c:pt>
                <c:pt idx="937">
                  <c:v>34200</c:v>
                </c:pt>
                <c:pt idx="938">
                  <c:v>34207</c:v>
                </c:pt>
                <c:pt idx="939">
                  <c:v>34214</c:v>
                </c:pt>
                <c:pt idx="940">
                  <c:v>34221</c:v>
                </c:pt>
                <c:pt idx="941">
                  <c:v>34228</c:v>
                </c:pt>
                <c:pt idx="942">
                  <c:v>34235</c:v>
                </c:pt>
                <c:pt idx="943">
                  <c:v>34249</c:v>
                </c:pt>
                <c:pt idx="944">
                  <c:v>34256</c:v>
                </c:pt>
                <c:pt idx="945">
                  <c:v>34263</c:v>
                </c:pt>
                <c:pt idx="946">
                  <c:v>34270</c:v>
                </c:pt>
                <c:pt idx="947">
                  <c:v>34277</c:v>
                </c:pt>
                <c:pt idx="948">
                  <c:v>34284</c:v>
                </c:pt>
                <c:pt idx="949">
                  <c:v>34291</c:v>
                </c:pt>
                <c:pt idx="950">
                  <c:v>34297</c:v>
                </c:pt>
                <c:pt idx="951">
                  <c:v>34305</c:v>
                </c:pt>
                <c:pt idx="952">
                  <c:v>34312</c:v>
                </c:pt>
                <c:pt idx="953">
                  <c:v>34319</c:v>
                </c:pt>
                <c:pt idx="954">
                  <c:v>34326</c:v>
                </c:pt>
                <c:pt idx="955">
                  <c:v>34333</c:v>
                </c:pt>
                <c:pt idx="956">
                  <c:v>34340</c:v>
                </c:pt>
                <c:pt idx="957">
                  <c:v>34347</c:v>
                </c:pt>
                <c:pt idx="958">
                  <c:v>34354</c:v>
                </c:pt>
                <c:pt idx="959">
                  <c:v>34361</c:v>
                </c:pt>
                <c:pt idx="960">
                  <c:v>34368</c:v>
                </c:pt>
                <c:pt idx="961">
                  <c:v>34375</c:v>
                </c:pt>
                <c:pt idx="962">
                  <c:v>34382</c:v>
                </c:pt>
                <c:pt idx="963">
                  <c:v>34389</c:v>
                </c:pt>
                <c:pt idx="964">
                  <c:v>34396</c:v>
                </c:pt>
                <c:pt idx="965">
                  <c:v>34403</c:v>
                </c:pt>
                <c:pt idx="966">
                  <c:v>34410</c:v>
                </c:pt>
                <c:pt idx="967">
                  <c:v>34417</c:v>
                </c:pt>
                <c:pt idx="968">
                  <c:v>34424</c:v>
                </c:pt>
                <c:pt idx="969">
                  <c:v>34431</c:v>
                </c:pt>
                <c:pt idx="970">
                  <c:v>34438</c:v>
                </c:pt>
                <c:pt idx="971">
                  <c:v>34445</c:v>
                </c:pt>
                <c:pt idx="972">
                  <c:v>34452</c:v>
                </c:pt>
                <c:pt idx="973">
                  <c:v>34459</c:v>
                </c:pt>
                <c:pt idx="974">
                  <c:v>34466</c:v>
                </c:pt>
                <c:pt idx="975">
                  <c:v>34473</c:v>
                </c:pt>
                <c:pt idx="976">
                  <c:v>34480</c:v>
                </c:pt>
                <c:pt idx="977">
                  <c:v>34487</c:v>
                </c:pt>
                <c:pt idx="978">
                  <c:v>34494</c:v>
                </c:pt>
                <c:pt idx="979">
                  <c:v>34501</c:v>
                </c:pt>
                <c:pt idx="980">
                  <c:v>34508</c:v>
                </c:pt>
                <c:pt idx="981">
                  <c:v>34515</c:v>
                </c:pt>
                <c:pt idx="982">
                  <c:v>34522</c:v>
                </c:pt>
                <c:pt idx="983">
                  <c:v>34529</c:v>
                </c:pt>
                <c:pt idx="984">
                  <c:v>34536</c:v>
                </c:pt>
                <c:pt idx="985">
                  <c:v>34543</c:v>
                </c:pt>
                <c:pt idx="986">
                  <c:v>34550</c:v>
                </c:pt>
                <c:pt idx="987">
                  <c:v>34557</c:v>
                </c:pt>
                <c:pt idx="988">
                  <c:v>34564</c:v>
                </c:pt>
                <c:pt idx="989">
                  <c:v>34571</c:v>
                </c:pt>
                <c:pt idx="990">
                  <c:v>34578</c:v>
                </c:pt>
                <c:pt idx="991">
                  <c:v>34585</c:v>
                </c:pt>
                <c:pt idx="992">
                  <c:v>34592</c:v>
                </c:pt>
                <c:pt idx="993">
                  <c:v>34599</c:v>
                </c:pt>
                <c:pt idx="994">
                  <c:v>34606</c:v>
                </c:pt>
                <c:pt idx="995">
                  <c:v>34613</c:v>
                </c:pt>
                <c:pt idx="996">
                  <c:v>34620</c:v>
                </c:pt>
                <c:pt idx="997">
                  <c:v>34627</c:v>
                </c:pt>
                <c:pt idx="998">
                  <c:v>34634</c:v>
                </c:pt>
                <c:pt idx="999">
                  <c:v>34641</c:v>
                </c:pt>
                <c:pt idx="1000">
                  <c:v>34648</c:v>
                </c:pt>
                <c:pt idx="1001">
                  <c:v>34655</c:v>
                </c:pt>
                <c:pt idx="1002">
                  <c:v>34661</c:v>
                </c:pt>
                <c:pt idx="1003">
                  <c:v>34669</c:v>
                </c:pt>
                <c:pt idx="1004">
                  <c:v>34676</c:v>
                </c:pt>
                <c:pt idx="1005">
                  <c:v>34683</c:v>
                </c:pt>
                <c:pt idx="1006">
                  <c:v>34690</c:v>
                </c:pt>
                <c:pt idx="1007">
                  <c:v>34697</c:v>
                </c:pt>
                <c:pt idx="1008">
                  <c:v>34704</c:v>
                </c:pt>
                <c:pt idx="1009">
                  <c:v>34711</c:v>
                </c:pt>
                <c:pt idx="1010">
                  <c:v>34718</c:v>
                </c:pt>
                <c:pt idx="1011">
                  <c:v>34725</c:v>
                </c:pt>
                <c:pt idx="1012">
                  <c:v>34732</c:v>
                </c:pt>
                <c:pt idx="1013">
                  <c:v>34739</c:v>
                </c:pt>
                <c:pt idx="1014">
                  <c:v>34746</c:v>
                </c:pt>
                <c:pt idx="1015">
                  <c:v>34753</c:v>
                </c:pt>
                <c:pt idx="1016">
                  <c:v>34760</c:v>
                </c:pt>
                <c:pt idx="1017">
                  <c:v>34767</c:v>
                </c:pt>
                <c:pt idx="1018">
                  <c:v>34774</c:v>
                </c:pt>
                <c:pt idx="1019">
                  <c:v>34781</c:v>
                </c:pt>
                <c:pt idx="1020">
                  <c:v>34788</c:v>
                </c:pt>
                <c:pt idx="1021">
                  <c:v>34795</c:v>
                </c:pt>
                <c:pt idx="1022">
                  <c:v>34802</c:v>
                </c:pt>
                <c:pt idx="1023">
                  <c:v>34809</c:v>
                </c:pt>
                <c:pt idx="1024">
                  <c:v>34816</c:v>
                </c:pt>
                <c:pt idx="1025">
                  <c:v>34823</c:v>
                </c:pt>
                <c:pt idx="1026">
                  <c:v>34830</c:v>
                </c:pt>
                <c:pt idx="1027">
                  <c:v>34837</c:v>
                </c:pt>
                <c:pt idx="1028">
                  <c:v>34844</c:v>
                </c:pt>
                <c:pt idx="1029">
                  <c:v>34851</c:v>
                </c:pt>
                <c:pt idx="1030">
                  <c:v>34858</c:v>
                </c:pt>
                <c:pt idx="1031">
                  <c:v>34865</c:v>
                </c:pt>
                <c:pt idx="1032">
                  <c:v>34872</c:v>
                </c:pt>
                <c:pt idx="1033">
                  <c:v>34879</c:v>
                </c:pt>
                <c:pt idx="1034">
                  <c:v>34886</c:v>
                </c:pt>
                <c:pt idx="1035">
                  <c:v>34893</c:v>
                </c:pt>
                <c:pt idx="1036">
                  <c:v>34900</c:v>
                </c:pt>
                <c:pt idx="1037">
                  <c:v>34907</c:v>
                </c:pt>
                <c:pt idx="1038">
                  <c:v>34914</c:v>
                </c:pt>
                <c:pt idx="1039">
                  <c:v>34921</c:v>
                </c:pt>
                <c:pt idx="1040">
                  <c:v>34928</c:v>
                </c:pt>
                <c:pt idx="1041">
                  <c:v>34935</c:v>
                </c:pt>
                <c:pt idx="1042">
                  <c:v>34942</c:v>
                </c:pt>
                <c:pt idx="1043">
                  <c:v>34949</c:v>
                </c:pt>
                <c:pt idx="1044">
                  <c:v>34956</c:v>
                </c:pt>
                <c:pt idx="1045">
                  <c:v>34963</c:v>
                </c:pt>
                <c:pt idx="1046">
                  <c:v>34970</c:v>
                </c:pt>
                <c:pt idx="1047">
                  <c:v>34977</c:v>
                </c:pt>
                <c:pt idx="1048">
                  <c:v>34984</c:v>
                </c:pt>
                <c:pt idx="1049">
                  <c:v>34991</c:v>
                </c:pt>
                <c:pt idx="1050">
                  <c:v>34998</c:v>
                </c:pt>
                <c:pt idx="1051">
                  <c:v>35005</c:v>
                </c:pt>
                <c:pt idx="1052">
                  <c:v>35012</c:v>
                </c:pt>
                <c:pt idx="1053">
                  <c:v>35019</c:v>
                </c:pt>
                <c:pt idx="1054">
                  <c:v>35025</c:v>
                </c:pt>
                <c:pt idx="1055">
                  <c:v>35033</c:v>
                </c:pt>
                <c:pt idx="1056">
                  <c:v>35040</c:v>
                </c:pt>
                <c:pt idx="1057">
                  <c:v>35047</c:v>
                </c:pt>
                <c:pt idx="1058">
                  <c:v>35054</c:v>
                </c:pt>
                <c:pt idx="1059">
                  <c:v>35061</c:v>
                </c:pt>
                <c:pt idx="1060">
                  <c:v>35068</c:v>
                </c:pt>
                <c:pt idx="1061">
                  <c:v>35075</c:v>
                </c:pt>
                <c:pt idx="1062">
                  <c:v>35082</c:v>
                </c:pt>
                <c:pt idx="1063">
                  <c:v>35089</c:v>
                </c:pt>
                <c:pt idx="1064">
                  <c:v>35096</c:v>
                </c:pt>
                <c:pt idx="1065">
                  <c:v>35103</c:v>
                </c:pt>
                <c:pt idx="1066">
                  <c:v>35110</c:v>
                </c:pt>
                <c:pt idx="1067">
                  <c:v>35117</c:v>
                </c:pt>
                <c:pt idx="1068">
                  <c:v>35124</c:v>
                </c:pt>
                <c:pt idx="1069">
                  <c:v>35131</c:v>
                </c:pt>
                <c:pt idx="1070">
                  <c:v>35138</c:v>
                </c:pt>
                <c:pt idx="1071">
                  <c:v>35145</c:v>
                </c:pt>
                <c:pt idx="1072">
                  <c:v>35152</c:v>
                </c:pt>
                <c:pt idx="1073">
                  <c:v>35159</c:v>
                </c:pt>
                <c:pt idx="1074">
                  <c:v>35166</c:v>
                </c:pt>
                <c:pt idx="1075">
                  <c:v>35173</c:v>
                </c:pt>
                <c:pt idx="1076">
                  <c:v>35180</c:v>
                </c:pt>
                <c:pt idx="1077">
                  <c:v>35187</c:v>
                </c:pt>
                <c:pt idx="1078">
                  <c:v>35194</c:v>
                </c:pt>
                <c:pt idx="1079">
                  <c:v>35201</c:v>
                </c:pt>
                <c:pt idx="1080">
                  <c:v>35208</c:v>
                </c:pt>
                <c:pt idx="1081">
                  <c:v>35215</c:v>
                </c:pt>
                <c:pt idx="1082">
                  <c:v>35222</c:v>
                </c:pt>
                <c:pt idx="1083">
                  <c:v>35229</c:v>
                </c:pt>
                <c:pt idx="1084">
                  <c:v>35236</c:v>
                </c:pt>
                <c:pt idx="1085">
                  <c:v>35243</c:v>
                </c:pt>
                <c:pt idx="1086">
                  <c:v>35249</c:v>
                </c:pt>
                <c:pt idx="1087">
                  <c:v>35257</c:v>
                </c:pt>
                <c:pt idx="1088">
                  <c:v>35264</c:v>
                </c:pt>
                <c:pt idx="1089">
                  <c:v>35271</c:v>
                </c:pt>
                <c:pt idx="1090">
                  <c:v>35278</c:v>
                </c:pt>
                <c:pt idx="1091">
                  <c:v>35285</c:v>
                </c:pt>
                <c:pt idx="1092">
                  <c:v>35292</c:v>
                </c:pt>
                <c:pt idx="1093">
                  <c:v>35299</c:v>
                </c:pt>
                <c:pt idx="1094">
                  <c:v>35306</c:v>
                </c:pt>
                <c:pt idx="1095">
                  <c:v>35313</c:v>
                </c:pt>
                <c:pt idx="1096">
                  <c:v>35320</c:v>
                </c:pt>
                <c:pt idx="1097">
                  <c:v>35327</c:v>
                </c:pt>
                <c:pt idx="1098">
                  <c:v>35334</c:v>
                </c:pt>
                <c:pt idx="1099">
                  <c:v>35341</c:v>
                </c:pt>
                <c:pt idx="1100">
                  <c:v>35348</c:v>
                </c:pt>
                <c:pt idx="1101">
                  <c:v>35355</c:v>
                </c:pt>
                <c:pt idx="1102">
                  <c:v>35362</c:v>
                </c:pt>
                <c:pt idx="1103">
                  <c:v>35369</c:v>
                </c:pt>
                <c:pt idx="1104">
                  <c:v>35376</c:v>
                </c:pt>
                <c:pt idx="1105">
                  <c:v>35383</c:v>
                </c:pt>
                <c:pt idx="1106">
                  <c:v>35390</c:v>
                </c:pt>
                <c:pt idx="1107">
                  <c:v>35396</c:v>
                </c:pt>
                <c:pt idx="1108">
                  <c:v>35404</c:v>
                </c:pt>
                <c:pt idx="1109">
                  <c:v>35411</c:v>
                </c:pt>
                <c:pt idx="1110">
                  <c:v>35418</c:v>
                </c:pt>
                <c:pt idx="1111">
                  <c:v>35425</c:v>
                </c:pt>
                <c:pt idx="1112">
                  <c:v>35432</c:v>
                </c:pt>
                <c:pt idx="1113">
                  <c:v>35439</c:v>
                </c:pt>
                <c:pt idx="1114">
                  <c:v>35446</c:v>
                </c:pt>
                <c:pt idx="1115">
                  <c:v>35453</c:v>
                </c:pt>
                <c:pt idx="1116">
                  <c:v>35460</c:v>
                </c:pt>
                <c:pt idx="1117">
                  <c:v>35467</c:v>
                </c:pt>
                <c:pt idx="1118">
                  <c:v>35474</c:v>
                </c:pt>
                <c:pt idx="1119">
                  <c:v>35481</c:v>
                </c:pt>
                <c:pt idx="1120">
                  <c:v>35488</c:v>
                </c:pt>
                <c:pt idx="1121">
                  <c:v>35495</c:v>
                </c:pt>
                <c:pt idx="1122">
                  <c:v>35502</c:v>
                </c:pt>
                <c:pt idx="1123">
                  <c:v>35509</c:v>
                </c:pt>
                <c:pt idx="1124">
                  <c:v>35516</c:v>
                </c:pt>
                <c:pt idx="1125">
                  <c:v>35523</c:v>
                </c:pt>
                <c:pt idx="1126">
                  <c:v>35530</c:v>
                </c:pt>
                <c:pt idx="1127">
                  <c:v>35537</c:v>
                </c:pt>
                <c:pt idx="1128">
                  <c:v>35544</c:v>
                </c:pt>
                <c:pt idx="1129">
                  <c:v>35551</c:v>
                </c:pt>
                <c:pt idx="1130">
                  <c:v>35558</c:v>
                </c:pt>
                <c:pt idx="1131">
                  <c:v>35565</c:v>
                </c:pt>
                <c:pt idx="1132">
                  <c:v>35572</c:v>
                </c:pt>
                <c:pt idx="1133">
                  <c:v>35579</c:v>
                </c:pt>
                <c:pt idx="1134">
                  <c:v>35586</c:v>
                </c:pt>
                <c:pt idx="1135">
                  <c:v>35593</c:v>
                </c:pt>
                <c:pt idx="1136">
                  <c:v>35600</c:v>
                </c:pt>
                <c:pt idx="1137">
                  <c:v>35607</c:v>
                </c:pt>
                <c:pt idx="1138">
                  <c:v>35614</c:v>
                </c:pt>
                <c:pt idx="1139">
                  <c:v>35621</c:v>
                </c:pt>
                <c:pt idx="1140">
                  <c:v>35628</c:v>
                </c:pt>
                <c:pt idx="1141">
                  <c:v>35635</c:v>
                </c:pt>
                <c:pt idx="1142">
                  <c:v>35642</c:v>
                </c:pt>
                <c:pt idx="1143">
                  <c:v>35649</c:v>
                </c:pt>
                <c:pt idx="1144">
                  <c:v>35656</c:v>
                </c:pt>
                <c:pt idx="1145">
                  <c:v>35663</c:v>
                </c:pt>
                <c:pt idx="1146">
                  <c:v>35670</c:v>
                </c:pt>
                <c:pt idx="1147">
                  <c:v>35677</c:v>
                </c:pt>
                <c:pt idx="1148">
                  <c:v>35684</c:v>
                </c:pt>
                <c:pt idx="1149">
                  <c:v>35691</c:v>
                </c:pt>
                <c:pt idx="1150">
                  <c:v>35698</c:v>
                </c:pt>
                <c:pt idx="1151">
                  <c:v>35705</c:v>
                </c:pt>
                <c:pt idx="1152">
                  <c:v>35712</c:v>
                </c:pt>
                <c:pt idx="1153">
                  <c:v>35719</c:v>
                </c:pt>
                <c:pt idx="1154">
                  <c:v>35726</c:v>
                </c:pt>
                <c:pt idx="1155">
                  <c:v>35733</c:v>
                </c:pt>
                <c:pt idx="1156">
                  <c:v>35740</c:v>
                </c:pt>
                <c:pt idx="1157">
                  <c:v>35747</c:v>
                </c:pt>
                <c:pt idx="1158">
                  <c:v>35754</c:v>
                </c:pt>
                <c:pt idx="1159">
                  <c:v>35762</c:v>
                </c:pt>
                <c:pt idx="1160">
                  <c:v>35768</c:v>
                </c:pt>
                <c:pt idx="1161">
                  <c:v>35774</c:v>
                </c:pt>
                <c:pt idx="1162">
                  <c:v>35781</c:v>
                </c:pt>
                <c:pt idx="1163">
                  <c:v>35788</c:v>
                </c:pt>
                <c:pt idx="1164">
                  <c:v>35795</c:v>
                </c:pt>
                <c:pt idx="1165">
                  <c:v>35803</c:v>
                </c:pt>
                <c:pt idx="1166">
                  <c:v>35810</c:v>
                </c:pt>
                <c:pt idx="1167">
                  <c:v>35817</c:v>
                </c:pt>
                <c:pt idx="1168">
                  <c:v>35824</c:v>
                </c:pt>
                <c:pt idx="1169">
                  <c:v>35831</c:v>
                </c:pt>
                <c:pt idx="1170">
                  <c:v>35838</c:v>
                </c:pt>
                <c:pt idx="1171">
                  <c:v>35845</c:v>
                </c:pt>
                <c:pt idx="1172">
                  <c:v>35852</c:v>
                </c:pt>
                <c:pt idx="1173">
                  <c:v>35859</c:v>
                </c:pt>
                <c:pt idx="1174">
                  <c:v>35866</c:v>
                </c:pt>
                <c:pt idx="1175">
                  <c:v>35873</c:v>
                </c:pt>
                <c:pt idx="1176">
                  <c:v>35880</c:v>
                </c:pt>
                <c:pt idx="1177">
                  <c:v>35887</c:v>
                </c:pt>
                <c:pt idx="1178">
                  <c:v>35894</c:v>
                </c:pt>
                <c:pt idx="1179">
                  <c:v>35901</c:v>
                </c:pt>
                <c:pt idx="1180">
                  <c:v>35908</c:v>
                </c:pt>
                <c:pt idx="1181">
                  <c:v>35915</c:v>
                </c:pt>
                <c:pt idx="1182">
                  <c:v>35922</c:v>
                </c:pt>
                <c:pt idx="1183">
                  <c:v>35929</c:v>
                </c:pt>
                <c:pt idx="1184">
                  <c:v>35936</c:v>
                </c:pt>
                <c:pt idx="1185">
                  <c:v>35943</c:v>
                </c:pt>
                <c:pt idx="1186">
                  <c:v>35950</c:v>
                </c:pt>
                <c:pt idx="1187">
                  <c:v>35957</c:v>
                </c:pt>
                <c:pt idx="1188">
                  <c:v>35964</c:v>
                </c:pt>
                <c:pt idx="1189">
                  <c:v>35971</c:v>
                </c:pt>
                <c:pt idx="1190">
                  <c:v>35978</c:v>
                </c:pt>
                <c:pt idx="1191">
                  <c:v>35985</c:v>
                </c:pt>
                <c:pt idx="1192">
                  <c:v>35992</c:v>
                </c:pt>
                <c:pt idx="1193">
                  <c:v>35999</c:v>
                </c:pt>
                <c:pt idx="1194">
                  <c:v>36006</c:v>
                </c:pt>
                <c:pt idx="1195">
                  <c:v>36013</c:v>
                </c:pt>
                <c:pt idx="1196">
                  <c:v>36020</c:v>
                </c:pt>
                <c:pt idx="1197">
                  <c:v>36027</c:v>
                </c:pt>
                <c:pt idx="1198">
                  <c:v>36034</c:v>
                </c:pt>
                <c:pt idx="1199">
                  <c:v>36041</c:v>
                </c:pt>
                <c:pt idx="1200">
                  <c:v>36048</c:v>
                </c:pt>
                <c:pt idx="1201">
                  <c:v>36055</c:v>
                </c:pt>
                <c:pt idx="1202">
                  <c:v>36062</c:v>
                </c:pt>
                <c:pt idx="1203">
                  <c:v>36069</c:v>
                </c:pt>
                <c:pt idx="1204">
                  <c:v>36076</c:v>
                </c:pt>
                <c:pt idx="1205">
                  <c:v>36083</c:v>
                </c:pt>
                <c:pt idx="1206">
                  <c:v>36090</c:v>
                </c:pt>
                <c:pt idx="1207">
                  <c:v>36097</c:v>
                </c:pt>
                <c:pt idx="1208">
                  <c:v>36104</c:v>
                </c:pt>
                <c:pt idx="1209">
                  <c:v>36111</c:v>
                </c:pt>
                <c:pt idx="1210">
                  <c:v>36118</c:v>
                </c:pt>
                <c:pt idx="1211">
                  <c:v>36124</c:v>
                </c:pt>
                <c:pt idx="1212">
                  <c:v>36132</c:v>
                </c:pt>
                <c:pt idx="1213">
                  <c:v>36139</c:v>
                </c:pt>
                <c:pt idx="1214">
                  <c:v>36146</c:v>
                </c:pt>
                <c:pt idx="1215">
                  <c:v>36152</c:v>
                </c:pt>
                <c:pt idx="1216">
                  <c:v>36159</c:v>
                </c:pt>
                <c:pt idx="1217">
                  <c:v>36167</c:v>
                </c:pt>
                <c:pt idx="1218">
                  <c:v>36174</c:v>
                </c:pt>
                <c:pt idx="1219">
                  <c:v>36181</c:v>
                </c:pt>
                <c:pt idx="1220">
                  <c:v>36188</c:v>
                </c:pt>
                <c:pt idx="1221">
                  <c:v>36195</c:v>
                </c:pt>
                <c:pt idx="1222">
                  <c:v>36202</c:v>
                </c:pt>
                <c:pt idx="1223">
                  <c:v>36209</c:v>
                </c:pt>
                <c:pt idx="1224">
                  <c:v>36216</c:v>
                </c:pt>
                <c:pt idx="1225">
                  <c:v>36223</c:v>
                </c:pt>
                <c:pt idx="1226">
                  <c:v>36230</c:v>
                </c:pt>
                <c:pt idx="1227">
                  <c:v>36237</c:v>
                </c:pt>
                <c:pt idx="1228">
                  <c:v>36244</c:v>
                </c:pt>
                <c:pt idx="1229">
                  <c:v>36251</c:v>
                </c:pt>
                <c:pt idx="1230">
                  <c:v>36258</c:v>
                </c:pt>
                <c:pt idx="1231">
                  <c:v>36265</c:v>
                </c:pt>
                <c:pt idx="1232">
                  <c:v>36272</c:v>
                </c:pt>
                <c:pt idx="1233">
                  <c:v>36279</c:v>
                </c:pt>
                <c:pt idx="1234">
                  <c:v>36286</c:v>
                </c:pt>
                <c:pt idx="1235">
                  <c:v>36293</c:v>
                </c:pt>
                <c:pt idx="1236">
                  <c:v>36300</c:v>
                </c:pt>
                <c:pt idx="1237">
                  <c:v>36307</c:v>
                </c:pt>
                <c:pt idx="1238">
                  <c:v>36314</c:v>
                </c:pt>
                <c:pt idx="1239">
                  <c:v>36321</c:v>
                </c:pt>
                <c:pt idx="1240">
                  <c:v>36328</c:v>
                </c:pt>
                <c:pt idx="1241">
                  <c:v>36335</c:v>
                </c:pt>
                <c:pt idx="1242">
                  <c:v>36342</c:v>
                </c:pt>
                <c:pt idx="1243">
                  <c:v>36349</c:v>
                </c:pt>
                <c:pt idx="1244">
                  <c:v>36356</c:v>
                </c:pt>
                <c:pt idx="1245">
                  <c:v>36363</c:v>
                </c:pt>
                <c:pt idx="1246">
                  <c:v>36370</c:v>
                </c:pt>
                <c:pt idx="1247">
                  <c:v>36377</c:v>
                </c:pt>
                <c:pt idx="1248">
                  <c:v>36384</c:v>
                </c:pt>
                <c:pt idx="1249">
                  <c:v>36391</c:v>
                </c:pt>
                <c:pt idx="1250">
                  <c:v>36398</c:v>
                </c:pt>
                <c:pt idx="1251">
                  <c:v>36405</c:v>
                </c:pt>
                <c:pt idx="1252">
                  <c:v>36419</c:v>
                </c:pt>
                <c:pt idx="1253">
                  <c:v>36426</c:v>
                </c:pt>
                <c:pt idx="1254">
                  <c:v>36433</c:v>
                </c:pt>
                <c:pt idx="1255">
                  <c:v>36440</c:v>
                </c:pt>
                <c:pt idx="1256">
                  <c:v>36447</c:v>
                </c:pt>
                <c:pt idx="1257">
                  <c:v>36454</c:v>
                </c:pt>
                <c:pt idx="1258">
                  <c:v>36461</c:v>
                </c:pt>
                <c:pt idx="1259">
                  <c:v>36468</c:v>
                </c:pt>
                <c:pt idx="1260">
                  <c:v>36475</c:v>
                </c:pt>
                <c:pt idx="1261">
                  <c:v>36482</c:v>
                </c:pt>
                <c:pt idx="1262">
                  <c:v>36488</c:v>
                </c:pt>
                <c:pt idx="1263">
                  <c:v>36496</c:v>
                </c:pt>
                <c:pt idx="1264">
                  <c:v>36503</c:v>
                </c:pt>
                <c:pt idx="1265">
                  <c:v>36510</c:v>
                </c:pt>
                <c:pt idx="1266">
                  <c:v>36517</c:v>
                </c:pt>
                <c:pt idx="1267">
                  <c:v>36524</c:v>
                </c:pt>
                <c:pt idx="1268">
                  <c:v>36531</c:v>
                </c:pt>
                <c:pt idx="1269">
                  <c:v>36538</c:v>
                </c:pt>
                <c:pt idx="1270">
                  <c:v>36545</c:v>
                </c:pt>
                <c:pt idx="1271">
                  <c:v>36552</c:v>
                </c:pt>
                <c:pt idx="1272">
                  <c:v>36559</c:v>
                </c:pt>
                <c:pt idx="1273">
                  <c:v>36566</c:v>
                </c:pt>
                <c:pt idx="1274">
                  <c:v>36573</c:v>
                </c:pt>
                <c:pt idx="1275">
                  <c:v>36580</c:v>
                </c:pt>
                <c:pt idx="1276">
                  <c:v>36587</c:v>
                </c:pt>
                <c:pt idx="1277">
                  <c:v>36594</c:v>
                </c:pt>
                <c:pt idx="1278">
                  <c:v>36601</c:v>
                </c:pt>
                <c:pt idx="1279">
                  <c:v>36608</c:v>
                </c:pt>
                <c:pt idx="1280">
                  <c:v>36615</c:v>
                </c:pt>
                <c:pt idx="1281">
                  <c:v>36622</c:v>
                </c:pt>
                <c:pt idx="1282">
                  <c:v>36629</c:v>
                </c:pt>
                <c:pt idx="1283">
                  <c:v>36636</c:v>
                </c:pt>
                <c:pt idx="1284">
                  <c:v>36643</c:v>
                </c:pt>
                <c:pt idx="1285">
                  <c:v>36650</c:v>
                </c:pt>
                <c:pt idx="1286">
                  <c:v>36657</c:v>
                </c:pt>
                <c:pt idx="1287">
                  <c:v>36664</c:v>
                </c:pt>
                <c:pt idx="1288">
                  <c:v>36671</c:v>
                </c:pt>
                <c:pt idx="1289">
                  <c:v>36678</c:v>
                </c:pt>
                <c:pt idx="1290">
                  <c:v>36685</c:v>
                </c:pt>
                <c:pt idx="1291">
                  <c:v>36692</c:v>
                </c:pt>
                <c:pt idx="1292">
                  <c:v>36699</c:v>
                </c:pt>
                <c:pt idx="1293">
                  <c:v>36706</c:v>
                </c:pt>
                <c:pt idx="1294">
                  <c:v>36713</c:v>
                </c:pt>
                <c:pt idx="1295">
                  <c:v>36720</c:v>
                </c:pt>
                <c:pt idx="1296">
                  <c:v>36727</c:v>
                </c:pt>
                <c:pt idx="1297">
                  <c:v>36734</c:v>
                </c:pt>
                <c:pt idx="1298">
                  <c:v>36741</c:v>
                </c:pt>
                <c:pt idx="1299">
                  <c:v>36748</c:v>
                </c:pt>
                <c:pt idx="1300">
                  <c:v>36755</c:v>
                </c:pt>
                <c:pt idx="1301">
                  <c:v>36762</c:v>
                </c:pt>
                <c:pt idx="1302">
                  <c:v>36769</c:v>
                </c:pt>
                <c:pt idx="1303">
                  <c:v>36776</c:v>
                </c:pt>
                <c:pt idx="1304">
                  <c:v>36783</c:v>
                </c:pt>
                <c:pt idx="1305">
                  <c:v>36790</c:v>
                </c:pt>
                <c:pt idx="1306">
                  <c:v>36797</c:v>
                </c:pt>
                <c:pt idx="1307">
                  <c:v>36804</c:v>
                </c:pt>
                <c:pt idx="1308">
                  <c:v>36811</c:v>
                </c:pt>
                <c:pt idx="1309">
                  <c:v>36818</c:v>
                </c:pt>
                <c:pt idx="1310">
                  <c:v>36825</c:v>
                </c:pt>
                <c:pt idx="1311">
                  <c:v>36832</c:v>
                </c:pt>
                <c:pt idx="1312">
                  <c:v>36839</c:v>
                </c:pt>
                <c:pt idx="1313">
                  <c:v>36846</c:v>
                </c:pt>
                <c:pt idx="1314">
                  <c:v>36852</c:v>
                </c:pt>
                <c:pt idx="1315">
                  <c:v>36860</c:v>
                </c:pt>
                <c:pt idx="1316">
                  <c:v>36867</c:v>
                </c:pt>
                <c:pt idx="1317">
                  <c:v>36874</c:v>
                </c:pt>
                <c:pt idx="1318">
                  <c:v>36881</c:v>
                </c:pt>
                <c:pt idx="1319">
                  <c:v>36888</c:v>
                </c:pt>
                <c:pt idx="1320">
                  <c:v>36895</c:v>
                </c:pt>
                <c:pt idx="1321">
                  <c:v>36902</c:v>
                </c:pt>
                <c:pt idx="1322">
                  <c:v>36909</c:v>
                </c:pt>
                <c:pt idx="1323">
                  <c:v>36916</c:v>
                </c:pt>
                <c:pt idx="1324">
                  <c:v>36923</c:v>
                </c:pt>
                <c:pt idx="1325">
                  <c:v>36930</c:v>
                </c:pt>
                <c:pt idx="1326">
                  <c:v>36937</c:v>
                </c:pt>
                <c:pt idx="1327">
                  <c:v>36944</c:v>
                </c:pt>
                <c:pt idx="1328">
                  <c:v>36951</c:v>
                </c:pt>
                <c:pt idx="1329">
                  <c:v>36958</c:v>
                </c:pt>
                <c:pt idx="1330">
                  <c:v>36965</c:v>
                </c:pt>
                <c:pt idx="1331">
                  <c:v>36972</c:v>
                </c:pt>
                <c:pt idx="1332">
                  <c:v>36979</c:v>
                </c:pt>
                <c:pt idx="1333">
                  <c:v>36986</c:v>
                </c:pt>
                <c:pt idx="1334">
                  <c:v>36993</c:v>
                </c:pt>
                <c:pt idx="1335">
                  <c:v>37000</c:v>
                </c:pt>
                <c:pt idx="1336">
                  <c:v>37007</c:v>
                </c:pt>
                <c:pt idx="1337">
                  <c:v>37014</c:v>
                </c:pt>
                <c:pt idx="1338">
                  <c:v>37021</c:v>
                </c:pt>
                <c:pt idx="1339">
                  <c:v>37028</c:v>
                </c:pt>
                <c:pt idx="1340">
                  <c:v>37035</c:v>
                </c:pt>
                <c:pt idx="1341">
                  <c:v>37042</c:v>
                </c:pt>
                <c:pt idx="1342">
                  <c:v>37049</c:v>
                </c:pt>
                <c:pt idx="1343">
                  <c:v>37056</c:v>
                </c:pt>
                <c:pt idx="1344">
                  <c:v>37063</c:v>
                </c:pt>
                <c:pt idx="1345">
                  <c:v>37070</c:v>
                </c:pt>
                <c:pt idx="1346">
                  <c:v>37077</c:v>
                </c:pt>
                <c:pt idx="1347">
                  <c:v>37084</c:v>
                </c:pt>
                <c:pt idx="1348">
                  <c:v>37091</c:v>
                </c:pt>
                <c:pt idx="1349">
                  <c:v>37098</c:v>
                </c:pt>
                <c:pt idx="1350">
                  <c:v>37105</c:v>
                </c:pt>
                <c:pt idx="1351">
                  <c:v>37112</c:v>
                </c:pt>
                <c:pt idx="1352">
                  <c:v>37119</c:v>
                </c:pt>
                <c:pt idx="1353">
                  <c:v>37126</c:v>
                </c:pt>
                <c:pt idx="1354">
                  <c:v>37133</c:v>
                </c:pt>
                <c:pt idx="1355">
                  <c:v>37140</c:v>
                </c:pt>
                <c:pt idx="1356">
                  <c:v>37147</c:v>
                </c:pt>
                <c:pt idx="1357">
                  <c:v>37154</c:v>
                </c:pt>
                <c:pt idx="1358">
                  <c:v>37161</c:v>
                </c:pt>
                <c:pt idx="1359">
                  <c:v>37168</c:v>
                </c:pt>
                <c:pt idx="1360">
                  <c:v>37175</c:v>
                </c:pt>
                <c:pt idx="1361">
                  <c:v>37182</c:v>
                </c:pt>
                <c:pt idx="1362">
                  <c:v>37189</c:v>
                </c:pt>
                <c:pt idx="1363">
                  <c:v>37196</c:v>
                </c:pt>
                <c:pt idx="1364">
                  <c:v>37203</c:v>
                </c:pt>
                <c:pt idx="1365">
                  <c:v>37210</c:v>
                </c:pt>
                <c:pt idx="1366">
                  <c:v>37216</c:v>
                </c:pt>
                <c:pt idx="1367">
                  <c:v>37224</c:v>
                </c:pt>
                <c:pt idx="1368">
                  <c:v>37231</c:v>
                </c:pt>
                <c:pt idx="1369">
                  <c:v>37238</c:v>
                </c:pt>
                <c:pt idx="1370">
                  <c:v>37245</c:v>
                </c:pt>
                <c:pt idx="1371">
                  <c:v>37252</c:v>
                </c:pt>
                <c:pt idx="1372">
                  <c:v>37259</c:v>
                </c:pt>
                <c:pt idx="1373">
                  <c:v>37266</c:v>
                </c:pt>
                <c:pt idx="1374">
                  <c:v>37273</c:v>
                </c:pt>
                <c:pt idx="1375">
                  <c:v>37280</c:v>
                </c:pt>
                <c:pt idx="1376">
                  <c:v>37287</c:v>
                </c:pt>
                <c:pt idx="1377">
                  <c:v>37294</c:v>
                </c:pt>
                <c:pt idx="1378">
                  <c:v>37301</c:v>
                </c:pt>
                <c:pt idx="1379">
                  <c:v>37308</c:v>
                </c:pt>
                <c:pt idx="1380">
                  <c:v>37315</c:v>
                </c:pt>
                <c:pt idx="1381">
                  <c:v>37322</c:v>
                </c:pt>
                <c:pt idx="1382">
                  <c:v>37329</c:v>
                </c:pt>
                <c:pt idx="1383">
                  <c:v>37336</c:v>
                </c:pt>
                <c:pt idx="1384">
                  <c:v>37343</c:v>
                </c:pt>
                <c:pt idx="1385">
                  <c:v>37350</c:v>
                </c:pt>
                <c:pt idx="1386">
                  <c:v>37357</c:v>
                </c:pt>
                <c:pt idx="1387">
                  <c:v>37364</c:v>
                </c:pt>
                <c:pt idx="1388">
                  <c:v>37371</c:v>
                </c:pt>
                <c:pt idx="1389">
                  <c:v>37378</c:v>
                </c:pt>
                <c:pt idx="1390">
                  <c:v>37385</c:v>
                </c:pt>
                <c:pt idx="1391">
                  <c:v>37392</c:v>
                </c:pt>
                <c:pt idx="1392">
                  <c:v>37399</c:v>
                </c:pt>
                <c:pt idx="1393">
                  <c:v>37406</c:v>
                </c:pt>
                <c:pt idx="1394">
                  <c:v>37413</c:v>
                </c:pt>
                <c:pt idx="1395">
                  <c:v>37420</c:v>
                </c:pt>
                <c:pt idx="1396">
                  <c:v>37427</c:v>
                </c:pt>
                <c:pt idx="1397">
                  <c:v>37434</c:v>
                </c:pt>
                <c:pt idx="1398">
                  <c:v>37440</c:v>
                </c:pt>
                <c:pt idx="1399">
                  <c:v>37448</c:v>
                </c:pt>
                <c:pt idx="1400">
                  <c:v>37455</c:v>
                </c:pt>
                <c:pt idx="1401">
                  <c:v>37462</c:v>
                </c:pt>
                <c:pt idx="1402">
                  <c:v>37469</c:v>
                </c:pt>
                <c:pt idx="1403">
                  <c:v>37476</c:v>
                </c:pt>
                <c:pt idx="1404">
                  <c:v>37483</c:v>
                </c:pt>
                <c:pt idx="1405">
                  <c:v>37490</c:v>
                </c:pt>
                <c:pt idx="1406">
                  <c:v>37497</c:v>
                </c:pt>
                <c:pt idx="1407">
                  <c:v>37504</c:v>
                </c:pt>
                <c:pt idx="1408">
                  <c:v>37511</c:v>
                </c:pt>
                <c:pt idx="1409">
                  <c:v>37518</c:v>
                </c:pt>
                <c:pt idx="1410">
                  <c:v>37525</c:v>
                </c:pt>
                <c:pt idx="1411">
                  <c:v>37532</c:v>
                </c:pt>
                <c:pt idx="1412">
                  <c:v>37539</c:v>
                </c:pt>
                <c:pt idx="1413">
                  <c:v>37546</c:v>
                </c:pt>
                <c:pt idx="1414">
                  <c:v>37553</c:v>
                </c:pt>
                <c:pt idx="1415">
                  <c:v>37560</c:v>
                </c:pt>
                <c:pt idx="1416">
                  <c:v>37567</c:v>
                </c:pt>
                <c:pt idx="1417">
                  <c:v>37574</c:v>
                </c:pt>
                <c:pt idx="1418">
                  <c:v>37581</c:v>
                </c:pt>
                <c:pt idx="1419">
                  <c:v>37587</c:v>
                </c:pt>
                <c:pt idx="1420">
                  <c:v>37595</c:v>
                </c:pt>
                <c:pt idx="1421">
                  <c:v>37602</c:v>
                </c:pt>
                <c:pt idx="1422">
                  <c:v>37609</c:v>
                </c:pt>
                <c:pt idx="1423">
                  <c:v>37616</c:v>
                </c:pt>
                <c:pt idx="1424">
                  <c:v>37623</c:v>
                </c:pt>
                <c:pt idx="1425">
                  <c:v>37630</c:v>
                </c:pt>
                <c:pt idx="1426">
                  <c:v>37637</c:v>
                </c:pt>
                <c:pt idx="1427">
                  <c:v>37644</c:v>
                </c:pt>
                <c:pt idx="1428">
                  <c:v>37651</c:v>
                </c:pt>
                <c:pt idx="1429">
                  <c:v>37658</c:v>
                </c:pt>
                <c:pt idx="1430">
                  <c:v>37665</c:v>
                </c:pt>
                <c:pt idx="1431">
                  <c:v>37672</c:v>
                </c:pt>
                <c:pt idx="1432">
                  <c:v>37679</c:v>
                </c:pt>
                <c:pt idx="1433">
                  <c:v>37686</c:v>
                </c:pt>
                <c:pt idx="1434">
                  <c:v>37693</c:v>
                </c:pt>
                <c:pt idx="1435">
                  <c:v>37700</c:v>
                </c:pt>
                <c:pt idx="1436">
                  <c:v>37707</c:v>
                </c:pt>
                <c:pt idx="1437">
                  <c:v>37714</c:v>
                </c:pt>
                <c:pt idx="1438">
                  <c:v>37721</c:v>
                </c:pt>
                <c:pt idx="1439">
                  <c:v>37728</c:v>
                </c:pt>
                <c:pt idx="1440">
                  <c:v>37735</c:v>
                </c:pt>
                <c:pt idx="1441">
                  <c:v>37742</c:v>
                </c:pt>
                <c:pt idx="1442">
                  <c:v>37749</c:v>
                </c:pt>
                <c:pt idx="1443">
                  <c:v>37763</c:v>
                </c:pt>
                <c:pt idx="1444">
                  <c:v>37770</c:v>
                </c:pt>
                <c:pt idx="1445">
                  <c:v>37777</c:v>
                </c:pt>
                <c:pt idx="1446">
                  <c:v>37784</c:v>
                </c:pt>
                <c:pt idx="1447">
                  <c:v>37791</c:v>
                </c:pt>
                <c:pt idx="1448">
                  <c:v>37798</c:v>
                </c:pt>
                <c:pt idx="1449">
                  <c:v>37805</c:v>
                </c:pt>
                <c:pt idx="1450">
                  <c:v>37812</c:v>
                </c:pt>
                <c:pt idx="1451">
                  <c:v>37819</c:v>
                </c:pt>
                <c:pt idx="1452">
                  <c:v>37826</c:v>
                </c:pt>
                <c:pt idx="1453">
                  <c:v>37833</c:v>
                </c:pt>
                <c:pt idx="1454">
                  <c:v>37840</c:v>
                </c:pt>
                <c:pt idx="1455">
                  <c:v>37847</c:v>
                </c:pt>
                <c:pt idx="1456">
                  <c:v>37854</c:v>
                </c:pt>
                <c:pt idx="1457">
                  <c:v>37861</c:v>
                </c:pt>
                <c:pt idx="1458">
                  <c:v>37868</c:v>
                </c:pt>
                <c:pt idx="1459">
                  <c:v>37875</c:v>
                </c:pt>
                <c:pt idx="1460">
                  <c:v>37882</c:v>
                </c:pt>
                <c:pt idx="1461">
                  <c:v>37889</c:v>
                </c:pt>
                <c:pt idx="1462">
                  <c:v>37896</c:v>
                </c:pt>
                <c:pt idx="1463">
                  <c:v>37903</c:v>
                </c:pt>
                <c:pt idx="1464">
                  <c:v>37910</c:v>
                </c:pt>
                <c:pt idx="1465">
                  <c:v>37917</c:v>
                </c:pt>
                <c:pt idx="1466">
                  <c:v>37924</c:v>
                </c:pt>
                <c:pt idx="1467">
                  <c:v>37931</c:v>
                </c:pt>
                <c:pt idx="1468">
                  <c:v>37938</c:v>
                </c:pt>
                <c:pt idx="1469">
                  <c:v>37945</c:v>
                </c:pt>
                <c:pt idx="1470">
                  <c:v>37951</c:v>
                </c:pt>
                <c:pt idx="1471">
                  <c:v>37959</c:v>
                </c:pt>
                <c:pt idx="1472">
                  <c:v>37966</c:v>
                </c:pt>
                <c:pt idx="1473">
                  <c:v>37973</c:v>
                </c:pt>
                <c:pt idx="1474">
                  <c:v>37979</c:v>
                </c:pt>
                <c:pt idx="1475">
                  <c:v>37986</c:v>
                </c:pt>
                <c:pt idx="1476">
                  <c:v>37994</c:v>
                </c:pt>
                <c:pt idx="1477">
                  <c:v>38001</c:v>
                </c:pt>
                <c:pt idx="1478">
                  <c:v>38008</c:v>
                </c:pt>
                <c:pt idx="1479">
                  <c:v>38015</c:v>
                </c:pt>
                <c:pt idx="1480">
                  <c:v>38022</c:v>
                </c:pt>
                <c:pt idx="1481">
                  <c:v>38029</c:v>
                </c:pt>
                <c:pt idx="1482">
                  <c:v>38036</c:v>
                </c:pt>
                <c:pt idx="1483">
                  <c:v>38043</c:v>
                </c:pt>
                <c:pt idx="1484">
                  <c:v>38050</c:v>
                </c:pt>
                <c:pt idx="1485">
                  <c:v>38057</c:v>
                </c:pt>
                <c:pt idx="1486">
                  <c:v>38064</c:v>
                </c:pt>
                <c:pt idx="1487">
                  <c:v>38071</c:v>
                </c:pt>
                <c:pt idx="1488">
                  <c:v>38078</c:v>
                </c:pt>
                <c:pt idx="1489">
                  <c:v>38085</c:v>
                </c:pt>
                <c:pt idx="1490">
                  <c:v>38092</c:v>
                </c:pt>
                <c:pt idx="1491">
                  <c:v>38099</c:v>
                </c:pt>
                <c:pt idx="1492">
                  <c:v>38106</c:v>
                </c:pt>
                <c:pt idx="1493">
                  <c:v>38113</c:v>
                </c:pt>
                <c:pt idx="1494">
                  <c:v>38120</c:v>
                </c:pt>
                <c:pt idx="1495">
                  <c:v>38127</c:v>
                </c:pt>
                <c:pt idx="1496">
                  <c:v>38134</c:v>
                </c:pt>
                <c:pt idx="1497">
                  <c:v>38141</c:v>
                </c:pt>
                <c:pt idx="1498">
                  <c:v>38148</c:v>
                </c:pt>
                <c:pt idx="1499">
                  <c:v>38155</c:v>
                </c:pt>
                <c:pt idx="1500">
                  <c:v>38162</c:v>
                </c:pt>
                <c:pt idx="1501">
                  <c:v>38169</c:v>
                </c:pt>
                <c:pt idx="1502">
                  <c:v>38176</c:v>
                </c:pt>
                <c:pt idx="1503">
                  <c:v>38183</c:v>
                </c:pt>
                <c:pt idx="1504">
                  <c:v>38190</c:v>
                </c:pt>
                <c:pt idx="1505">
                  <c:v>38197</c:v>
                </c:pt>
                <c:pt idx="1506">
                  <c:v>38204</c:v>
                </c:pt>
                <c:pt idx="1507">
                  <c:v>38211</c:v>
                </c:pt>
                <c:pt idx="1508">
                  <c:v>38218</c:v>
                </c:pt>
                <c:pt idx="1509">
                  <c:v>38225</c:v>
                </c:pt>
                <c:pt idx="1510">
                  <c:v>38232</c:v>
                </c:pt>
                <c:pt idx="1511">
                  <c:v>38239</c:v>
                </c:pt>
                <c:pt idx="1512">
                  <c:v>38246</c:v>
                </c:pt>
                <c:pt idx="1513">
                  <c:v>38253</c:v>
                </c:pt>
                <c:pt idx="1514">
                  <c:v>38260</c:v>
                </c:pt>
                <c:pt idx="1515">
                  <c:v>38267</c:v>
                </c:pt>
                <c:pt idx="1516">
                  <c:v>38274</c:v>
                </c:pt>
                <c:pt idx="1517">
                  <c:v>38281</c:v>
                </c:pt>
                <c:pt idx="1518">
                  <c:v>38288</c:v>
                </c:pt>
                <c:pt idx="1519">
                  <c:v>38295</c:v>
                </c:pt>
                <c:pt idx="1520">
                  <c:v>38302</c:v>
                </c:pt>
                <c:pt idx="1521">
                  <c:v>38309</c:v>
                </c:pt>
                <c:pt idx="1522">
                  <c:v>38315</c:v>
                </c:pt>
                <c:pt idx="1523">
                  <c:v>38323</c:v>
                </c:pt>
                <c:pt idx="1524">
                  <c:v>38330</c:v>
                </c:pt>
                <c:pt idx="1525">
                  <c:v>38337</c:v>
                </c:pt>
                <c:pt idx="1526">
                  <c:v>38344</c:v>
                </c:pt>
                <c:pt idx="1527">
                  <c:v>38351</c:v>
                </c:pt>
                <c:pt idx="1528">
                  <c:v>38358</c:v>
                </c:pt>
                <c:pt idx="1529">
                  <c:v>38365</c:v>
                </c:pt>
                <c:pt idx="1530">
                  <c:v>38372</c:v>
                </c:pt>
                <c:pt idx="1531">
                  <c:v>38379</c:v>
                </c:pt>
                <c:pt idx="1532">
                  <c:v>38386</c:v>
                </c:pt>
                <c:pt idx="1533">
                  <c:v>38393</c:v>
                </c:pt>
                <c:pt idx="1534">
                  <c:v>38400</c:v>
                </c:pt>
                <c:pt idx="1535">
                  <c:v>38407</c:v>
                </c:pt>
                <c:pt idx="1536">
                  <c:v>38414</c:v>
                </c:pt>
                <c:pt idx="1537">
                  <c:v>38421</c:v>
                </c:pt>
                <c:pt idx="1538">
                  <c:v>38428</c:v>
                </c:pt>
                <c:pt idx="1539">
                  <c:v>38435</c:v>
                </c:pt>
                <c:pt idx="1540">
                  <c:v>38442</c:v>
                </c:pt>
                <c:pt idx="1541">
                  <c:v>38449</c:v>
                </c:pt>
                <c:pt idx="1542">
                  <c:v>38456</c:v>
                </c:pt>
                <c:pt idx="1543">
                  <c:v>38463</c:v>
                </c:pt>
                <c:pt idx="1544">
                  <c:v>38470</c:v>
                </c:pt>
                <c:pt idx="1545">
                  <c:v>38477</c:v>
                </c:pt>
                <c:pt idx="1546">
                  <c:v>38484</c:v>
                </c:pt>
                <c:pt idx="1547">
                  <c:v>38491</c:v>
                </c:pt>
                <c:pt idx="1548">
                  <c:v>38498</c:v>
                </c:pt>
                <c:pt idx="1549">
                  <c:v>38505</c:v>
                </c:pt>
                <c:pt idx="1550">
                  <c:v>38512</c:v>
                </c:pt>
                <c:pt idx="1551">
                  <c:v>38519</c:v>
                </c:pt>
                <c:pt idx="1552">
                  <c:v>38526</c:v>
                </c:pt>
                <c:pt idx="1553">
                  <c:v>38533</c:v>
                </c:pt>
                <c:pt idx="1554">
                  <c:v>38540</c:v>
                </c:pt>
                <c:pt idx="1555">
                  <c:v>38547</c:v>
                </c:pt>
                <c:pt idx="1556">
                  <c:v>38554</c:v>
                </c:pt>
                <c:pt idx="1557">
                  <c:v>38561</c:v>
                </c:pt>
                <c:pt idx="1558">
                  <c:v>38568</c:v>
                </c:pt>
                <c:pt idx="1559">
                  <c:v>38575</c:v>
                </c:pt>
                <c:pt idx="1560">
                  <c:v>38582</c:v>
                </c:pt>
                <c:pt idx="1561">
                  <c:v>38589</c:v>
                </c:pt>
                <c:pt idx="1562">
                  <c:v>38596</c:v>
                </c:pt>
                <c:pt idx="1563">
                  <c:v>38603</c:v>
                </c:pt>
                <c:pt idx="1564">
                  <c:v>38610</c:v>
                </c:pt>
                <c:pt idx="1565">
                  <c:v>38617</c:v>
                </c:pt>
                <c:pt idx="1566">
                  <c:v>38624</c:v>
                </c:pt>
                <c:pt idx="1567">
                  <c:v>38631</c:v>
                </c:pt>
                <c:pt idx="1568">
                  <c:v>38638</c:v>
                </c:pt>
                <c:pt idx="1569">
                  <c:v>38645</c:v>
                </c:pt>
                <c:pt idx="1570">
                  <c:v>38652</c:v>
                </c:pt>
                <c:pt idx="1571">
                  <c:v>38659</c:v>
                </c:pt>
                <c:pt idx="1572">
                  <c:v>38666</c:v>
                </c:pt>
                <c:pt idx="1573">
                  <c:v>38673</c:v>
                </c:pt>
                <c:pt idx="1574">
                  <c:v>38679</c:v>
                </c:pt>
                <c:pt idx="1575">
                  <c:v>38687</c:v>
                </c:pt>
                <c:pt idx="1576">
                  <c:v>38694</c:v>
                </c:pt>
                <c:pt idx="1577">
                  <c:v>38701</c:v>
                </c:pt>
                <c:pt idx="1578">
                  <c:v>38708</c:v>
                </c:pt>
                <c:pt idx="1579">
                  <c:v>38715</c:v>
                </c:pt>
                <c:pt idx="1580">
                  <c:v>38722</c:v>
                </c:pt>
                <c:pt idx="1581">
                  <c:v>38729</c:v>
                </c:pt>
                <c:pt idx="1582">
                  <c:v>38736</c:v>
                </c:pt>
                <c:pt idx="1583">
                  <c:v>38743</c:v>
                </c:pt>
                <c:pt idx="1584">
                  <c:v>38750</c:v>
                </c:pt>
                <c:pt idx="1585">
                  <c:v>38757</c:v>
                </c:pt>
                <c:pt idx="1586">
                  <c:v>38764</c:v>
                </c:pt>
                <c:pt idx="1587">
                  <c:v>38771</c:v>
                </c:pt>
                <c:pt idx="1588">
                  <c:v>38778</c:v>
                </c:pt>
                <c:pt idx="1589">
                  <c:v>38785</c:v>
                </c:pt>
                <c:pt idx="1590">
                  <c:v>38792</c:v>
                </c:pt>
                <c:pt idx="1591">
                  <c:v>38799</c:v>
                </c:pt>
                <c:pt idx="1592">
                  <c:v>38806</c:v>
                </c:pt>
                <c:pt idx="1593">
                  <c:v>38813</c:v>
                </c:pt>
                <c:pt idx="1594">
                  <c:v>38820</c:v>
                </c:pt>
                <c:pt idx="1595">
                  <c:v>38827</c:v>
                </c:pt>
                <c:pt idx="1596">
                  <c:v>38834</c:v>
                </c:pt>
                <c:pt idx="1597">
                  <c:v>38841</c:v>
                </c:pt>
                <c:pt idx="1598">
                  <c:v>38848</c:v>
                </c:pt>
                <c:pt idx="1599">
                  <c:v>38855</c:v>
                </c:pt>
                <c:pt idx="1600">
                  <c:v>38862</c:v>
                </c:pt>
                <c:pt idx="1601">
                  <c:v>38869</c:v>
                </c:pt>
                <c:pt idx="1602">
                  <c:v>38876</c:v>
                </c:pt>
                <c:pt idx="1603">
                  <c:v>38883</c:v>
                </c:pt>
                <c:pt idx="1604">
                  <c:v>38890</c:v>
                </c:pt>
                <c:pt idx="1605">
                  <c:v>38897</c:v>
                </c:pt>
                <c:pt idx="1606">
                  <c:v>38904</c:v>
                </c:pt>
                <c:pt idx="1607">
                  <c:v>38911</c:v>
                </c:pt>
                <c:pt idx="1608">
                  <c:v>38918</c:v>
                </c:pt>
                <c:pt idx="1609">
                  <c:v>38925</c:v>
                </c:pt>
                <c:pt idx="1610">
                  <c:v>38932</c:v>
                </c:pt>
                <c:pt idx="1611">
                  <c:v>38939</c:v>
                </c:pt>
                <c:pt idx="1612">
                  <c:v>38946</c:v>
                </c:pt>
                <c:pt idx="1613">
                  <c:v>38953</c:v>
                </c:pt>
                <c:pt idx="1614">
                  <c:v>38960</c:v>
                </c:pt>
                <c:pt idx="1615">
                  <c:v>38967</c:v>
                </c:pt>
                <c:pt idx="1616">
                  <c:v>38974</c:v>
                </c:pt>
                <c:pt idx="1617">
                  <c:v>38981</c:v>
                </c:pt>
                <c:pt idx="1618">
                  <c:v>38988</c:v>
                </c:pt>
                <c:pt idx="1619">
                  <c:v>38995</c:v>
                </c:pt>
                <c:pt idx="1620">
                  <c:v>39002</c:v>
                </c:pt>
                <c:pt idx="1621">
                  <c:v>39009</c:v>
                </c:pt>
                <c:pt idx="1622">
                  <c:v>39016</c:v>
                </c:pt>
                <c:pt idx="1623">
                  <c:v>39023</c:v>
                </c:pt>
                <c:pt idx="1624">
                  <c:v>39030</c:v>
                </c:pt>
                <c:pt idx="1625">
                  <c:v>39037</c:v>
                </c:pt>
                <c:pt idx="1626">
                  <c:v>39043</c:v>
                </c:pt>
                <c:pt idx="1627">
                  <c:v>39051</c:v>
                </c:pt>
                <c:pt idx="1628">
                  <c:v>39058</c:v>
                </c:pt>
                <c:pt idx="1629">
                  <c:v>39065</c:v>
                </c:pt>
                <c:pt idx="1630">
                  <c:v>39072</c:v>
                </c:pt>
                <c:pt idx="1631">
                  <c:v>39079</c:v>
                </c:pt>
                <c:pt idx="1632">
                  <c:v>39086</c:v>
                </c:pt>
                <c:pt idx="1633">
                  <c:v>39093</c:v>
                </c:pt>
                <c:pt idx="1634">
                  <c:v>39100</c:v>
                </c:pt>
                <c:pt idx="1635">
                  <c:v>39107</c:v>
                </c:pt>
                <c:pt idx="1636">
                  <c:v>39114</c:v>
                </c:pt>
                <c:pt idx="1637">
                  <c:v>39121</c:v>
                </c:pt>
                <c:pt idx="1638">
                  <c:v>39128</c:v>
                </c:pt>
                <c:pt idx="1639">
                  <c:v>39135</c:v>
                </c:pt>
                <c:pt idx="1640">
                  <c:v>39142</c:v>
                </c:pt>
                <c:pt idx="1641">
                  <c:v>39149</c:v>
                </c:pt>
                <c:pt idx="1642">
                  <c:v>39156</c:v>
                </c:pt>
                <c:pt idx="1643">
                  <c:v>39163</c:v>
                </c:pt>
                <c:pt idx="1644">
                  <c:v>39170</c:v>
                </c:pt>
                <c:pt idx="1645">
                  <c:v>39177</c:v>
                </c:pt>
                <c:pt idx="1646">
                  <c:v>39184</c:v>
                </c:pt>
                <c:pt idx="1647">
                  <c:v>39191</c:v>
                </c:pt>
                <c:pt idx="1648">
                  <c:v>39198</c:v>
                </c:pt>
                <c:pt idx="1649">
                  <c:v>39205</c:v>
                </c:pt>
                <c:pt idx="1650">
                  <c:v>39212</c:v>
                </c:pt>
                <c:pt idx="1651">
                  <c:v>39219</c:v>
                </c:pt>
                <c:pt idx="1652">
                  <c:v>39226</c:v>
                </c:pt>
                <c:pt idx="1653">
                  <c:v>39233</c:v>
                </c:pt>
                <c:pt idx="1654">
                  <c:v>39240</c:v>
                </c:pt>
                <c:pt idx="1655">
                  <c:v>39247</c:v>
                </c:pt>
                <c:pt idx="1656">
                  <c:v>39254</c:v>
                </c:pt>
                <c:pt idx="1657">
                  <c:v>39261</c:v>
                </c:pt>
                <c:pt idx="1658">
                  <c:v>39268</c:v>
                </c:pt>
                <c:pt idx="1659">
                  <c:v>39275</c:v>
                </c:pt>
                <c:pt idx="1660">
                  <c:v>39282</c:v>
                </c:pt>
                <c:pt idx="1661">
                  <c:v>39289</c:v>
                </c:pt>
                <c:pt idx="1662">
                  <c:v>39296</c:v>
                </c:pt>
                <c:pt idx="1663">
                  <c:v>39303</c:v>
                </c:pt>
                <c:pt idx="1664">
                  <c:v>39310</c:v>
                </c:pt>
                <c:pt idx="1665">
                  <c:v>39317</c:v>
                </c:pt>
                <c:pt idx="1666">
                  <c:v>39324</c:v>
                </c:pt>
                <c:pt idx="1667">
                  <c:v>39331</c:v>
                </c:pt>
                <c:pt idx="1668">
                  <c:v>39338</c:v>
                </c:pt>
                <c:pt idx="1669">
                  <c:v>39345</c:v>
                </c:pt>
                <c:pt idx="1670">
                  <c:v>39352</c:v>
                </c:pt>
                <c:pt idx="1671">
                  <c:v>39359</c:v>
                </c:pt>
                <c:pt idx="1672">
                  <c:v>39366</c:v>
                </c:pt>
                <c:pt idx="1673">
                  <c:v>39373</c:v>
                </c:pt>
                <c:pt idx="1674">
                  <c:v>39380</c:v>
                </c:pt>
                <c:pt idx="1675">
                  <c:v>39387</c:v>
                </c:pt>
                <c:pt idx="1676">
                  <c:v>39394</c:v>
                </c:pt>
                <c:pt idx="1677">
                  <c:v>39401</c:v>
                </c:pt>
                <c:pt idx="1678">
                  <c:v>39408</c:v>
                </c:pt>
                <c:pt idx="1679">
                  <c:v>39415</c:v>
                </c:pt>
                <c:pt idx="1680">
                  <c:v>39422</c:v>
                </c:pt>
                <c:pt idx="1681">
                  <c:v>39429</c:v>
                </c:pt>
                <c:pt idx="1682">
                  <c:v>39436</c:v>
                </c:pt>
                <c:pt idx="1683">
                  <c:v>39443</c:v>
                </c:pt>
                <c:pt idx="1684">
                  <c:v>39450</c:v>
                </c:pt>
                <c:pt idx="1685">
                  <c:v>39457</c:v>
                </c:pt>
                <c:pt idx="1686">
                  <c:v>39464</c:v>
                </c:pt>
                <c:pt idx="1687">
                  <c:v>39471</c:v>
                </c:pt>
                <c:pt idx="1688">
                  <c:v>39478</c:v>
                </c:pt>
                <c:pt idx="1689">
                  <c:v>39485</c:v>
                </c:pt>
                <c:pt idx="1690">
                  <c:v>39492</c:v>
                </c:pt>
                <c:pt idx="1691">
                  <c:v>39499</c:v>
                </c:pt>
                <c:pt idx="1692">
                  <c:v>39506</c:v>
                </c:pt>
                <c:pt idx="1693">
                  <c:v>39513</c:v>
                </c:pt>
                <c:pt idx="1694">
                  <c:v>39520</c:v>
                </c:pt>
                <c:pt idx="1695">
                  <c:v>39527</c:v>
                </c:pt>
                <c:pt idx="1696">
                  <c:v>39534</c:v>
                </c:pt>
                <c:pt idx="1697">
                  <c:v>39541</c:v>
                </c:pt>
                <c:pt idx="1698">
                  <c:v>39548</c:v>
                </c:pt>
                <c:pt idx="1699">
                  <c:v>39555</c:v>
                </c:pt>
                <c:pt idx="1700">
                  <c:v>39562</c:v>
                </c:pt>
                <c:pt idx="1701">
                  <c:v>39569</c:v>
                </c:pt>
                <c:pt idx="1702">
                  <c:v>39576</c:v>
                </c:pt>
                <c:pt idx="1703">
                  <c:v>39583</c:v>
                </c:pt>
                <c:pt idx="1704">
                  <c:v>39590</c:v>
                </c:pt>
                <c:pt idx="1705">
                  <c:v>39597</c:v>
                </c:pt>
                <c:pt idx="1706">
                  <c:v>39604</c:v>
                </c:pt>
                <c:pt idx="1707">
                  <c:v>39611</c:v>
                </c:pt>
                <c:pt idx="1708">
                  <c:v>39618</c:v>
                </c:pt>
                <c:pt idx="1709">
                  <c:v>39625</c:v>
                </c:pt>
                <c:pt idx="1710">
                  <c:v>39632</c:v>
                </c:pt>
                <c:pt idx="1711">
                  <c:v>39639</c:v>
                </c:pt>
                <c:pt idx="1712">
                  <c:v>39646</c:v>
                </c:pt>
                <c:pt idx="1713">
                  <c:v>39653</c:v>
                </c:pt>
                <c:pt idx="1714">
                  <c:v>39660</c:v>
                </c:pt>
                <c:pt idx="1715">
                  <c:v>39667</c:v>
                </c:pt>
                <c:pt idx="1716">
                  <c:v>39674</c:v>
                </c:pt>
                <c:pt idx="1717">
                  <c:v>39681</c:v>
                </c:pt>
                <c:pt idx="1718">
                  <c:v>39688</c:v>
                </c:pt>
                <c:pt idx="1719">
                  <c:v>39695</c:v>
                </c:pt>
                <c:pt idx="1720">
                  <c:v>39702</c:v>
                </c:pt>
                <c:pt idx="1721">
                  <c:v>39709</c:v>
                </c:pt>
                <c:pt idx="1722">
                  <c:v>39716</c:v>
                </c:pt>
                <c:pt idx="1723">
                  <c:v>39723</c:v>
                </c:pt>
                <c:pt idx="1724">
                  <c:v>39730</c:v>
                </c:pt>
                <c:pt idx="1725">
                  <c:v>39737</c:v>
                </c:pt>
                <c:pt idx="1726">
                  <c:v>39744</c:v>
                </c:pt>
                <c:pt idx="1727">
                  <c:v>39751</c:v>
                </c:pt>
                <c:pt idx="1728">
                  <c:v>39758</c:v>
                </c:pt>
                <c:pt idx="1729">
                  <c:v>39765</c:v>
                </c:pt>
                <c:pt idx="1730">
                  <c:v>39772</c:v>
                </c:pt>
                <c:pt idx="1731">
                  <c:v>39779</c:v>
                </c:pt>
                <c:pt idx="1732">
                  <c:v>39786</c:v>
                </c:pt>
                <c:pt idx="1733">
                  <c:v>39793</c:v>
                </c:pt>
                <c:pt idx="1734">
                  <c:v>39800</c:v>
                </c:pt>
                <c:pt idx="1735">
                  <c:v>39807</c:v>
                </c:pt>
                <c:pt idx="1736">
                  <c:v>39814</c:v>
                </c:pt>
                <c:pt idx="1737">
                  <c:v>39821</c:v>
                </c:pt>
                <c:pt idx="1738">
                  <c:v>39828</c:v>
                </c:pt>
                <c:pt idx="1739">
                  <c:v>39835</c:v>
                </c:pt>
                <c:pt idx="1740">
                  <c:v>39842</c:v>
                </c:pt>
                <c:pt idx="1741">
                  <c:v>39849</c:v>
                </c:pt>
                <c:pt idx="1742">
                  <c:v>39856</c:v>
                </c:pt>
              </c:numCache>
            </c:numRef>
          </c:cat>
          <c:val>
            <c:numRef>
              <c:f>Sheet1!$D$2:$D$1744</c:f>
              <c:numCache>
                <c:formatCode>General</c:formatCode>
                <c:ptCount val="1743"/>
                <c:pt idx="0">
                  <c:v>5.38</c:v>
                </c:pt>
                <c:pt idx="1">
                  <c:v>5.24</c:v>
                </c:pt>
                <c:pt idx="2">
                  <c:v>5.5949999999999855</c:v>
                </c:pt>
                <c:pt idx="3">
                  <c:v>5.3649999999999798</c:v>
                </c:pt>
                <c:pt idx="4">
                  <c:v>5.05</c:v>
                </c:pt>
                <c:pt idx="5">
                  <c:v>5.05</c:v>
                </c:pt>
                <c:pt idx="6">
                  <c:v>4.7750000000000004</c:v>
                </c:pt>
                <c:pt idx="7">
                  <c:v>4.3449999999999855</c:v>
                </c:pt>
                <c:pt idx="8">
                  <c:v>4.38</c:v>
                </c:pt>
                <c:pt idx="9">
                  <c:v>4.5049999999999955</c:v>
                </c:pt>
                <c:pt idx="10">
                  <c:v>4.4749999999999996</c:v>
                </c:pt>
                <c:pt idx="11">
                  <c:v>4.2949999999999955</c:v>
                </c:pt>
                <c:pt idx="12">
                  <c:v>4.5049999999999955</c:v>
                </c:pt>
                <c:pt idx="13">
                  <c:v>4.58</c:v>
                </c:pt>
                <c:pt idx="14">
                  <c:v>4.335</c:v>
                </c:pt>
                <c:pt idx="15">
                  <c:v>4.18</c:v>
                </c:pt>
                <c:pt idx="18">
                  <c:v>4.4249999999999945</c:v>
                </c:pt>
                <c:pt idx="19">
                  <c:v>4.53</c:v>
                </c:pt>
                <c:pt idx="20">
                  <c:v>4.4550000000000001</c:v>
                </c:pt>
                <c:pt idx="21">
                  <c:v>4.3899999999999997</c:v>
                </c:pt>
                <c:pt idx="22">
                  <c:v>4.5049999999999955</c:v>
                </c:pt>
                <c:pt idx="23">
                  <c:v>4.58</c:v>
                </c:pt>
                <c:pt idx="24">
                  <c:v>4.5999999999999996</c:v>
                </c:pt>
                <c:pt idx="25">
                  <c:v>4.5049999999999955</c:v>
                </c:pt>
                <c:pt idx="26">
                  <c:v>4.5750000000000002</c:v>
                </c:pt>
                <c:pt idx="27">
                  <c:v>4.5249999999999826</c:v>
                </c:pt>
                <c:pt idx="28">
                  <c:v>4.4700000000000024</c:v>
                </c:pt>
                <c:pt idx="29">
                  <c:v>4.4249999999999945</c:v>
                </c:pt>
                <c:pt idx="30">
                  <c:v>4.415</c:v>
                </c:pt>
                <c:pt idx="31">
                  <c:v>4.5149999999999855</c:v>
                </c:pt>
                <c:pt idx="32">
                  <c:v>4.54</c:v>
                </c:pt>
                <c:pt idx="33">
                  <c:v>4.55</c:v>
                </c:pt>
                <c:pt idx="34">
                  <c:v>4.54</c:v>
                </c:pt>
                <c:pt idx="35">
                  <c:v>4.7</c:v>
                </c:pt>
                <c:pt idx="36">
                  <c:v>4.9649999999999945</c:v>
                </c:pt>
                <c:pt idx="37">
                  <c:v>5.0949999999999855</c:v>
                </c:pt>
                <c:pt idx="38">
                  <c:v>5.46</c:v>
                </c:pt>
                <c:pt idx="39">
                  <c:v>5.49</c:v>
                </c:pt>
                <c:pt idx="40">
                  <c:v>6.13</c:v>
                </c:pt>
                <c:pt idx="41">
                  <c:v>5.7649999999999855</c:v>
                </c:pt>
                <c:pt idx="42">
                  <c:v>6.21</c:v>
                </c:pt>
                <c:pt idx="43">
                  <c:v>6.5350000000000001</c:v>
                </c:pt>
                <c:pt idx="44">
                  <c:v>6.915</c:v>
                </c:pt>
                <c:pt idx="45">
                  <c:v>6.6649999999999769</c:v>
                </c:pt>
                <c:pt idx="46">
                  <c:v>5.88</c:v>
                </c:pt>
                <c:pt idx="47">
                  <c:v>5.9300000000000024</c:v>
                </c:pt>
                <c:pt idx="48">
                  <c:v>5.9649999999999945</c:v>
                </c:pt>
                <c:pt idx="49">
                  <c:v>6.03</c:v>
                </c:pt>
                <c:pt idx="50">
                  <c:v>6.2149999999999945</c:v>
                </c:pt>
                <c:pt idx="51">
                  <c:v>6.5149999999999855</c:v>
                </c:pt>
                <c:pt idx="52">
                  <c:v>6.7249999999999845</c:v>
                </c:pt>
                <c:pt idx="53">
                  <c:v>7.03</c:v>
                </c:pt>
                <c:pt idx="54">
                  <c:v>6.45</c:v>
                </c:pt>
                <c:pt idx="55">
                  <c:v>5.8199999999999985</c:v>
                </c:pt>
                <c:pt idx="56">
                  <c:v>5.8149999999999826</c:v>
                </c:pt>
                <c:pt idx="57">
                  <c:v>6.1049999999999827</c:v>
                </c:pt>
                <c:pt idx="58">
                  <c:v>5.8249999999999797</c:v>
                </c:pt>
                <c:pt idx="59">
                  <c:v>5.8</c:v>
                </c:pt>
                <c:pt idx="60">
                  <c:v>6.1599999999999975</c:v>
                </c:pt>
                <c:pt idx="61">
                  <c:v>6.31</c:v>
                </c:pt>
                <c:pt idx="62">
                  <c:v>6.0949999999999855</c:v>
                </c:pt>
                <c:pt idx="63">
                  <c:v>6.335</c:v>
                </c:pt>
                <c:pt idx="64">
                  <c:v>6.4550000000000001</c:v>
                </c:pt>
                <c:pt idx="65">
                  <c:v>6.5</c:v>
                </c:pt>
                <c:pt idx="66">
                  <c:v>6.7549999999999955</c:v>
                </c:pt>
                <c:pt idx="67">
                  <c:v>6.6199999999999966</c:v>
                </c:pt>
                <c:pt idx="70">
                  <c:v>6.81</c:v>
                </c:pt>
                <c:pt idx="71">
                  <c:v>6.9300000000000024</c:v>
                </c:pt>
                <c:pt idx="72">
                  <c:v>6.9</c:v>
                </c:pt>
                <c:pt idx="73">
                  <c:v>6.8199999999999985</c:v>
                </c:pt>
                <c:pt idx="74">
                  <c:v>6.94</c:v>
                </c:pt>
                <c:pt idx="75">
                  <c:v>7.0149999999999855</c:v>
                </c:pt>
                <c:pt idx="76">
                  <c:v>7.13</c:v>
                </c:pt>
                <c:pt idx="77">
                  <c:v>7.3549999999999827</c:v>
                </c:pt>
                <c:pt idx="78">
                  <c:v>7.9300000000000024</c:v>
                </c:pt>
                <c:pt idx="79">
                  <c:v>7.89</c:v>
                </c:pt>
                <c:pt idx="80">
                  <c:v>8.1550000000000047</c:v>
                </c:pt>
                <c:pt idx="81">
                  <c:v>8.1</c:v>
                </c:pt>
                <c:pt idx="82">
                  <c:v>8.5650000000000048</c:v>
                </c:pt>
                <c:pt idx="83">
                  <c:v>9.4150000000000027</c:v>
                </c:pt>
                <c:pt idx="84">
                  <c:v>9.2349999999999994</c:v>
                </c:pt>
                <c:pt idx="85">
                  <c:v>10.244999999999999</c:v>
                </c:pt>
                <c:pt idx="86">
                  <c:v>9.129999999999999</c:v>
                </c:pt>
                <c:pt idx="87">
                  <c:v>9.3500000000000068</c:v>
                </c:pt>
                <c:pt idx="88">
                  <c:v>9.1950000000000003</c:v>
                </c:pt>
                <c:pt idx="89">
                  <c:v>9.2750000000000004</c:v>
                </c:pt>
                <c:pt idx="90">
                  <c:v>9.4050000000000047</c:v>
                </c:pt>
                <c:pt idx="91">
                  <c:v>9.1650000000000027</c:v>
                </c:pt>
                <c:pt idx="92">
                  <c:v>8.4150000000000027</c:v>
                </c:pt>
                <c:pt idx="93">
                  <c:v>7.6099999999999985</c:v>
                </c:pt>
                <c:pt idx="94">
                  <c:v>7.04</c:v>
                </c:pt>
                <c:pt idx="95">
                  <c:v>7.1</c:v>
                </c:pt>
                <c:pt idx="96">
                  <c:v>6.09</c:v>
                </c:pt>
                <c:pt idx="97">
                  <c:v>6.3949999999999845</c:v>
                </c:pt>
                <c:pt idx="98">
                  <c:v>6.4349999999999996</c:v>
                </c:pt>
                <c:pt idx="99">
                  <c:v>6.04</c:v>
                </c:pt>
                <c:pt idx="101">
                  <c:v>5.54</c:v>
                </c:pt>
                <c:pt idx="102">
                  <c:v>5.2249999999999845</c:v>
                </c:pt>
                <c:pt idx="103">
                  <c:v>5.1599999999999975</c:v>
                </c:pt>
                <c:pt idx="109">
                  <c:v>4.9850000000000003</c:v>
                </c:pt>
                <c:pt idx="110">
                  <c:v>4.6949999999999799</c:v>
                </c:pt>
                <c:pt idx="111">
                  <c:v>4.5949999999999855</c:v>
                </c:pt>
                <c:pt idx="112">
                  <c:v>4.87</c:v>
                </c:pt>
                <c:pt idx="113">
                  <c:v>5.28</c:v>
                </c:pt>
                <c:pt idx="114">
                  <c:v>5.585</c:v>
                </c:pt>
                <c:pt idx="115">
                  <c:v>5.76</c:v>
                </c:pt>
                <c:pt idx="116">
                  <c:v>5.5949999999999855</c:v>
                </c:pt>
                <c:pt idx="117">
                  <c:v>5.5750000000000002</c:v>
                </c:pt>
                <c:pt idx="118">
                  <c:v>5.835</c:v>
                </c:pt>
                <c:pt idx="122">
                  <c:v>5.6199999999999966</c:v>
                </c:pt>
                <c:pt idx="123">
                  <c:v>5.7450000000000001</c:v>
                </c:pt>
                <c:pt idx="124">
                  <c:v>5.335</c:v>
                </c:pt>
                <c:pt idx="126">
                  <c:v>5.4550000000000001</c:v>
                </c:pt>
                <c:pt idx="127">
                  <c:v>5.34</c:v>
                </c:pt>
                <c:pt idx="128">
                  <c:v>5.42</c:v>
                </c:pt>
                <c:pt idx="129">
                  <c:v>5.5649999999999826</c:v>
                </c:pt>
                <c:pt idx="130">
                  <c:v>5.76</c:v>
                </c:pt>
                <c:pt idx="131">
                  <c:v>6.375</c:v>
                </c:pt>
                <c:pt idx="132">
                  <c:v>6.45</c:v>
                </c:pt>
                <c:pt idx="133">
                  <c:v>6.7750000000000004</c:v>
                </c:pt>
                <c:pt idx="134">
                  <c:v>6.2700000000000014</c:v>
                </c:pt>
                <c:pt idx="135">
                  <c:v>6.4950000000000001</c:v>
                </c:pt>
                <c:pt idx="136">
                  <c:v>6.7249999999999845</c:v>
                </c:pt>
                <c:pt idx="137">
                  <c:v>6.6099999999999985</c:v>
                </c:pt>
                <c:pt idx="138">
                  <c:v>6.585</c:v>
                </c:pt>
                <c:pt idx="139">
                  <c:v>6.73</c:v>
                </c:pt>
                <c:pt idx="140">
                  <c:v>6.79</c:v>
                </c:pt>
                <c:pt idx="141">
                  <c:v>6.8649999999999798</c:v>
                </c:pt>
                <c:pt idx="143">
                  <c:v>6.9300000000000024</c:v>
                </c:pt>
                <c:pt idx="144">
                  <c:v>6.5350000000000001</c:v>
                </c:pt>
                <c:pt idx="145">
                  <c:v>6.4450000000000003</c:v>
                </c:pt>
                <c:pt idx="146">
                  <c:v>6.4749999999999996</c:v>
                </c:pt>
                <c:pt idx="147">
                  <c:v>6.4950000000000001</c:v>
                </c:pt>
                <c:pt idx="148">
                  <c:v>6.6549999999999798</c:v>
                </c:pt>
                <c:pt idx="150">
                  <c:v>6.1949999999999799</c:v>
                </c:pt>
                <c:pt idx="151">
                  <c:v>6.1349999999999945</c:v>
                </c:pt>
                <c:pt idx="152">
                  <c:v>5.99</c:v>
                </c:pt>
                <c:pt idx="153">
                  <c:v>5.95</c:v>
                </c:pt>
                <c:pt idx="154">
                  <c:v>6.35</c:v>
                </c:pt>
                <c:pt idx="155">
                  <c:v>6.5</c:v>
                </c:pt>
                <c:pt idx="156">
                  <c:v>6.375</c:v>
                </c:pt>
                <c:pt idx="158">
                  <c:v>6.14</c:v>
                </c:pt>
                <c:pt idx="159">
                  <c:v>6.085</c:v>
                </c:pt>
                <c:pt idx="160">
                  <c:v>6.1199999999999966</c:v>
                </c:pt>
                <c:pt idx="161">
                  <c:v>6.335</c:v>
                </c:pt>
                <c:pt idx="162">
                  <c:v>6.5</c:v>
                </c:pt>
                <c:pt idx="163">
                  <c:v>6.3049999999999855</c:v>
                </c:pt>
                <c:pt idx="164">
                  <c:v>6.6099999999999985</c:v>
                </c:pt>
                <c:pt idx="165">
                  <c:v>6.5949999999999855</c:v>
                </c:pt>
                <c:pt idx="166">
                  <c:v>6.3449999999999855</c:v>
                </c:pt>
                <c:pt idx="167">
                  <c:v>6.18</c:v>
                </c:pt>
                <c:pt idx="168">
                  <c:v>6.41</c:v>
                </c:pt>
                <c:pt idx="169">
                  <c:v>6.4550000000000001</c:v>
                </c:pt>
                <c:pt idx="170">
                  <c:v>6.5750000000000002</c:v>
                </c:pt>
                <c:pt idx="171">
                  <c:v>6.5549999999999855</c:v>
                </c:pt>
                <c:pt idx="174">
                  <c:v>6.4</c:v>
                </c:pt>
                <c:pt idx="175">
                  <c:v>6.51</c:v>
                </c:pt>
                <c:pt idx="176">
                  <c:v>6.5949999999999855</c:v>
                </c:pt>
                <c:pt idx="177">
                  <c:v>6.6449999999999845</c:v>
                </c:pt>
                <c:pt idx="178">
                  <c:v>6.6899999999999995</c:v>
                </c:pt>
                <c:pt idx="179">
                  <c:v>6.8549999999999827</c:v>
                </c:pt>
                <c:pt idx="180">
                  <c:v>7.0449999999999955</c:v>
                </c:pt>
                <c:pt idx="181">
                  <c:v>7.2050000000000001</c:v>
                </c:pt>
                <c:pt idx="182">
                  <c:v>7.1549999999999798</c:v>
                </c:pt>
                <c:pt idx="183">
                  <c:v>7.085</c:v>
                </c:pt>
                <c:pt idx="184">
                  <c:v>7.09</c:v>
                </c:pt>
                <c:pt idx="185">
                  <c:v>7.31</c:v>
                </c:pt>
                <c:pt idx="186">
                  <c:v>7.3149999999999826</c:v>
                </c:pt>
                <c:pt idx="187">
                  <c:v>7.09</c:v>
                </c:pt>
                <c:pt idx="188">
                  <c:v>6.9349999999999996</c:v>
                </c:pt>
                <c:pt idx="189">
                  <c:v>6.95</c:v>
                </c:pt>
                <c:pt idx="190">
                  <c:v>6.98</c:v>
                </c:pt>
                <c:pt idx="191">
                  <c:v>7.0049999999999955</c:v>
                </c:pt>
                <c:pt idx="192">
                  <c:v>6.89</c:v>
                </c:pt>
                <c:pt idx="193">
                  <c:v>6.9649999999999945</c:v>
                </c:pt>
                <c:pt idx="194">
                  <c:v>6.96</c:v>
                </c:pt>
                <c:pt idx="195">
                  <c:v>7</c:v>
                </c:pt>
                <c:pt idx="196">
                  <c:v>7.085</c:v>
                </c:pt>
                <c:pt idx="197">
                  <c:v>7.33</c:v>
                </c:pt>
                <c:pt idx="198">
                  <c:v>7.9</c:v>
                </c:pt>
                <c:pt idx="199">
                  <c:v>7.1249999999999769</c:v>
                </c:pt>
                <c:pt idx="200">
                  <c:v>7.5049999999999955</c:v>
                </c:pt>
                <c:pt idx="201">
                  <c:v>7.1349999999999945</c:v>
                </c:pt>
                <c:pt idx="202">
                  <c:v>7.4550000000000001</c:v>
                </c:pt>
                <c:pt idx="203">
                  <c:v>7.17</c:v>
                </c:pt>
                <c:pt idx="204">
                  <c:v>6.96</c:v>
                </c:pt>
                <c:pt idx="205">
                  <c:v>6.8849999999999945</c:v>
                </c:pt>
                <c:pt idx="206">
                  <c:v>7.0649999999999826</c:v>
                </c:pt>
                <c:pt idx="207">
                  <c:v>7.0350000000000001</c:v>
                </c:pt>
                <c:pt idx="208">
                  <c:v>6.95</c:v>
                </c:pt>
                <c:pt idx="209">
                  <c:v>6.6199999999999966</c:v>
                </c:pt>
                <c:pt idx="210">
                  <c:v>7</c:v>
                </c:pt>
                <c:pt idx="211">
                  <c:v>6.7350000000000003</c:v>
                </c:pt>
                <c:pt idx="212">
                  <c:v>6.78</c:v>
                </c:pt>
                <c:pt idx="213">
                  <c:v>6.6349999999999945</c:v>
                </c:pt>
                <c:pt idx="214">
                  <c:v>6.2350000000000003</c:v>
                </c:pt>
                <c:pt idx="215">
                  <c:v>5.85</c:v>
                </c:pt>
                <c:pt idx="216">
                  <c:v>5.7</c:v>
                </c:pt>
                <c:pt idx="217">
                  <c:v>5.71</c:v>
                </c:pt>
                <c:pt idx="218">
                  <c:v>5.95</c:v>
                </c:pt>
                <c:pt idx="219">
                  <c:v>6.25</c:v>
                </c:pt>
                <c:pt idx="220">
                  <c:v>6.25</c:v>
                </c:pt>
                <c:pt idx="221">
                  <c:v>6.1199999999999966</c:v>
                </c:pt>
                <c:pt idx="222">
                  <c:v>6.0449999999999955</c:v>
                </c:pt>
                <c:pt idx="223">
                  <c:v>6.1899999999999995</c:v>
                </c:pt>
                <c:pt idx="226">
                  <c:v>6.1</c:v>
                </c:pt>
                <c:pt idx="227">
                  <c:v>6.0049999999999955</c:v>
                </c:pt>
                <c:pt idx="228">
                  <c:v>6.2850000000000001</c:v>
                </c:pt>
                <c:pt idx="229">
                  <c:v>6.1599999999999975</c:v>
                </c:pt>
                <c:pt idx="230">
                  <c:v>6.24</c:v>
                </c:pt>
                <c:pt idx="231">
                  <c:v>6.2649999999999855</c:v>
                </c:pt>
                <c:pt idx="232">
                  <c:v>6.1349999999999945</c:v>
                </c:pt>
                <c:pt idx="233">
                  <c:v>6.05</c:v>
                </c:pt>
                <c:pt idx="234">
                  <c:v>6.0049999999999955</c:v>
                </c:pt>
                <c:pt idx="235">
                  <c:v>6</c:v>
                </c:pt>
                <c:pt idx="236">
                  <c:v>5.8</c:v>
                </c:pt>
                <c:pt idx="237">
                  <c:v>5.8049999999999855</c:v>
                </c:pt>
                <c:pt idx="238">
                  <c:v>5.5</c:v>
                </c:pt>
                <c:pt idx="239">
                  <c:v>5.4249999999999945</c:v>
                </c:pt>
                <c:pt idx="240">
                  <c:v>5.5350000000000001</c:v>
                </c:pt>
                <c:pt idx="241">
                  <c:v>5.6349999999999945</c:v>
                </c:pt>
                <c:pt idx="242">
                  <c:v>5.7350000000000003</c:v>
                </c:pt>
                <c:pt idx="243">
                  <c:v>5.64</c:v>
                </c:pt>
                <c:pt idx="244">
                  <c:v>5.8449999999999855</c:v>
                </c:pt>
                <c:pt idx="245">
                  <c:v>5.7850000000000001</c:v>
                </c:pt>
                <c:pt idx="246">
                  <c:v>5.8049999999999855</c:v>
                </c:pt>
                <c:pt idx="247">
                  <c:v>5.7350000000000003</c:v>
                </c:pt>
                <c:pt idx="248">
                  <c:v>5.7050000000000001</c:v>
                </c:pt>
                <c:pt idx="249">
                  <c:v>5.72</c:v>
                </c:pt>
                <c:pt idx="250">
                  <c:v>5.7700000000000014</c:v>
                </c:pt>
                <c:pt idx="251">
                  <c:v>6.0549999999999855</c:v>
                </c:pt>
                <c:pt idx="252">
                  <c:v>6.58</c:v>
                </c:pt>
                <c:pt idx="253">
                  <c:v>6.6349999999999945</c:v>
                </c:pt>
                <c:pt idx="254">
                  <c:v>7.51</c:v>
                </c:pt>
                <c:pt idx="255">
                  <c:v>6.75</c:v>
                </c:pt>
                <c:pt idx="256">
                  <c:v>7.2</c:v>
                </c:pt>
                <c:pt idx="257">
                  <c:v>7.1049999999999827</c:v>
                </c:pt>
                <c:pt idx="258">
                  <c:v>6.9749999999999996</c:v>
                </c:pt>
                <c:pt idx="259">
                  <c:v>7.1499999999999995</c:v>
                </c:pt>
                <c:pt idx="260">
                  <c:v>7.38</c:v>
                </c:pt>
                <c:pt idx="261">
                  <c:v>7.63</c:v>
                </c:pt>
                <c:pt idx="262">
                  <c:v>7.79</c:v>
                </c:pt>
                <c:pt idx="263">
                  <c:v>7.8649999999999798</c:v>
                </c:pt>
                <c:pt idx="264">
                  <c:v>7.6449999999999845</c:v>
                </c:pt>
                <c:pt idx="265">
                  <c:v>7.2149999999999945</c:v>
                </c:pt>
                <c:pt idx="266">
                  <c:v>7.5249999999999826</c:v>
                </c:pt>
                <c:pt idx="267">
                  <c:v>7.67</c:v>
                </c:pt>
                <c:pt idx="268">
                  <c:v>8.16</c:v>
                </c:pt>
                <c:pt idx="269">
                  <c:v>8.2950000000000017</c:v>
                </c:pt>
                <c:pt idx="270">
                  <c:v>8.2750000000000004</c:v>
                </c:pt>
                <c:pt idx="271">
                  <c:v>8.3250000000000028</c:v>
                </c:pt>
                <c:pt idx="272">
                  <c:v>8.8600000000000048</c:v>
                </c:pt>
                <c:pt idx="273">
                  <c:v>8.5050000000000008</c:v>
                </c:pt>
                <c:pt idx="274">
                  <c:v>8.0050000000000008</c:v>
                </c:pt>
                <c:pt idx="275">
                  <c:v>6.6849999999999845</c:v>
                </c:pt>
                <c:pt idx="276">
                  <c:v>7.2450000000000001</c:v>
                </c:pt>
                <c:pt idx="279">
                  <c:v>7.6049999999999827</c:v>
                </c:pt>
                <c:pt idx="280">
                  <c:v>7.2249999999999845</c:v>
                </c:pt>
                <c:pt idx="281">
                  <c:v>6.89</c:v>
                </c:pt>
                <c:pt idx="282">
                  <c:v>6.6</c:v>
                </c:pt>
                <c:pt idx="283">
                  <c:v>6.9950000000000001</c:v>
                </c:pt>
                <c:pt idx="284">
                  <c:v>6.9700000000000024</c:v>
                </c:pt>
                <c:pt idx="285">
                  <c:v>7.21</c:v>
                </c:pt>
                <c:pt idx="286">
                  <c:v>7.0149999999999855</c:v>
                </c:pt>
                <c:pt idx="287">
                  <c:v>6.8149999999999826</c:v>
                </c:pt>
                <c:pt idx="288">
                  <c:v>7.1049999999999827</c:v>
                </c:pt>
                <c:pt idx="289">
                  <c:v>7.2949999999999955</c:v>
                </c:pt>
                <c:pt idx="290">
                  <c:v>7.2350000000000003</c:v>
                </c:pt>
                <c:pt idx="291">
                  <c:v>7.56</c:v>
                </c:pt>
                <c:pt idx="292">
                  <c:v>7.6449999999999845</c:v>
                </c:pt>
                <c:pt idx="293">
                  <c:v>7.4550000000000001</c:v>
                </c:pt>
                <c:pt idx="294">
                  <c:v>7.56</c:v>
                </c:pt>
                <c:pt idx="295">
                  <c:v>7.5750000000000002</c:v>
                </c:pt>
                <c:pt idx="296">
                  <c:v>7.44</c:v>
                </c:pt>
                <c:pt idx="297">
                  <c:v>7.3599999999999985</c:v>
                </c:pt>
                <c:pt idx="298">
                  <c:v>7.2249999999999845</c:v>
                </c:pt>
                <c:pt idx="299">
                  <c:v>7.33</c:v>
                </c:pt>
                <c:pt idx="300">
                  <c:v>6.9550000000000001</c:v>
                </c:pt>
                <c:pt idx="301">
                  <c:v>6.85</c:v>
                </c:pt>
                <c:pt idx="302">
                  <c:v>6.8249999999999797</c:v>
                </c:pt>
                <c:pt idx="303">
                  <c:v>6.63</c:v>
                </c:pt>
                <c:pt idx="304">
                  <c:v>6.7949999999999955</c:v>
                </c:pt>
                <c:pt idx="305">
                  <c:v>7.1649999999999769</c:v>
                </c:pt>
                <c:pt idx="306">
                  <c:v>7.2949999999999955</c:v>
                </c:pt>
                <c:pt idx="307">
                  <c:v>7.0549999999999855</c:v>
                </c:pt>
                <c:pt idx="308">
                  <c:v>7.0750000000000002</c:v>
                </c:pt>
                <c:pt idx="309">
                  <c:v>7.085</c:v>
                </c:pt>
                <c:pt idx="310">
                  <c:v>6.63</c:v>
                </c:pt>
                <c:pt idx="311">
                  <c:v>6.6749999999999945</c:v>
                </c:pt>
                <c:pt idx="312">
                  <c:v>6.4649999999999945</c:v>
                </c:pt>
                <c:pt idx="313">
                  <c:v>6.4950000000000001</c:v>
                </c:pt>
                <c:pt idx="314">
                  <c:v>6.29</c:v>
                </c:pt>
                <c:pt idx="315">
                  <c:v>6.3049999999999855</c:v>
                </c:pt>
                <c:pt idx="316">
                  <c:v>5.9749999999999996</c:v>
                </c:pt>
                <c:pt idx="317">
                  <c:v>5.9450000000000003</c:v>
                </c:pt>
                <c:pt idx="318">
                  <c:v>6.06</c:v>
                </c:pt>
                <c:pt idx="319">
                  <c:v>6.0649999999999826</c:v>
                </c:pt>
                <c:pt idx="320">
                  <c:v>5.94</c:v>
                </c:pt>
                <c:pt idx="321">
                  <c:v>5.9850000000000003</c:v>
                </c:pt>
                <c:pt idx="322">
                  <c:v>6.1599999999999975</c:v>
                </c:pt>
                <c:pt idx="323">
                  <c:v>6.0649999999999826</c:v>
                </c:pt>
                <c:pt idx="324">
                  <c:v>6.03</c:v>
                </c:pt>
                <c:pt idx="325">
                  <c:v>5.915</c:v>
                </c:pt>
                <c:pt idx="326">
                  <c:v>6.18</c:v>
                </c:pt>
                <c:pt idx="327">
                  <c:v>6.0049999999999955</c:v>
                </c:pt>
                <c:pt idx="328">
                  <c:v>5.9300000000000024</c:v>
                </c:pt>
                <c:pt idx="331">
                  <c:v>6.03</c:v>
                </c:pt>
                <c:pt idx="332">
                  <c:v>5.99</c:v>
                </c:pt>
                <c:pt idx="333">
                  <c:v>5.99</c:v>
                </c:pt>
                <c:pt idx="334">
                  <c:v>6.1</c:v>
                </c:pt>
                <c:pt idx="335">
                  <c:v>6.0949999999999855</c:v>
                </c:pt>
                <c:pt idx="336">
                  <c:v>5.94</c:v>
                </c:pt>
                <c:pt idx="337">
                  <c:v>5.95</c:v>
                </c:pt>
                <c:pt idx="338">
                  <c:v>5.9349999999999996</c:v>
                </c:pt>
                <c:pt idx="339">
                  <c:v>5.9</c:v>
                </c:pt>
                <c:pt idx="340">
                  <c:v>5.8649999999999798</c:v>
                </c:pt>
                <c:pt idx="341">
                  <c:v>6.02</c:v>
                </c:pt>
                <c:pt idx="342">
                  <c:v>5.99</c:v>
                </c:pt>
                <c:pt idx="343">
                  <c:v>6.09</c:v>
                </c:pt>
                <c:pt idx="344">
                  <c:v>6.2450000000000001</c:v>
                </c:pt>
                <c:pt idx="345">
                  <c:v>6.1649999999999769</c:v>
                </c:pt>
                <c:pt idx="346">
                  <c:v>6.1749999999999945</c:v>
                </c:pt>
                <c:pt idx="347">
                  <c:v>6.41</c:v>
                </c:pt>
                <c:pt idx="348">
                  <c:v>6.31</c:v>
                </c:pt>
                <c:pt idx="349">
                  <c:v>6.3549999999999827</c:v>
                </c:pt>
                <c:pt idx="350">
                  <c:v>6.4</c:v>
                </c:pt>
                <c:pt idx="351">
                  <c:v>6.13</c:v>
                </c:pt>
                <c:pt idx="352">
                  <c:v>6.0049999999999955</c:v>
                </c:pt>
                <c:pt idx="353">
                  <c:v>6.0249999999999826</c:v>
                </c:pt>
                <c:pt idx="354">
                  <c:v>6.0049999999999955</c:v>
                </c:pt>
                <c:pt idx="355">
                  <c:v>6.0949999999999855</c:v>
                </c:pt>
                <c:pt idx="356">
                  <c:v>6.0049999999999955</c:v>
                </c:pt>
                <c:pt idx="357">
                  <c:v>6.06</c:v>
                </c:pt>
                <c:pt idx="358">
                  <c:v>6.1099999999999985</c:v>
                </c:pt>
                <c:pt idx="359">
                  <c:v>6.0249999999999826</c:v>
                </c:pt>
                <c:pt idx="360">
                  <c:v>5.8649999999999798</c:v>
                </c:pt>
                <c:pt idx="361">
                  <c:v>5.8049999999999855</c:v>
                </c:pt>
                <c:pt idx="362">
                  <c:v>5.3149999999999826</c:v>
                </c:pt>
                <c:pt idx="363">
                  <c:v>5.4300000000000024</c:v>
                </c:pt>
                <c:pt idx="364">
                  <c:v>5.63</c:v>
                </c:pt>
                <c:pt idx="365">
                  <c:v>5.5049999999999955</c:v>
                </c:pt>
                <c:pt idx="366">
                  <c:v>5.2649999999999855</c:v>
                </c:pt>
                <c:pt idx="367">
                  <c:v>5.41</c:v>
                </c:pt>
                <c:pt idx="368">
                  <c:v>5.085</c:v>
                </c:pt>
                <c:pt idx="369">
                  <c:v>4.9000000000000004</c:v>
                </c:pt>
                <c:pt idx="370">
                  <c:v>4.95</c:v>
                </c:pt>
                <c:pt idx="371">
                  <c:v>5.07</c:v>
                </c:pt>
                <c:pt idx="372">
                  <c:v>4.915</c:v>
                </c:pt>
                <c:pt idx="373">
                  <c:v>5.1199999999999966</c:v>
                </c:pt>
                <c:pt idx="374">
                  <c:v>5.3649999999999798</c:v>
                </c:pt>
                <c:pt idx="375">
                  <c:v>5.4550000000000001</c:v>
                </c:pt>
                <c:pt idx="376">
                  <c:v>5.585</c:v>
                </c:pt>
                <c:pt idx="377">
                  <c:v>5.51</c:v>
                </c:pt>
                <c:pt idx="378">
                  <c:v>5.4649999999999945</c:v>
                </c:pt>
                <c:pt idx="379">
                  <c:v>5.5249999999999826</c:v>
                </c:pt>
                <c:pt idx="380">
                  <c:v>5.4749999999999996</c:v>
                </c:pt>
                <c:pt idx="383">
                  <c:v>5.45</c:v>
                </c:pt>
                <c:pt idx="384">
                  <c:v>5.6049999999999827</c:v>
                </c:pt>
                <c:pt idx="385">
                  <c:v>5.55</c:v>
                </c:pt>
                <c:pt idx="386">
                  <c:v>5.6649999999999769</c:v>
                </c:pt>
                <c:pt idx="387">
                  <c:v>5.6849999999999845</c:v>
                </c:pt>
                <c:pt idx="388">
                  <c:v>5.63</c:v>
                </c:pt>
                <c:pt idx="389">
                  <c:v>5.73</c:v>
                </c:pt>
                <c:pt idx="390">
                  <c:v>5.58</c:v>
                </c:pt>
                <c:pt idx="391">
                  <c:v>5.5649999999999826</c:v>
                </c:pt>
                <c:pt idx="392">
                  <c:v>5.6</c:v>
                </c:pt>
                <c:pt idx="393">
                  <c:v>5.7450000000000001</c:v>
                </c:pt>
                <c:pt idx="394">
                  <c:v>6.0449999999999955</c:v>
                </c:pt>
                <c:pt idx="395">
                  <c:v>6.085</c:v>
                </c:pt>
                <c:pt idx="396">
                  <c:v>6.17</c:v>
                </c:pt>
                <c:pt idx="397">
                  <c:v>6.05</c:v>
                </c:pt>
                <c:pt idx="398">
                  <c:v>6.1349999999999945</c:v>
                </c:pt>
                <c:pt idx="399">
                  <c:v>6.1949999999999799</c:v>
                </c:pt>
                <c:pt idx="400">
                  <c:v>6.1449999999999845</c:v>
                </c:pt>
                <c:pt idx="401">
                  <c:v>6.01</c:v>
                </c:pt>
                <c:pt idx="402">
                  <c:v>6.0449999999999955</c:v>
                </c:pt>
                <c:pt idx="403">
                  <c:v>5.9450000000000003</c:v>
                </c:pt>
                <c:pt idx="404">
                  <c:v>5.99</c:v>
                </c:pt>
                <c:pt idx="405">
                  <c:v>5.9649999999999945</c:v>
                </c:pt>
                <c:pt idx="406">
                  <c:v>5.7750000000000004</c:v>
                </c:pt>
                <c:pt idx="407">
                  <c:v>5.89</c:v>
                </c:pt>
                <c:pt idx="408">
                  <c:v>5.89</c:v>
                </c:pt>
                <c:pt idx="409">
                  <c:v>6.02</c:v>
                </c:pt>
                <c:pt idx="410">
                  <c:v>6.1549999999999798</c:v>
                </c:pt>
                <c:pt idx="411">
                  <c:v>6.71</c:v>
                </c:pt>
                <c:pt idx="412">
                  <c:v>6.7850000000000001</c:v>
                </c:pt>
                <c:pt idx="413">
                  <c:v>7.41</c:v>
                </c:pt>
                <c:pt idx="414">
                  <c:v>8.0950000000000006</c:v>
                </c:pt>
                <c:pt idx="415">
                  <c:v>8.2850000000000001</c:v>
                </c:pt>
                <c:pt idx="416">
                  <c:v>9.0050000000000008</c:v>
                </c:pt>
                <c:pt idx="417">
                  <c:v>8.2800000000000011</c:v>
                </c:pt>
                <c:pt idx="418">
                  <c:v>8.84</c:v>
                </c:pt>
                <c:pt idx="419">
                  <c:v>8.1050000000000004</c:v>
                </c:pt>
                <c:pt idx="420">
                  <c:v>8.8800000000000008</c:v>
                </c:pt>
                <c:pt idx="421">
                  <c:v>8.2299999999999986</c:v>
                </c:pt>
                <c:pt idx="422">
                  <c:v>8.3050000000000068</c:v>
                </c:pt>
                <c:pt idx="423">
                  <c:v>8.3050000000000068</c:v>
                </c:pt>
                <c:pt idx="424">
                  <c:v>8.07</c:v>
                </c:pt>
                <c:pt idx="425">
                  <c:v>8.06</c:v>
                </c:pt>
                <c:pt idx="426">
                  <c:v>8.3450000000000006</c:v>
                </c:pt>
                <c:pt idx="427">
                  <c:v>8.3650000000000375</c:v>
                </c:pt>
                <c:pt idx="428">
                  <c:v>7.78</c:v>
                </c:pt>
                <c:pt idx="429">
                  <c:v>7.585</c:v>
                </c:pt>
                <c:pt idx="430">
                  <c:v>7.9550000000000001</c:v>
                </c:pt>
                <c:pt idx="431">
                  <c:v>7.55</c:v>
                </c:pt>
                <c:pt idx="432">
                  <c:v>7.4249999999999945</c:v>
                </c:pt>
                <c:pt idx="433">
                  <c:v>7.8</c:v>
                </c:pt>
                <c:pt idx="434">
                  <c:v>7.9450000000000003</c:v>
                </c:pt>
                <c:pt idx="435">
                  <c:v>7.6849999999999845</c:v>
                </c:pt>
                <c:pt idx="436">
                  <c:v>7.57</c:v>
                </c:pt>
                <c:pt idx="437">
                  <c:v>7.1599999999999975</c:v>
                </c:pt>
                <c:pt idx="438">
                  <c:v>7.0249999999999826</c:v>
                </c:pt>
                <c:pt idx="439">
                  <c:v>7.2750000000000004</c:v>
                </c:pt>
                <c:pt idx="440">
                  <c:v>6.9700000000000024</c:v>
                </c:pt>
                <c:pt idx="441">
                  <c:v>6.9950000000000001</c:v>
                </c:pt>
                <c:pt idx="442">
                  <c:v>7.33</c:v>
                </c:pt>
                <c:pt idx="443">
                  <c:v>7.4850000000000003</c:v>
                </c:pt>
                <c:pt idx="444">
                  <c:v>7.6649999999999769</c:v>
                </c:pt>
                <c:pt idx="445">
                  <c:v>7.8149999999999826</c:v>
                </c:pt>
                <c:pt idx="446">
                  <c:v>7.8549999999999827</c:v>
                </c:pt>
                <c:pt idx="447">
                  <c:v>7.6949999999999799</c:v>
                </c:pt>
                <c:pt idx="448">
                  <c:v>7.875</c:v>
                </c:pt>
                <c:pt idx="449">
                  <c:v>7.6</c:v>
                </c:pt>
                <c:pt idx="450">
                  <c:v>7.6949999999999799</c:v>
                </c:pt>
                <c:pt idx="451">
                  <c:v>7.7050000000000001</c:v>
                </c:pt>
                <c:pt idx="452">
                  <c:v>7.9700000000000024</c:v>
                </c:pt>
                <c:pt idx="453">
                  <c:v>8.25</c:v>
                </c:pt>
                <c:pt idx="454">
                  <c:v>8.5450000000000017</c:v>
                </c:pt>
                <c:pt idx="455">
                  <c:v>8.65</c:v>
                </c:pt>
                <c:pt idx="456">
                  <c:v>8.2850000000000001</c:v>
                </c:pt>
                <c:pt idx="457">
                  <c:v>7.8599999999999985</c:v>
                </c:pt>
                <c:pt idx="458">
                  <c:v>7.4550000000000001</c:v>
                </c:pt>
                <c:pt idx="459">
                  <c:v>7.76</c:v>
                </c:pt>
                <c:pt idx="460">
                  <c:v>7.06</c:v>
                </c:pt>
                <c:pt idx="461">
                  <c:v>6.6499999999999995</c:v>
                </c:pt>
                <c:pt idx="462">
                  <c:v>6.7149999999999945</c:v>
                </c:pt>
                <c:pt idx="463">
                  <c:v>6.9950000000000001</c:v>
                </c:pt>
                <c:pt idx="464">
                  <c:v>6.23</c:v>
                </c:pt>
                <c:pt idx="465">
                  <c:v>6.3249999999999797</c:v>
                </c:pt>
                <c:pt idx="466">
                  <c:v>6.4050000000000002</c:v>
                </c:pt>
                <c:pt idx="467">
                  <c:v>6.6599999999999975</c:v>
                </c:pt>
                <c:pt idx="468">
                  <c:v>6.2450000000000001</c:v>
                </c:pt>
                <c:pt idx="469">
                  <c:v>6.4050000000000002</c:v>
                </c:pt>
                <c:pt idx="470">
                  <c:v>6.1749999999999945</c:v>
                </c:pt>
                <c:pt idx="471">
                  <c:v>5.9050000000000002</c:v>
                </c:pt>
                <c:pt idx="472">
                  <c:v>5.375</c:v>
                </c:pt>
                <c:pt idx="473">
                  <c:v>5.8599999999999985</c:v>
                </c:pt>
                <c:pt idx="474">
                  <c:v>5.6349999999999945</c:v>
                </c:pt>
                <c:pt idx="475">
                  <c:v>5.88</c:v>
                </c:pt>
                <c:pt idx="476">
                  <c:v>6.03</c:v>
                </c:pt>
                <c:pt idx="477">
                  <c:v>6.1349999999999945</c:v>
                </c:pt>
                <c:pt idx="478">
                  <c:v>6.1199999999999966</c:v>
                </c:pt>
                <c:pt idx="479">
                  <c:v>6.08</c:v>
                </c:pt>
                <c:pt idx="480">
                  <c:v>6.0350000000000001</c:v>
                </c:pt>
                <c:pt idx="481">
                  <c:v>5.9550000000000001</c:v>
                </c:pt>
                <c:pt idx="482">
                  <c:v>5.85</c:v>
                </c:pt>
                <c:pt idx="483">
                  <c:v>5.8549999999999827</c:v>
                </c:pt>
                <c:pt idx="484">
                  <c:v>5.7</c:v>
                </c:pt>
                <c:pt idx="485">
                  <c:v>5.8549999999999827</c:v>
                </c:pt>
                <c:pt idx="486">
                  <c:v>5.7750000000000004</c:v>
                </c:pt>
                <c:pt idx="487">
                  <c:v>5.7050000000000001</c:v>
                </c:pt>
                <c:pt idx="488">
                  <c:v>5.75</c:v>
                </c:pt>
                <c:pt idx="489">
                  <c:v>5.85</c:v>
                </c:pt>
                <c:pt idx="490">
                  <c:v>5.78</c:v>
                </c:pt>
                <c:pt idx="491">
                  <c:v>5.84</c:v>
                </c:pt>
                <c:pt idx="492">
                  <c:v>5.83</c:v>
                </c:pt>
                <c:pt idx="493">
                  <c:v>5.6099999999999985</c:v>
                </c:pt>
                <c:pt idx="494">
                  <c:v>5.6749999999999945</c:v>
                </c:pt>
                <c:pt idx="495">
                  <c:v>5.55</c:v>
                </c:pt>
                <c:pt idx="496">
                  <c:v>5.68</c:v>
                </c:pt>
                <c:pt idx="497">
                  <c:v>5.7850000000000001</c:v>
                </c:pt>
                <c:pt idx="498">
                  <c:v>5.91</c:v>
                </c:pt>
                <c:pt idx="499">
                  <c:v>5.9349999999999996</c:v>
                </c:pt>
                <c:pt idx="500">
                  <c:v>5.9</c:v>
                </c:pt>
                <c:pt idx="501">
                  <c:v>5.9300000000000024</c:v>
                </c:pt>
                <c:pt idx="502">
                  <c:v>5.8</c:v>
                </c:pt>
                <c:pt idx="503">
                  <c:v>5.8249999999999797</c:v>
                </c:pt>
                <c:pt idx="504">
                  <c:v>5.6899999999999995</c:v>
                </c:pt>
                <c:pt idx="505">
                  <c:v>5.71</c:v>
                </c:pt>
                <c:pt idx="506">
                  <c:v>5.6499999999999995</c:v>
                </c:pt>
                <c:pt idx="507">
                  <c:v>5.6</c:v>
                </c:pt>
                <c:pt idx="508">
                  <c:v>5.5350000000000001</c:v>
                </c:pt>
                <c:pt idx="509">
                  <c:v>5.6599999999999975</c:v>
                </c:pt>
                <c:pt idx="510">
                  <c:v>5.7350000000000003</c:v>
                </c:pt>
                <c:pt idx="511">
                  <c:v>5.5350000000000001</c:v>
                </c:pt>
                <c:pt idx="512">
                  <c:v>5.48</c:v>
                </c:pt>
                <c:pt idx="513">
                  <c:v>5.4050000000000002</c:v>
                </c:pt>
                <c:pt idx="514">
                  <c:v>5.5</c:v>
                </c:pt>
                <c:pt idx="515">
                  <c:v>5.4349999999999996</c:v>
                </c:pt>
                <c:pt idx="516">
                  <c:v>5.3449999999999855</c:v>
                </c:pt>
                <c:pt idx="517">
                  <c:v>5.1549999999999798</c:v>
                </c:pt>
                <c:pt idx="518">
                  <c:v>5.05</c:v>
                </c:pt>
                <c:pt idx="519">
                  <c:v>5.14</c:v>
                </c:pt>
                <c:pt idx="520">
                  <c:v>5.0249999999999826</c:v>
                </c:pt>
                <c:pt idx="521">
                  <c:v>5.0049999999999955</c:v>
                </c:pt>
                <c:pt idx="522">
                  <c:v>5.0649999999999826</c:v>
                </c:pt>
                <c:pt idx="523">
                  <c:v>4.9450000000000003</c:v>
                </c:pt>
                <c:pt idx="524">
                  <c:v>4.9300000000000024</c:v>
                </c:pt>
                <c:pt idx="525">
                  <c:v>4.9400000000000004</c:v>
                </c:pt>
                <c:pt idx="526">
                  <c:v>4.8149999999999826</c:v>
                </c:pt>
                <c:pt idx="527">
                  <c:v>4.79</c:v>
                </c:pt>
                <c:pt idx="528">
                  <c:v>4.7949999999999955</c:v>
                </c:pt>
                <c:pt idx="529">
                  <c:v>4.79</c:v>
                </c:pt>
                <c:pt idx="530">
                  <c:v>4.9349999999999996</c:v>
                </c:pt>
                <c:pt idx="531">
                  <c:v>5.04</c:v>
                </c:pt>
                <c:pt idx="532">
                  <c:v>5.0199999999999996</c:v>
                </c:pt>
                <c:pt idx="533">
                  <c:v>4.7300000000000004</c:v>
                </c:pt>
                <c:pt idx="534">
                  <c:v>4.87</c:v>
                </c:pt>
                <c:pt idx="535">
                  <c:v>4.9000000000000004</c:v>
                </c:pt>
                <c:pt idx="536">
                  <c:v>5.0599999999999996</c:v>
                </c:pt>
                <c:pt idx="537">
                  <c:v>5.1199999999999966</c:v>
                </c:pt>
                <c:pt idx="538">
                  <c:v>5.1499999999999995</c:v>
                </c:pt>
                <c:pt idx="539">
                  <c:v>5.18</c:v>
                </c:pt>
                <c:pt idx="540">
                  <c:v>5.2350000000000003</c:v>
                </c:pt>
                <c:pt idx="541">
                  <c:v>5.21</c:v>
                </c:pt>
                <c:pt idx="542">
                  <c:v>5.2700000000000014</c:v>
                </c:pt>
                <c:pt idx="543">
                  <c:v>5.3</c:v>
                </c:pt>
                <c:pt idx="544">
                  <c:v>5.24</c:v>
                </c:pt>
                <c:pt idx="545">
                  <c:v>5.2</c:v>
                </c:pt>
                <c:pt idx="546">
                  <c:v>5.1199999999999966</c:v>
                </c:pt>
                <c:pt idx="547">
                  <c:v>5.1949999999999799</c:v>
                </c:pt>
                <c:pt idx="548">
                  <c:v>5.28</c:v>
                </c:pt>
                <c:pt idx="549">
                  <c:v>5.26</c:v>
                </c:pt>
                <c:pt idx="550">
                  <c:v>5.2350000000000003</c:v>
                </c:pt>
                <c:pt idx="551">
                  <c:v>5.26</c:v>
                </c:pt>
                <c:pt idx="552">
                  <c:v>5.1499999999999995</c:v>
                </c:pt>
                <c:pt idx="553">
                  <c:v>5.1499999999999995</c:v>
                </c:pt>
                <c:pt idx="554">
                  <c:v>5.1749999999999945</c:v>
                </c:pt>
                <c:pt idx="555">
                  <c:v>5.1899999999999995</c:v>
                </c:pt>
                <c:pt idx="556">
                  <c:v>5.18</c:v>
                </c:pt>
                <c:pt idx="557">
                  <c:v>5.21</c:v>
                </c:pt>
                <c:pt idx="558">
                  <c:v>5.1599999999999975</c:v>
                </c:pt>
                <c:pt idx="559">
                  <c:v>5.2</c:v>
                </c:pt>
                <c:pt idx="560">
                  <c:v>5.1949999999999799</c:v>
                </c:pt>
                <c:pt idx="561">
                  <c:v>5.1949999999999799</c:v>
                </c:pt>
                <c:pt idx="562">
                  <c:v>5.22</c:v>
                </c:pt>
                <c:pt idx="563">
                  <c:v>5.23</c:v>
                </c:pt>
                <c:pt idx="564">
                  <c:v>5.0449999999999955</c:v>
                </c:pt>
                <c:pt idx="565">
                  <c:v>4.9300000000000024</c:v>
                </c:pt>
                <c:pt idx="566">
                  <c:v>5.03</c:v>
                </c:pt>
                <c:pt idx="567">
                  <c:v>5.1099999999999985</c:v>
                </c:pt>
                <c:pt idx="568">
                  <c:v>5.1199999999999966</c:v>
                </c:pt>
                <c:pt idx="569">
                  <c:v>5.0249999999999826</c:v>
                </c:pt>
                <c:pt idx="570">
                  <c:v>4.8149999999999826</c:v>
                </c:pt>
                <c:pt idx="571">
                  <c:v>4.88</c:v>
                </c:pt>
                <c:pt idx="572">
                  <c:v>4.9700000000000024</c:v>
                </c:pt>
                <c:pt idx="573">
                  <c:v>4.7450000000000001</c:v>
                </c:pt>
                <c:pt idx="574">
                  <c:v>4.8049999999999855</c:v>
                </c:pt>
                <c:pt idx="575">
                  <c:v>4.79</c:v>
                </c:pt>
                <c:pt idx="576">
                  <c:v>4.5449999999999955</c:v>
                </c:pt>
                <c:pt idx="577">
                  <c:v>4.6149999999999798</c:v>
                </c:pt>
                <c:pt idx="578">
                  <c:v>4.5949999999999855</c:v>
                </c:pt>
                <c:pt idx="579">
                  <c:v>4.3949999999999845</c:v>
                </c:pt>
                <c:pt idx="580">
                  <c:v>4.45</c:v>
                </c:pt>
                <c:pt idx="581">
                  <c:v>4.4850000000000003</c:v>
                </c:pt>
                <c:pt idx="582">
                  <c:v>4.6949999999999799</c:v>
                </c:pt>
                <c:pt idx="583">
                  <c:v>4.7649999999999855</c:v>
                </c:pt>
                <c:pt idx="584">
                  <c:v>4.8199999999999985</c:v>
                </c:pt>
                <c:pt idx="585">
                  <c:v>4.76</c:v>
                </c:pt>
                <c:pt idx="586">
                  <c:v>4.8149999999999826</c:v>
                </c:pt>
                <c:pt idx="587">
                  <c:v>4.7750000000000004</c:v>
                </c:pt>
                <c:pt idx="588">
                  <c:v>4.6499999999999995</c:v>
                </c:pt>
                <c:pt idx="589">
                  <c:v>4.6449999999999845</c:v>
                </c:pt>
                <c:pt idx="590">
                  <c:v>4.68</c:v>
                </c:pt>
                <c:pt idx="591">
                  <c:v>4.6749999999999945</c:v>
                </c:pt>
                <c:pt idx="592">
                  <c:v>4.7450000000000001</c:v>
                </c:pt>
                <c:pt idx="593">
                  <c:v>4.75</c:v>
                </c:pt>
                <c:pt idx="594">
                  <c:v>4.7249999999999845</c:v>
                </c:pt>
                <c:pt idx="595">
                  <c:v>4.7649999999999855</c:v>
                </c:pt>
                <c:pt idx="596">
                  <c:v>4.7</c:v>
                </c:pt>
                <c:pt idx="597">
                  <c:v>4.6649999999999769</c:v>
                </c:pt>
                <c:pt idx="598">
                  <c:v>4.6349999999999945</c:v>
                </c:pt>
                <c:pt idx="599">
                  <c:v>4.5649999999999826</c:v>
                </c:pt>
                <c:pt idx="600">
                  <c:v>4.6399999999999997</c:v>
                </c:pt>
                <c:pt idx="601">
                  <c:v>4.6849999999999845</c:v>
                </c:pt>
                <c:pt idx="602">
                  <c:v>4.6849999999999845</c:v>
                </c:pt>
                <c:pt idx="603">
                  <c:v>4.7</c:v>
                </c:pt>
                <c:pt idx="604">
                  <c:v>4.71</c:v>
                </c:pt>
                <c:pt idx="605">
                  <c:v>4.8449999999999855</c:v>
                </c:pt>
                <c:pt idx="606">
                  <c:v>4.8849999999999945</c:v>
                </c:pt>
                <c:pt idx="607">
                  <c:v>4.9450000000000003</c:v>
                </c:pt>
                <c:pt idx="608">
                  <c:v>5.1249999999999769</c:v>
                </c:pt>
                <c:pt idx="609">
                  <c:v>5.2700000000000014</c:v>
                </c:pt>
                <c:pt idx="610">
                  <c:v>5.4749999999999996</c:v>
                </c:pt>
                <c:pt idx="611">
                  <c:v>5.31</c:v>
                </c:pt>
                <c:pt idx="612">
                  <c:v>5.3049999999999855</c:v>
                </c:pt>
                <c:pt idx="613">
                  <c:v>5.38</c:v>
                </c:pt>
                <c:pt idx="614">
                  <c:v>5.46</c:v>
                </c:pt>
                <c:pt idx="615">
                  <c:v>5.45</c:v>
                </c:pt>
                <c:pt idx="616">
                  <c:v>5.2949999999999955</c:v>
                </c:pt>
                <c:pt idx="617">
                  <c:v>5.2249999999999845</c:v>
                </c:pt>
                <c:pt idx="618">
                  <c:v>5.3049999999999855</c:v>
                </c:pt>
                <c:pt idx="619">
                  <c:v>5.1099999999999985</c:v>
                </c:pt>
                <c:pt idx="620">
                  <c:v>5.1849999999999845</c:v>
                </c:pt>
                <c:pt idx="621">
                  <c:v>5.1949999999999799</c:v>
                </c:pt>
                <c:pt idx="622">
                  <c:v>4.96</c:v>
                </c:pt>
                <c:pt idx="623">
                  <c:v>4.8899999999999997</c:v>
                </c:pt>
                <c:pt idx="624">
                  <c:v>5.03</c:v>
                </c:pt>
                <c:pt idx="625">
                  <c:v>4.9700000000000024</c:v>
                </c:pt>
                <c:pt idx="626">
                  <c:v>4.915</c:v>
                </c:pt>
                <c:pt idx="627">
                  <c:v>4.9950000000000001</c:v>
                </c:pt>
                <c:pt idx="628">
                  <c:v>5.0549999999999855</c:v>
                </c:pt>
                <c:pt idx="629">
                  <c:v>4.915</c:v>
                </c:pt>
                <c:pt idx="630">
                  <c:v>5.0549999999999855</c:v>
                </c:pt>
                <c:pt idx="631">
                  <c:v>5</c:v>
                </c:pt>
                <c:pt idx="632">
                  <c:v>4.9400000000000004</c:v>
                </c:pt>
                <c:pt idx="633">
                  <c:v>5.0750000000000002</c:v>
                </c:pt>
                <c:pt idx="634">
                  <c:v>5.05</c:v>
                </c:pt>
                <c:pt idx="635">
                  <c:v>5.1249999999999769</c:v>
                </c:pt>
                <c:pt idx="636">
                  <c:v>5.2700000000000014</c:v>
                </c:pt>
                <c:pt idx="637">
                  <c:v>5.4349999999999996</c:v>
                </c:pt>
                <c:pt idx="638">
                  <c:v>5.7</c:v>
                </c:pt>
                <c:pt idx="639">
                  <c:v>5.7050000000000001</c:v>
                </c:pt>
                <c:pt idx="640">
                  <c:v>5.71</c:v>
                </c:pt>
                <c:pt idx="641">
                  <c:v>5.63</c:v>
                </c:pt>
                <c:pt idx="642">
                  <c:v>5.835</c:v>
                </c:pt>
                <c:pt idx="643">
                  <c:v>5.8049999999999855</c:v>
                </c:pt>
                <c:pt idx="644">
                  <c:v>5.915</c:v>
                </c:pt>
                <c:pt idx="645">
                  <c:v>5.9050000000000002</c:v>
                </c:pt>
                <c:pt idx="646">
                  <c:v>5.9550000000000001</c:v>
                </c:pt>
                <c:pt idx="647">
                  <c:v>5.8199999999999985</c:v>
                </c:pt>
                <c:pt idx="648">
                  <c:v>5.88</c:v>
                </c:pt>
                <c:pt idx="649">
                  <c:v>5.99</c:v>
                </c:pt>
                <c:pt idx="650">
                  <c:v>6.05</c:v>
                </c:pt>
                <c:pt idx="651">
                  <c:v>5.9950000000000001</c:v>
                </c:pt>
                <c:pt idx="652">
                  <c:v>6</c:v>
                </c:pt>
                <c:pt idx="653">
                  <c:v>5.7850000000000001</c:v>
                </c:pt>
                <c:pt idx="654">
                  <c:v>6.0149999999999855</c:v>
                </c:pt>
                <c:pt idx="655">
                  <c:v>6.1949999999999799</c:v>
                </c:pt>
                <c:pt idx="656">
                  <c:v>6.2</c:v>
                </c:pt>
                <c:pt idx="657">
                  <c:v>6.4349999999999996</c:v>
                </c:pt>
                <c:pt idx="658">
                  <c:v>6.4850000000000003</c:v>
                </c:pt>
                <c:pt idx="659">
                  <c:v>6.335</c:v>
                </c:pt>
                <c:pt idx="660">
                  <c:v>6.52</c:v>
                </c:pt>
                <c:pt idx="661">
                  <c:v>6.64</c:v>
                </c:pt>
                <c:pt idx="662">
                  <c:v>6.8049999999999855</c:v>
                </c:pt>
                <c:pt idx="663">
                  <c:v>7.2850000000000001</c:v>
                </c:pt>
                <c:pt idx="664">
                  <c:v>7.1449999999999845</c:v>
                </c:pt>
                <c:pt idx="665">
                  <c:v>7.7700000000000014</c:v>
                </c:pt>
                <c:pt idx="666">
                  <c:v>8.3750000000000266</c:v>
                </c:pt>
                <c:pt idx="667">
                  <c:v>8.9</c:v>
                </c:pt>
                <c:pt idx="668">
                  <c:v>9.6349999999999998</c:v>
                </c:pt>
                <c:pt idx="669">
                  <c:v>9.31</c:v>
                </c:pt>
                <c:pt idx="670">
                  <c:v>8.76</c:v>
                </c:pt>
                <c:pt idx="671">
                  <c:v>8.99</c:v>
                </c:pt>
                <c:pt idx="672">
                  <c:v>7.8549999999999827</c:v>
                </c:pt>
                <c:pt idx="673">
                  <c:v>6.96</c:v>
                </c:pt>
                <c:pt idx="674">
                  <c:v>8.3250000000000028</c:v>
                </c:pt>
                <c:pt idx="675">
                  <c:v>8.2299999999999986</c:v>
                </c:pt>
                <c:pt idx="676">
                  <c:v>8.5450000000000017</c:v>
                </c:pt>
                <c:pt idx="677">
                  <c:v>8.06</c:v>
                </c:pt>
                <c:pt idx="678">
                  <c:v>8.3750000000000266</c:v>
                </c:pt>
                <c:pt idx="679">
                  <c:v>8.5650000000000048</c:v>
                </c:pt>
                <c:pt idx="680">
                  <c:v>8.3550000000000377</c:v>
                </c:pt>
                <c:pt idx="681">
                  <c:v>8.0050000000000008</c:v>
                </c:pt>
                <c:pt idx="682">
                  <c:v>7.6899999999999995</c:v>
                </c:pt>
                <c:pt idx="683">
                  <c:v>7.7549999999999955</c:v>
                </c:pt>
                <c:pt idx="684">
                  <c:v>7.6899999999999995</c:v>
                </c:pt>
                <c:pt idx="685">
                  <c:v>7.4550000000000001</c:v>
                </c:pt>
                <c:pt idx="686">
                  <c:v>7.24</c:v>
                </c:pt>
                <c:pt idx="687">
                  <c:v>7.6049999999999827</c:v>
                </c:pt>
                <c:pt idx="688">
                  <c:v>7.4450000000000003</c:v>
                </c:pt>
                <c:pt idx="689">
                  <c:v>6.915</c:v>
                </c:pt>
                <c:pt idx="690">
                  <c:v>7.23</c:v>
                </c:pt>
                <c:pt idx="691">
                  <c:v>7.2450000000000001</c:v>
                </c:pt>
                <c:pt idx="692">
                  <c:v>7.45</c:v>
                </c:pt>
                <c:pt idx="693">
                  <c:v>7.41</c:v>
                </c:pt>
                <c:pt idx="694">
                  <c:v>7.5949999999999855</c:v>
                </c:pt>
                <c:pt idx="695">
                  <c:v>7.67</c:v>
                </c:pt>
                <c:pt idx="696">
                  <c:v>7.8849999999999945</c:v>
                </c:pt>
                <c:pt idx="697">
                  <c:v>7.7700000000000014</c:v>
                </c:pt>
                <c:pt idx="698">
                  <c:v>7.3199999999999985</c:v>
                </c:pt>
                <c:pt idx="699">
                  <c:v>7.35</c:v>
                </c:pt>
                <c:pt idx="700">
                  <c:v>7.44</c:v>
                </c:pt>
                <c:pt idx="701">
                  <c:v>7.29</c:v>
                </c:pt>
                <c:pt idx="702">
                  <c:v>7.1549999999999798</c:v>
                </c:pt>
                <c:pt idx="703">
                  <c:v>7.52</c:v>
                </c:pt>
                <c:pt idx="704">
                  <c:v>7.585</c:v>
                </c:pt>
                <c:pt idx="705">
                  <c:v>7.5549999999999855</c:v>
                </c:pt>
                <c:pt idx="706">
                  <c:v>7.6199999999999966</c:v>
                </c:pt>
                <c:pt idx="707">
                  <c:v>7.63</c:v>
                </c:pt>
                <c:pt idx="708">
                  <c:v>7.17</c:v>
                </c:pt>
                <c:pt idx="709">
                  <c:v>6.92</c:v>
                </c:pt>
                <c:pt idx="710">
                  <c:v>7.1149999999999798</c:v>
                </c:pt>
                <c:pt idx="711">
                  <c:v>7.3599999999999985</c:v>
                </c:pt>
                <c:pt idx="712">
                  <c:v>7.18</c:v>
                </c:pt>
                <c:pt idx="713">
                  <c:v>7.2850000000000001</c:v>
                </c:pt>
                <c:pt idx="714">
                  <c:v>7.26</c:v>
                </c:pt>
                <c:pt idx="715">
                  <c:v>7.085</c:v>
                </c:pt>
                <c:pt idx="716">
                  <c:v>6.87</c:v>
                </c:pt>
                <c:pt idx="717">
                  <c:v>6.9050000000000002</c:v>
                </c:pt>
                <c:pt idx="718">
                  <c:v>6.9550000000000001</c:v>
                </c:pt>
                <c:pt idx="719">
                  <c:v>7.1</c:v>
                </c:pt>
                <c:pt idx="720">
                  <c:v>6.9450000000000003</c:v>
                </c:pt>
                <c:pt idx="721">
                  <c:v>6.9550000000000001</c:v>
                </c:pt>
                <c:pt idx="722">
                  <c:v>7.31</c:v>
                </c:pt>
                <c:pt idx="723">
                  <c:v>6.6849999999999845</c:v>
                </c:pt>
                <c:pt idx="724">
                  <c:v>6.76</c:v>
                </c:pt>
                <c:pt idx="725">
                  <c:v>6.6649999999999769</c:v>
                </c:pt>
                <c:pt idx="726">
                  <c:v>5.7050000000000001</c:v>
                </c:pt>
                <c:pt idx="727">
                  <c:v>5.96</c:v>
                </c:pt>
                <c:pt idx="728">
                  <c:v>5.9649999999999945</c:v>
                </c:pt>
                <c:pt idx="729">
                  <c:v>5.98</c:v>
                </c:pt>
                <c:pt idx="730">
                  <c:v>5.8449999999999855</c:v>
                </c:pt>
                <c:pt idx="731">
                  <c:v>5.9300000000000024</c:v>
                </c:pt>
                <c:pt idx="732">
                  <c:v>5.8199999999999985</c:v>
                </c:pt>
                <c:pt idx="733">
                  <c:v>5.6499999999999995</c:v>
                </c:pt>
                <c:pt idx="734">
                  <c:v>5.4249999999999945</c:v>
                </c:pt>
                <c:pt idx="735">
                  <c:v>5.4700000000000024</c:v>
                </c:pt>
                <c:pt idx="736">
                  <c:v>5.2350000000000003</c:v>
                </c:pt>
                <c:pt idx="737">
                  <c:v>5.375</c:v>
                </c:pt>
                <c:pt idx="738">
                  <c:v>5.34</c:v>
                </c:pt>
                <c:pt idx="739">
                  <c:v>5.5</c:v>
                </c:pt>
                <c:pt idx="740">
                  <c:v>5.45</c:v>
                </c:pt>
                <c:pt idx="741">
                  <c:v>5.6449999999999845</c:v>
                </c:pt>
                <c:pt idx="742">
                  <c:v>5.6849999999999845</c:v>
                </c:pt>
                <c:pt idx="743">
                  <c:v>5.6149999999999798</c:v>
                </c:pt>
                <c:pt idx="744">
                  <c:v>5.53</c:v>
                </c:pt>
                <c:pt idx="745">
                  <c:v>5.6049999999999827</c:v>
                </c:pt>
                <c:pt idx="746">
                  <c:v>5.585</c:v>
                </c:pt>
                <c:pt idx="747">
                  <c:v>5.46</c:v>
                </c:pt>
                <c:pt idx="748">
                  <c:v>5.4550000000000001</c:v>
                </c:pt>
                <c:pt idx="749">
                  <c:v>5.56</c:v>
                </c:pt>
                <c:pt idx="750">
                  <c:v>5.49</c:v>
                </c:pt>
                <c:pt idx="751">
                  <c:v>5.3949999999999845</c:v>
                </c:pt>
                <c:pt idx="752">
                  <c:v>5.415</c:v>
                </c:pt>
                <c:pt idx="753">
                  <c:v>5.5</c:v>
                </c:pt>
                <c:pt idx="754">
                  <c:v>5.5649999999999826</c:v>
                </c:pt>
                <c:pt idx="755">
                  <c:v>5.5449999999999955</c:v>
                </c:pt>
                <c:pt idx="756">
                  <c:v>5.5149999999999855</c:v>
                </c:pt>
                <c:pt idx="757">
                  <c:v>5.6499999999999995</c:v>
                </c:pt>
                <c:pt idx="758">
                  <c:v>5.6849999999999845</c:v>
                </c:pt>
                <c:pt idx="759">
                  <c:v>5.76</c:v>
                </c:pt>
                <c:pt idx="760">
                  <c:v>5.585</c:v>
                </c:pt>
                <c:pt idx="761">
                  <c:v>5.64</c:v>
                </c:pt>
                <c:pt idx="762">
                  <c:v>5.58</c:v>
                </c:pt>
                <c:pt idx="763">
                  <c:v>5.74</c:v>
                </c:pt>
                <c:pt idx="764">
                  <c:v>6.0249999999999826</c:v>
                </c:pt>
                <c:pt idx="765">
                  <c:v>6.03</c:v>
                </c:pt>
                <c:pt idx="766">
                  <c:v>6.1899999999999995</c:v>
                </c:pt>
                <c:pt idx="767">
                  <c:v>5.94</c:v>
                </c:pt>
                <c:pt idx="768">
                  <c:v>5.7700000000000014</c:v>
                </c:pt>
                <c:pt idx="769">
                  <c:v>5.78</c:v>
                </c:pt>
                <c:pt idx="770">
                  <c:v>5.78</c:v>
                </c:pt>
                <c:pt idx="771">
                  <c:v>5.68</c:v>
                </c:pt>
                <c:pt idx="772">
                  <c:v>5.8149999999999826</c:v>
                </c:pt>
                <c:pt idx="773">
                  <c:v>5.8549999999999827</c:v>
                </c:pt>
                <c:pt idx="774">
                  <c:v>6.07</c:v>
                </c:pt>
                <c:pt idx="775">
                  <c:v>5.9249999999999945</c:v>
                </c:pt>
                <c:pt idx="776">
                  <c:v>5.8949999999999845</c:v>
                </c:pt>
                <c:pt idx="777">
                  <c:v>5.8199999999999985</c:v>
                </c:pt>
                <c:pt idx="778">
                  <c:v>5.74</c:v>
                </c:pt>
                <c:pt idx="779">
                  <c:v>5.9249999999999945</c:v>
                </c:pt>
                <c:pt idx="780">
                  <c:v>6.08</c:v>
                </c:pt>
                <c:pt idx="781">
                  <c:v>6.14</c:v>
                </c:pt>
                <c:pt idx="782">
                  <c:v>5.91</c:v>
                </c:pt>
                <c:pt idx="783">
                  <c:v>6.07</c:v>
                </c:pt>
                <c:pt idx="784">
                  <c:v>6.08</c:v>
                </c:pt>
                <c:pt idx="785">
                  <c:v>5.91</c:v>
                </c:pt>
                <c:pt idx="786">
                  <c:v>5.9</c:v>
                </c:pt>
                <c:pt idx="787">
                  <c:v>5.9</c:v>
                </c:pt>
                <c:pt idx="788">
                  <c:v>5.9550000000000001</c:v>
                </c:pt>
                <c:pt idx="789">
                  <c:v>5.8449999999999855</c:v>
                </c:pt>
                <c:pt idx="790">
                  <c:v>5.8149999999999826</c:v>
                </c:pt>
                <c:pt idx="791">
                  <c:v>5.7</c:v>
                </c:pt>
                <c:pt idx="792">
                  <c:v>5.6049999999999827</c:v>
                </c:pt>
                <c:pt idx="793">
                  <c:v>5.48</c:v>
                </c:pt>
                <c:pt idx="794">
                  <c:v>5.59</c:v>
                </c:pt>
                <c:pt idx="795">
                  <c:v>5.7450000000000001</c:v>
                </c:pt>
                <c:pt idx="796">
                  <c:v>5.8</c:v>
                </c:pt>
                <c:pt idx="797">
                  <c:v>5.73</c:v>
                </c:pt>
                <c:pt idx="798">
                  <c:v>5.5249999999999826</c:v>
                </c:pt>
                <c:pt idx="799">
                  <c:v>5.49</c:v>
                </c:pt>
                <c:pt idx="800">
                  <c:v>5.4349999999999996</c:v>
                </c:pt>
                <c:pt idx="801">
                  <c:v>5.48</c:v>
                </c:pt>
                <c:pt idx="802">
                  <c:v>5.5249999999999826</c:v>
                </c:pt>
                <c:pt idx="803">
                  <c:v>5.4950000000000001</c:v>
                </c:pt>
                <c:pt idx="804">
                  <c:v>5.4700000000000024</c:v>
                </c:pt>
                <c:pt idx="805">
                  <c:v>5.4850000000000003</c:v>
                </c:pt>
                <c:pt idx="806">
                  <c:v>5.58</c:v>
                </c:pt>
                <c:pt idx="807">
                  <c:v>5.6149999999999798</c:v>
                </c:pt>
                <c:pt idx="808">
                  <c:v>5.6499999999999995</c:v>
                </c:pt>
                <c:pt idx="809">
                  <c:v>5.7949999999999955</c:v>
                </c:pt>
                <c:pt idx="810">
                  <c:v>5.64</c:v>
                </c:pt>
                <c:pt idx="811">
                  <c:v>5.6549999999999798</c:v>
                </c:pt>
                <c:pt idx="812">
                  <c:v>5.6199999999999966</c:v>
                </c:pt>
                <c:pt idx="813">
                  <c:v>5.72</c:v>
                </c:pt>
                <c:pt idx="814">
                  <c:v>5.83</c:v>
                </c:pt>
                <c:pt idx="815">
                  <c:v>5.7149999999999945</c:v>
                </c:pt>
                <c:pt idx="816">
                  <c:v>5.8249999999999797</c:v>
                </c:pt>
                <c:pt idx="817">
                  <c:v>5.7549999999999955</c:v>
                </c:pt>
                <c:pt idx="818">
                  <c:v>5.6849999999999845</c:v>
                </c:pt>
                <c:pt idx="819">
                  <c:v>5.6</c:v>
                </c:pt>
                <c:pt idx="820">
                  <c:v>5.6949999999999799</c:v>
                </c:pt>
                <c:pt idx="821">
                  <c:v>5.6899999999999995</c:v>
                </c:pt>
                <c:pt idx="822">
                  <c:v>5.7050000000000001</c:v>
                </c:pt>
                <c:pt idx="823">
                  <c:v>5.6099999999999985</c:v>
                </c:pt>
                <c:pt idx="824">
                  <c:v>5.6449999999999845</c:v>
                </c:pt>
                <c:pt idx="825">
                  <c:v>5.375</c:v>
                </c:pt>
                <c:pt idx="826">
                  <c:v>5.29</c:v>
                </c:pt>
                <c:pt idx="827">
                  <c:v>5.1149999999999798</c:v>
                </c:pt>
                <c:pt idx="828">
                  <c:v>5.1149999999999798</c:v>
                </c:pt>
                <c:pt idx="829">
                  <c:v>5.3</c:v>
                </c:pt>
                <c:pt idx="830">
                  <c:v>5.9349999999999996</c:v>
                </c:pt>
                <c:pt idx="831">
                  <c:v>5.4550000000000001</c:v>
                </c:pt>
                <c:pt idx="832">
                  <c:v>5.4050000000000002</c:v>
                </c:pt>
                <c:pt idx="833">
                  <c:v>5.59</c:v>
                </c:pt>
                <c:pt idx="834">
                  <c:v>5.55</c:v>
                </c:pt>
                <c:pt idx="835">
                  <c:v>5.6</c:v>
                </c:pt>
                <c:pt idx="836">
                  <c:v>5.7149999999999945</c:v>
                </c:pt>
                <c:pt idx="837">
                  <c:v>5.7549999999999955</c:v>
                </c:pt>
                <c:pt idx="838">
                  <c:v>5.6499999999999995</c:v>
                </c:pt>
                <c:pt idx="839">
                  <c:v>5.51</c:v>
                </c:pt>
                <c:pt idx="840">
                  <c:v>5.1849999999999845</c:v>
                </c:pt>
                <c:pt idx="841">
                  <c:v>5.2149999999999945</c:v>
                </c:pt>
                <c:pt idx="842">
                  <c:v>5.3149999999999826</c:v>
                </c:pt>
                <c:pt idx="843">
                  <c:v>5.4649999999999945</c:v>
                </c:pt>
                <c:pt idx="844">
                  <c:v>5.41</c:v>
                </c:pt>
                <c:pt idx="845">
                  <c:v>5.5149999999999855</c:v>
                </c:pt>
                <c:pt idx="846">
                  <c:v>5.45</c:v>
                </c:pt>
                <c:pt idx="847">
                  <c:v>5.52</c:v>
                </c:pt>
                <c:pt idx="848">
                  <c:v>5.45</c:v>
                </c:pt>
                <c:pt idx="849">
                  <c:v>5.31</c:v>
                </c:pt>
                <c:pt idx="850">
                  <c:v>5.4050000000000002</c:v>
                </c:pt>
                <c:pt idx="851">
                  <c:v>5.5049999999999955</c:v>
                </c:pt>
                <c:pt idx="852">
                  <c:v>5.3649999999999798</c:v>
                </c:pt>
                <c:pt idx="853">
                  <c:v>5.52</c:v>
                </c:pt>
                <c:pt idx="854">
                  <c:v>5.55</c:v>
                </c:pt>
                <c:pt idx="855">
                  <c:v>5.5549999999999855</c:v>
                </c:pt>
                <c:pt idx="856">
                  <c:v>5.58</c:v>
                </c:pt>
                <c:pt idx="857">
                  <c:v>5.55</c:v>
                </c:pt>
                <c:pt idx="858">
                  <c:v>5.5350000000000001</c:v>
                </c:pt>
                <c:pt idx="859">
                  <c:v>5.63</c:v>
                </c:pt>
                <c:pt idx="860">
                  <c:v>5.6149999999999798</c:v>
                </c:pt>
                <c:pt idx="861">
                  <c:v>5.7350000000000003</c:v>
                </c:pt>
                <c:pt idx="862">
                  <c:v>5.6949999999999799</c:v>
                </c:pt>
                <c:pt idx="863">
                  <c:v>5.7750000000000004</c:v>
                </c:pt>
                <c:pt idx="864">
                  <c:v>5.6949999999999799</c:v>
                </c:pt>
                <c:pt idx="865">
                  <c:v>5.57</c:v>
                </c:pt>
                <c:pt idx="866">
                  <c:v>5.55</c:v>
                </c:pt>
                <c:pt idx="867">
                  <c:v>5.6249999999999769</c:v>
                </c:pt>
                <c:pt idx="868">
                  <c:v>5.6749999999999945</c:v>
                </c:pt>
                <c:pt idx="869">
                  <c:v>5.64</c:v>
                </c:pt>
                <c:pt idx="870">
                  <c:v>5.81</c:v>
                </c:pt>
                <c:pt idx="871">
                  <c:v>5.91</c:v>
                </c:pt>
                <c:pt idx="872">
                  <c:v>5.72</c:v>
                </c:pt>
                <c:pt idx="873">
                  <c:v>5.8449999999999855</c:v>
                </c:pt>
                <c:pt idx="874">
                  <c:v>5.9749999999999996</c:v>
                </c:pt>
                <c:pt idx="875">
                  <c:v>5.9749999999999996</c:v>
                </c:pt>
                <c:pt idx="876">
                  <c:v>5.875</c:v>
                </c:pt>
                <c:pt idx="877">
                  <c:v>5.9349999999999996</c:v>
                </c:pt>
                <c:pt idx="878">
                  <c:v>5.8</c:v>
                </c:pt>
                <c:pt idx="879">
                  <c:v>5.6049999999999827</c:v>
                </c:pt>
                <c:pt idx="880">
                  <c:v>5.5249999999999826</c:v>
                </c:pt>
                <c:pt idx="881">
                  <c:v>5.415</c:v>
                </c:pt>
                <c:pt idx="882">
                  <c:v>5.5049999999999955</c:v>
                </c:pt>
                <c:pt idx="883">
                  <c:v>5.34</c:v>
                </c:pt>
                <c:pt idx="884">
                  <c:v>5.39</c:v>
                </c:pt>
                <c:pt idx="885">
                  <c:v>5.45</c:v>
                </c:pt>
                <c:pt idx="886">
                  <c:v>5.4349999999999996</c:v>
                </c:pt>
                <c:pt idx="887">
                  <c:v>5.39</c:v>
                </c:pt>
                <c:pt idx="888">
                  <c:v>5.44</c:v>
                </c:pt>
                <c:pt idx="889">
                  <c:v>5.2</c:v>
                </c:pt>
                <c:pt idx="890">
                  <c:v>5.2149999999999945</c:v>
                </c:pt>
                <c:pt idx="891">
                  <c:v>5.0949999999999855</c:v>
                </c:pt>
                <c:pt idx="892">
                  <c:v>5.07</c:v>
                </c:pt>
                <c:pt idx="893">
                  <c:v>5.0599999999999996</c:v>
                </c:pt>
                <c:pt idx="894">
                  <c:v>5.1599999999999975</c:v>
                </c:pt>
                <c:pt idx="895">
                  <c:v>5.13</c:v>
                </c:pt>
                <c:pt idx="896">
                  <c:v>5.1599999999999975</c:v>
                </c:pt>
                <c:pt idx="897">
                  <c:v>5.3549999999999827</c:v>
                </c:pt>
                <c:pt idx="898">
                  <c:v>5.3849999999999945</c:v>
                </c:pt>
                <c:pt idx="899">
                  <c:v>5.41</c:v>
                </c:pt>
                <c:pt idx="900">
                  <c:v>5.4450000000000003</c:v>
                </c:pt>
                <c:pt idx="901">
                  <c:v>5.4700000000000024</c:v>
                </c:pt>
                <c:pt idx="902">
                  <c:v>5.4749999999999996</c:v>
                </c:pt>
                <c:pt idx="903">
                  <c:v>5.5549999999999855</c:v>
                </c:pt>
                <c:pt idx="904">
                  <c:v>5.4749999999999996</c:v>
                </c:pt>
                <c:pt idx="905">
                  <c:v>5.5949999999999855</c:v>
                </c:pt>
                <c:pt idx="906">
                  <c:v>5.6</c:v>
                </c:pt>
                <c:pt idx="907">
                  <c:v>5.6099999999999985</c:v>
                </c:pt>
                <c:pt idx="908">
                  <c:v>5.5049999999999955</c:v>
                </c:pt>
                <c:pt idx="909">
                  <c:v>5.4950000000000001</c:v>
                </c:pt>
                <c:pt idx="910">
                  <c:v>5.4850000000000003</c:v>
                </c:pt>
                <c:pt idx="911">
                  <c:v>5.56</c:v>
                </c:pt>
                <c:pt idx="912">
                  <c:v>5.55</c:v>
                </c:pt>
                <c:pt idx="913">
                  <c:v>5.6349999999999945</c:v>
                </c:pt>
                <c:pt idx="914">
                  <c:v>5.6</c:v>
                </c:pt>
                <c:pt idx="915">
                  <c:v>5.6649999999999769</c:v>
                </c:pt>
                <c:pt idx="916">
                  <c:v>5.63</c:v>
                </c:pt>
                <c:pt idx="917">
                  <c:v>5.71</c:v>
                </c:pt>
                <c:pt idx="918">
                  <c:v>5.8149999999999826</c:v>
                </c:pt>
                <c:pt idx="919">
                  <c:v>5.73</c:v>
                </c:pt>
                <c:pt idx="920">
                  <c:v>5.71</c:v>
                </c:pt>
                <c:pt idx="921">
                  <c:v>5.71</c:v>
                </c:pt>
                <c:pt idx="922">
                  <c:v>5.75</c:v>
                </c:pt>
                <c:pt idx="923">
                  <c:v>5.7850000000000001</c:v>
                </c:pt>
                <c:pt idx="924">
                  <c:v>5.83</c:v>
                </c:pt>
                <c:pt idx="925">
                  <c:v>5.8849999999999945</c:v>
                </c:pt>
                <c:pt idx="926">
                  <c:v>5.72</c:v>
                </c:pt>
                <c:pt idx="927">
                  <c:v>5.7249999999999845</c:v>
                </c:pt>
                <c:pt idx="928">
                  <c:v>5.8249999999999797</c:v>
                </c:pt>
                <c:pt idx="929">
                  <c:v>6.085</c:v>
                </c:pt>
                <c:pt idx="930">
                  <c:v>6.38</c:v>
                </c:pt>
                <c:pt idx="931">
                  <c:v>6.7750000000000004</c:v>
                </c:pt>
                <c:pt idx="932">
                  <c:v>6.84</c:v>
                </c:pt>
                <c:pt idx="933">
                  <c:v>7</c:v>
                </c:pt>
                <c:pt idx="934">
                  <c:v>6.6249999999999769</c:v>
                </c:pt>
                <c:pt idx="935">
                  <c:v>6.4850000000000003</c:v>
                </c:pt>
                <c:pt idx="936">
                  <c:v>6.3149999999999826</c:v>
                </c:pt>
                <c:pt idx="937">
                  <c:v>6.33</c:v>
                </c:pt>
                <c:pt idx="938">
                  <c:v>6.375</c:v>
                </c:pt>
                <c:pt idx="939">
                  <c:v>6.3849999999999945</c:v>
                </c:pt>
                <c:pt idx="940">
                  <c:v>6.18</c:v>
                </c:pt>
                <c:pt idx="941">
                  <c:v>6.0649999999999826</c:v>
                </c:pt>
                <c:pt idx="942">
                  <c:v>6.2</c:v>
                </c:pt>
                <c:pt idx="943">
                  <c:v>5.8049999999999855</c:v>
                </c:pt>
                <c:pt idx="944">
                  <c:v>5.835</c:v>
                </c:pt>
                <c:pt idx="945">
                  <c:v>5.9649999999999945</c:v>
                </c:pt>
                <c:pt idx="946">
                  <c:v>5.915</c:v>
                </c:pt>
                <c:pt idx="947">
                  <c:v>6.1649999999999769</c:v>
                </c:pt>
                <c:pt idx="948">
                  <c:v>6.56</c:v>
                </c:pt>
                <c:pt idx="949">
                  <c:v>6.6599999999999975</c:v>
                </c:pt>
                <c:pt idx="950">
                  <c:v>6.63</c:v>
                </c:pt>
                <c:pt idx="951">
                  <c:v>6.6599999999999975</c:v>
                </c:pt>
                <c:pt idx="952">
                  <c:v>6.6849999999999845</c:v>
                </c:pt>
                <c:pt idx="953">
                  <c:v>6.6949999999999799</c:v>
                </c:pt>
                <c:pt idx="954">
                  <c:v>6.8249999999999797</c:v>
                </c:pt>
                <c:pt idx="955">
                  <c:v>6.8649999999999798</c:v>
                </c:pt>
                <c:pt idx="956">
                  <c:v>6.8049999999999855</c:v>
                </c:pt>
                <c:pt idx="957">
                  <c:v>6.9300000000000024</c:v>
                </c:pt>
                <c:pt idx="958">
                  <c:v>6.72</c:v>
                </c:pt>
                <c:pt idx="959">
                  <c:v>6.7949999999999955</c:v>
                </c:pt>
                <c:pt idx="960">
                  <c:v>6.5949999999999855</c:v>
                </c:pt>
                <c:pt idx="961">
                  <c:v>6.6049999999999827</c:v>
                </c:pt>
                <c:pt idx="962">
                  <c:v>6.59</c:v>
                </c:pt>
                <c:pt idx="963">
                  <c:v>6.6949999999999799</c:v>
                </c:pt>
                <c:pt idx="964">
                  <c:v>6.5350000000000001</c:v>
                </c:pt>
                <c:pt idx="965">
                  <c:v>6.5549999999999855</c:v>
                </c:pt>
                <c:pt idx="966">
                  <c:v>6.7750000000000004</c:v>
                </c:pt>
                <c:pt idx="967">
                  <c:v>6.75</c:v>
                </c:pt>
                <c:pt idx="968">
                  <c:v>6.6449999999999845</c:v>
                </c:pt>
                <c:pt idx="969">
                  <c:v>6.4</c:v>
                </c:pt>
                <c:pt idx="970">
                  <c:v>6.4</c:v>
                </c:pt>
                <c:pt idx="971">
                  <c:v>6.5149999999999855</c:v>
                </c:pt>
                <c:pt idx="972">
                  <c:v>6.59</c:v>
                </c:pt>
                <c:pt idx="973">
                  <c:v>6.4300000000000024</c:v>
                </c:pt>
                <c:pt idx="974">
                  <c:v>6.5750000000000002</c:v>
                </c:pt>
                <c:pt idx="975">
                  <c:v>6.8049999999999855</c:v>
                </c:pt>
                <c:pt idx="976">
                  <c:v>6.5649999999999826</c:v>
                </c:pt>
                <c:pt idx="977">
                  <c:v>6.8</c:v>
                </c:pt>
                <c:pt idx="978">
                  <c:v>6.5449999999999955</c:v>
                </c:pt>
                <c:pt idx="979">
                  <c:v>6.7949999999999955</c:v>
                </c:pt>
                <c:pt idx="980">
                  <c:v>6.4450000000000003</c:v>
                </c:pt>
                <c:pt idx="981">
                  <c:v>6.375</c:v>
                </c:pt>
                <c:pt idx="982">
                  <c:v>5.9950000000000001</c:v>
                </c:pt>
                <c:pt idx="983">
                  <c:v>5.92</c:v>
                </c:pt>
                <c:pt idx="984">
                  <c:v>5.5149999999999855</c:v>
                </c:pt>
                <c:pt idx="985">
                  <c:v>5.585</c:v>
                </c:pt>
                <c:pt idx="986">
                  <c:v>5.48</c:v>
                </c:pt>
                <c:pt idx="987">
                  <c:v>5.5149999999999855</c:v>
                </c:pt>
                <c:pt idx="988">
                  <c:v>5.5549999999999855</c:v>
                </c:pt>
                <c:pt idx="989">
                  <c:v>5.5750000000000002</c:v>
                </c:pt>
                <c:pt idx="990">
                  <c:v>5.57</c:v>
                </c:pt>
                <c:pt idx="991">
                  <c:v>5.54</c:v>
                </c:pt>
                <c:pt idx="992">
                  <c:v>5.28</c:v>
                </c:pt>
                <c:pt idx="993">
                  <c:v>5.1649999999999769</c:v>
                </c:pt>
                <c:pt idx="994">
                  <c:v>5.1149999999999798</c:v>
                </c:pt>
                <c:pt idx="995">
                  <c:v>5</c:v>
                </c:pt>
                <c:pt idx="996">
                  <c:v>4.9649999999999945</c:v>
                </c:pt>
                <c:pt idx="997">
                  <c:v>5.1149999999999798</c:v>
                </c:pt>
                <c:pt idx="998">
                  <c:v>5.1099999999999985</c:v>
                </c:pt>
                <c:pt idx="999">
                  <c:v>5.2050000000000001</c:v>
                </c:pt>
                <c:pt idx="1000">
                  <c:v>5.34</c:v>
                </c:pt>
                <c:pt idx="1001">
                  <c:v>5.4950000000000001</c:v>
                </c:pt>
                <c:pt idx="1002">
                  <c:v>5.44</c:v>
                </c:pt>
                <c:pt idx="1003">
                  <c:v>5.31</c:v>
                </c:pt>
                <c:pt idx="1004">
                  <c:v>5.415</c:v>
                </c:pt>
                <c:pt idx="1005">
                  <c:v>5.4349999999999996</c:v>
                </c:pt>
                <c:pt idx="1006">
                  <c:v>5.44</c:v>
                </c:pt>
                <c:pt idx="1007">
                  <c:v>5.39</c:v>
                </c:pt>
                <c:pt idx="1008">
                  <c:v>5.335</c:v>
                </c:pt>
                <c:pt idx="1009">
                  <c:v>5.3549999999999827</c:v>
                </c:pt>
                <c:pt idx="1010">
                  <c:v>5.26</c:v>
                </c:pt>
                <c:pt idx="1011">
                  <c:v>5.33</c:v>
                </c:pt>
                <c:pt idx="1012">
                  <c:v>5.2949999999999955</c:v>
                </c:pt>
                <c:pt idx="1013">
                  <c:v>5.2649999999999855</c:v>
                </c:pt>
                <c:pt idx="1014">
                  <c:v>5.3449999999999855</c:v>
                </c:pt>
                <c:pt idx="1015">
                  <c:v>5.3949999999999845</c:v>
                </c:pt>
                <c:pt idx="1016">
                  <c:v>5.335</c:v>
                </c:pt>
                <c:pt idx="1017">
                  <c:v>5.4249999999999945</c:v>
                </c:pt>
                <c:pt idx="1018">
                  <c:v>5.5249999999999826</c:v>
                </c:pt>
                <c:pt idx="1019">
                  <c:v>5.5249999999999826</c:v>
                </c:pt>
                <c:pt idx="1020">
                  <c:v>5.48</c:v>
                </c:pt>
                <c:pt idx="1021">
                  <c:v>5.5549999999999855</c:v>
                </c:pt>
                <c:pt idx="1022">
                  <c:v>5.56</c:v>
                </c:pt>
                <c:pt idx="1023">
                  <c:v>5.5249999999999826</c:v>
                </c:pt>
                <c:pt idx="1024">
                  <c:v>5.4550000000000001</c:v>
                </c:pt>
                <c:pt idx="1025">
                  <c:v>5.5</c:v>
                </c:pt>
                <c:pt idx="1026">
                  <c:v>5.3449999999999855</c:v>
                </c:pt>
                <c:pt idx="1027">
                  <c:v>5.5049999999999955</c:v>
                </c:pt>
                <c:pt idx="1028">
                  <c:v>5.6649999999999769</c:v>
                </c:pt>
                <c:pt idx="1029">
                  <c:v>5.5549999999999855</c:v>
                </c:pt>
                <c:pt idx="1030">
                  <c:v>5.6149999999999798</c:v>
                </c:pt>
                <c:pt idx="1031">
                  <c:v>5.6549999999999798</c:v>
                </c:pt>
                <c:pt idx="1032">
                  <c:v>5.7750000000000004</c:v>
                </c:pt>
                <c:pt idx="1033">
                  <c:v>5.5549999999999855</c:v>
                </c:pt>
                <c:pt idx="1034">
                  <c:v>5.8649999999999798</c:v>
                </c:pt>
                <c:pt idx="1035">
                  <c:v>5.91</c:v>
                </c:pt>
                <c:pt idx="1036">
                  <c:v>5.915</c:v>
                </c:pt>
                <c:pt idx="1037">
                  <c:v>5.96</c:v>
                </c:pt>
                <c:pt idx="1038">
                  <c:v>5.73</c:v>
                </c:pt>
                <c:pt idx="1039">
                  <c:v>5.6499999999999995</c:v>
                </c:pt>
                <c:pt idx="1040">
                  <c:v>5.64</c:v>
                </c:pt>
                <c:pt idx="1041">
                  <c:v>5.7050000000000001</c:v>
                </c:pt>
                <c:pt idx="1042">
                  <c:v>5.87</c:v>
                </c:pt>
                <c:pt idx="1043">
                  <c:v>5.98</c:v>
                </c:pt>
                <c:pt idx="1044">
                  <c:v>5.9</c:v>
                </c:pt>
                <c:pt idx="1045">
                  <c:v>6.2249999999999845</c:v>
                </c:pt>
                <c:pt idx="1046">
                  <c:v>6.1449999999999845</c:v>
                </c:pt>
                <c:pt idx="1047">
                  <c:v>6.0350000000000001</c:v>
                </c:pt>
                <c:pt idx="1048">
                  <c:v>6.2</c:v>
                </c:pt>
                <c:pt idx="1049">
                  <c:v>6.3049999999999855</c:v>
                </c:pt>
                <c:pt idx="1050">
                  <c:v>6.4550000000000001</c:v>
                </c:pt>
                <c:pt idx="1051">
                  <c:v>6.6549999999999798</c:v>
                </c:pt>
                <c:pt idx="1052">
                  <c:v>6.53</c:v>
                </c:pt>
                <c:pt idx="1053">
                  <c:v>6.5649999999999826</c:v>
                </c:pt>
                <c:pt idx="1054">
                  <c:v>6.6549999999999798</c:v>
                </c:pt>
                <c:pt idx="1055">
                  <c:v>6.6599999999999975</c:v>
                </c:pt>
                <c:pt idx="1056">
                  <c:v>6.78</c:v>
                </c:pt>
                <c:pt idx="1057">
                  <c:v>7.01</c:v>
                </c:pt>
                <c:pt idx="1058">
                  <c:v>6.9</c:v>
                </c:pt>
                <c:pt idx="1059">
                  <c:v>7.08</c:v>
                </c:pt>
                <c:pt idx="1060">
                  <c:v>7.2949999999999955</c:v>
                </c:pt>
                <c:pt idx="1061">
                  <c:v>7.04</c:v>
                </c:pt>
                <c:pt idx="1062">
                  <c:v>7.1</c:v>
                </c:pt>
                <c:pt idx="1063">
                  <c:v>6.9950000000000001</c:v>
                </c:pt>
                <c:pt idx="1064">
                  <c:v>7.1099999999999985</c:v>
                </c:pt>
                <c:pt idx="1065">
                  <c:v>6.9349999999999996</c:v>
                </c:pt>
                <c:pt idx="1066">
                  <c:v>7.06</c:v>
                </c:pt>
                <c:pt idx="1067">
                  <c:v>6.99</c:v>
                </c:pt>
                <c:pt idx="1068">
                  <c:v>7.14</c:v>
                </c:pt>
                <c:pt idx="1069">
                  <c:v>7.0249999999999826</c:v>
                </c:pt>
                <c:pt idx="1070">
                  <c:v>7.0249999999999826</c:v>
                </c:pt>
                <c:pt idx="1071">
                  <c:v>7</c:v>
                </c:pt>
                <c:pt idx="1072">
                  <c:v>7.1549999999999798</c:v>
                </c:pt>
                <c:pt idx="1073">
                  <c:v>7.39</c:v>
                </c:pt>
                <c:pt idx="1074">
                  <c:v>7.6349999999999945</c:v>
                </c:pt>
                <c:pt idx="1075">
                  <c:v>7.9</c:v>
                </c:pt>
                <c:pt idx="1076">
                  <c:v>7.9649999999999945</c:v>
                </c:pt>
                <c:pt idx="1077">
                  <c:v>7.8199999999999985</c:v>
                </c:pt>
                <c:pt idx="1078">
                  <c:v>7.9300000000000024</c:v>
                </c:pt>
                <c:pt idx="1079">
                  <c:v>8.06</c:v>
                </c:pt>
                <c:pt idx="1080">
                  <c:v>7.7949999999999955</c:v>
                </c:pt>
                <c:pt idx="1081">
                  <c:v>7.6449999999999845</c:v>
                </c:pt>
                <c:pt idx="1082">
                  <c:v>7.375</c:v>
                </c:pt>
                <c:pt idx="1083">
                  <c:v>7.4300000000000024</c:v>
                </c:pt>
                <c:pt idx="1084">
                  <c:v>7.59</c:v>
                </c:pt>
                <c:pt idx="1085">
                  <c:v>7.375</c:v>
                </c:pt>
                <c:pt idx="1086">
                  <c:v>7.59</c:v>
                </c:pt>
                <c:pt idx="1087">
                  <c:v>8.0550000000000068</c:v>
                </c:pt>
                <c:pt idx="1088">
                  <c:v>7.58</c:v>
                </c:pt>
                <c:pt idx="1089">
                  <c:v>7.5249999999999826</c:v>
                </c:pt>
                <c:pt idx="1090">
                  <c:v>7.6199999999999966</c:v>
                </c:pt>
                <c:pt idx="1091">
                  <c:v>7.6749999999999945</c:v>
                </c:pt>
                <c:pt idx="1092">
                  <c:v>7.95</c:v>
                </c:pt>
                <c:pt idx="1093">
                  <c:v>8.0250000000000004</c:v>
                </c:pt>
                <c:pt idx="1094">
                  <c:v>8.0150000000000006</c:v>
                </c:pt>
                <c:pt idx="1095">
                  <c:v>8.0400000000000009</c:v>
                </c:pt>
                <c:pt idx="1096">
                  <c:v>8.0550000000000068</c:v>
                </c:pt>
                <c:pt idx="1097">
                  <c:v>7.8199999999999985</c:v>
                </c:pt>
                <c:pt idx="1098">
                  <c:v>7.8249999999999797</c:v>
                </c:pt>
                <c:pt idx="1099">
                  <c:v>7.1249999999999769</c:v>
                </c:pt>
                <c:pt idx="1100">
                  <c:v>7.085</c:v>
                </c:pt>
                <c:pt idx="1101">
                  <c:v>6.64</c:v>
                </c:pt>
                <c:pt idx="1102">
                  <c:v>6.7750000000000004</c:v>
                </c:pt>
                <c:pt idx="1103">
                  <c:v>6.48</c:v>
                </c:pt>
                <c:pt idx="1104">
                  <c:v>6.67</c:v>
                </c:pt>
                <c:pt idx="1105">
                  <c:v>6.73</c:v>
                </c:pt>
                <c:pt idx="1106">
                  <c:v>6.94</c:v>
                </c:pt>
                <c:pt idx="1107">
                  <c:v>7.0249999999999826</c:v>
                </c:pt>
                <c:pt idx="1108">
                  <c:v>6.8599999999999985</c:v>
                </c:pt>
                <c:pt idx="1109">
                  <c:v>6.8649999999999798</c:v>
                </c:pt>
                <c:pt idx="1110">
                  <c:v>6.8599999999999985</c:v>
                </c:pt>
                <c:pt idx="1111">
                  <c:v>6.83</c:v>
                </c:pt>
                <c:pt idx="1112">
                  <c:v>6.8149999999999826</c:v>
                </c:pt>
                <c:pt idx="1113">
                  <c:v>6.7750000000000004</c:v>
                </c:pt>
                <c:pt idx="1114">
                  <c:v>7.2549999999999955</c:v>
                </c:pt>
                <c:pt idx="1115">
                  <c:v>7.1949999999999799</c:v>
                </c:pt>
                <c:pt idx="1116">
                  <c:v>7.1749999999999945</c:v>
                </c:pt>
                <c:pt idx="1117">
                  <c:v>7.1449999999999845</c:v>
                </c:pt>
                <c:pt idx="1118">
                  <c:v>7.4550000000000001</c:v>
                </c:pt>
                <c:pt idx="1119">
                  <c:v>7.6649999999999769</c:v>
                </c:pt>
                <c:pt idx="1120">
                  <c:v>7.6349999999999945</c:v>
                </c:pt>
                <c:pt idx="1121">
                  <c:v>8.01</c:v>
                </c:pt>
                <c:pt idx="1122">
                  <c:v>7.98</c:v>
                </c:pt>
                <c:pt idx="1123">
                  <c:v>8.2349999999999994</c:v>
                </c:pt>
                <c:pt idx="1124">
                  <c:v>8.2800000000000011</c:v>
                </c:pt>
                <c:pt idx="1125">
                  <c:v>8.4450000000000003</c:v>
                </c:pt>
                <c:pt idx="1126">
                  <c:v>8.3450000000000006</c:v>
                </c:pt>
                <c:pt idx="1127">
                  <c:v>8.1399999999999988</c:v>
                </c:pt>
                <c:pt idx="1128">
                  <c:v>8.25</c:v>
                </c:pt>
                <c:pt idx="1129">
                  <c:v>8.58</c:v>
                </c:pt>
                <c:pt idx="1130">
                  <c:v>8.6650000000000027</c:v>
                </c:pt>
                <c:pt idx="1131">
                  <c:v>8.4</c:v>
                </c:pt>
                <c:pt idx="1132">
                  <c:v>8.2850000000000001</c:v>
                </c:pt>
                <c:pt idx="1133">
                  <c:v>8.5350000000000001</c:v>
                </c:pt>
                <c:pt idx="1134">
                  <c:v>8.2249999999999996</c:v>
                </c:pt>
                <c:pt idx="1135">
                  <c:v>8.2299999999999986</c:v>
                </c:pt>
                <c:pt idx="1136">
                  <c:v>8.125</c:v>
                </c:pt>
                <c:pt idx="1137">
                  <c:v>7.74</c:v>
                </c:pt>
                <c:pt idx="1138">
                  <c:v>6.9950000000000001</c:v>
                </c:pt>
                <c:pt idx="1139">
                  <c:v>7.5350000000000001</c:v>
                </c:pt>
                <c:pt idx="1140">
                  <c:v>7.39</c:v>
                </c:pt>
                <c:pt idx="1141">
                  <c:v>7.46</c:v>
                </c:pt>
                <c:pt idx="1142">
                  <c:v>7.4300000000000024</c:v>
                </c:pt>
                <c:pt idx="1143">
                  <c:v>7.1</c:v>
                </c:pt>
                <c:pt idx="1144">
                  <c:v>7.3049999999999855</c:v>
                </c:pt>
                <c:pt idx="1145">
                  <c:v>7.1149999999999798</c:v>
                </c:pt>
                <c:pt idx="1146">
                  <c:v>7.0249999999999826</c:v>
                </c:pt>
                <c:pt idx="1147">
                  <c:v>7.0649999999999826</c:v>
                </c:pt>
                <c:pt idx="1148">
                  <c:v>7.05</c:v>
                </c:pt>
                <c:pt idx="1149">
                  <c:v>6.49</c:v>
                </c:pt>
                <c:pt idx="1150">
                  <c:v>6.34</c:v>
                </c:pt>
                <c:pt idx="1151">
                  <c:v>6.05</c:v>
                </c:pt>
                <c:pt idx="1152">
                  <c:v>6.4749999999999996</c:v>
                </c:pt>
                <c:pt idx="1153">
                  <c:v>6.72</c:v>
                </c:pt>
                <c:pt idx="1154">
                  <c:v>6.6849999999999845</c:v>
                </c:pt>
                <c:pt idx="1155">
                  <c:v>6.6249999999999769</c:v>
                </c:pt>
                <c:pt idx="1156">
                  <c:v>6.9950000000000001</c:v>
                </c:pt>
                <c:pt idx="1157">
                  <c:v>7.1349999999999945</c:v>
                </c:pt>
                <c:pt idx="1158">
                  <c:v>6.9050000000000002</c:v>
                </c:pt>
                <c:pt idx="1159">
                  <c:v>6.9550000000000001</c:v>
                </c:pt>
                <c:pt idx="1160">
                  <c:v>6.74</c:v>
                </c:pt>
                <c:pt idx="1161">
                  <c:v>6.95</c:v>
                </c:pt>
                <c:pt idx="1162">
                  <c:v>6.6949999999999799</c:v>
                </c:pt>
                <c:pt idx="1163">
                  <c:v>6.6949999999999799</c:v>
                </c:pt>
                <c:pt idx="1164">
                  <c:v>6.5649999999999826</c:v>
                </c:pt>
                <c:pt idx="1165">
                  <c:v>6.4749999999999996</c:v>
                </c:pt>
                <c:pt idx="1166">
                  <c:v>6.4950000000000001</c:v>
                </c:pt>
                <c:pt idx="1167">
                  <c:v>6.6</c:v>
                </c:pt>
                <c:pt idx="1168">
                  <c:v>6.6049999999999827</c:v>
                </c:pt>
                <c:pt idx="1169">
                  <c:v>6.6749999999999945</c:v>
                </c:pt>
                <c:pt idx="1170">
                  <c:v>6.6449999999999845</c:v>
                </c:pt>
                <c:pt idx="1171">
                  <c:v>6.5649999999999826</c:v>
                </c:pt>
                <c:pt idx="1172">
                  <c:v>6.34</c:v>
                </c:pt>
                <c:pt idx="1173">
                  <c:v>6.3549999999999827</c:v>
                </c:pt>
                <c:pt idx="1174">
                  <c:v>6.5149999999999855</c:v>
                </c:pt>
                <c:pt idx="1175">
                  <c:v>6.3149999999999826</c:v>
                </c:pt>
                <c:pt idx="1176">
                  <c:v>6.35</c:v>
                </c:pt>
                <c:pt idx="1177">
                  <c:v>6.3</c:v>
                </c:pt>
                <c:pt idx="1178">
                  <c:v>6.1749999999999945</c:v>
                </c:pt>
                <c:pt idx="1179">
                  <c:v>6.2450000000000001</c:v>
                </c:pt>
                <c:pt idx="1180">
                  <c:v>6.23</c:v>
                </c:pt>
                <c:pt idx="1181">
                  <c:v>6.22</c:v>
                </c:pt>
                <c:pt idx="1182">
                  <c:v>6.4050000000000002</c:v>
                </c:pt>
                <c:pt idx="1183">
                  <c:v>6.2750000000000004</c:v>
                </c:pt>
                <c:pt idx="1184">
                  <c:v>6.14</c:v>
                </c:pt>
                <c:pt idx="1185">
                  <c:v>6.02</c:v>
                </c:pt>
                <c:pt idx="1186">
                  <c:v>6.0350000000000001</c:v>
                </c:pt>
                <c:pt idx="1187">
                  <c:v>5.9300000000000024</c:v>
                </c:pt>
                <c:pt idx="1188">
                  <c:v>6.1149999999999798</c:v>
                </c:pt>
                <c:pt idx="1189">
                  <c:v>6.3249999999999797</c:v>
                </c:pt>
                <c:pt idx="1190">
                  <c:v>6.09</c:v>
                </c:pt>
                <c:pt idx="1191">
                  <c:v>6.2949999999999955</c:v>
                </c:pt>
                <c:pt idx="1192">
                  <c:v>6.1899999999999995</c:v>
                </c:pt>
                <c:pt idx="1193">
                  <c:v>5.9050000000000002</c:v>
                </c:pt>
                <c:pt idx="1194">
                  <c:v>5.71</c:v>
                </c:pt>
                <c:pt idx="1195">
                  <c:v>5.26</c:v>
                </c:pt>
                <c:pt idx="1196">
                  <c:v>5.3</c:v>
                </c:pt>
                <c:pt idx="1197">
                  <c:v>5.35</c:v>
                </c:pt>
                <c:pt idx="1198">
                  <c:v>5.0999999999999996</c:v>
                </c:pt>
                <c:pt idx="1199">
                  <c:v>5.0249999999999826</c:v>
                </c:pt>
                <c:pt idx="1200">
                  <c:v>5</c:v>
                </c:pt>
                <c:pt idx="1201">
                  <c:v>4.8849999999999945</c:v>
                </c:pt>
                <c:pt idx="1202">
                  <c:v>4.9400000000000004</c:v>
                </c:pt>
                <c:pt idx="1203">
                  <c:v>4.7050000000000001</c:v>
                </c:pt>
                <c:pt idx="1204">
                  <c:v>5</c:v>
                </c:pt>
                <c:pt idx="1205">
                  <c:v>5.1099999999999985</c:v>
                </c:pt>
                <c:pt idx="1206">
                  <c:v>5.09</c:v>
                </c:pt>
                <c:pt idx="1207">
                  <c:v>5.0549999999999855</c:v>
                </c:pt>
                <c:pt idx="1208">
                  <c:v>5.35</c:v>
                </c:pt>
                <c:pt idx="1209">
                  <c:v>5.56</c:v>
                </c:pt>
                <c:pt idx="1210">
                  <c:v>5.5449999999999955</c:v>
                </c:pt>
                <c:pt idx="1211">
                  <c:v>5.51</c:v>
                </c:pt>
                <c:pt idx="1212">
                  <c:v>5.59</c:v>
                </c:pt>
                <c:pt idx="1213">
                  <c:v>5.42</c:v>
                </c:pt>
                <c:pt idx="1214">
                  <c:v>5.28</c:v>
                </c:pt>
                <c:pt idx="1215">
                  <c:v>5.25</c:v>
                </c:pt>
                <c:pt idx="1216">
                  <c:v>5.1949999999999799</c:v>
                </c:pt>
                <c:pt idx="1217">
                  <c:v>5.1899999999999995</c:v>
                </c:pt>
                <c:pt idx="1218">
                  <c:v>5.0649999999999826</c:v>
                </c:pt>
                <c:pt idx="1219">
                  <c:v>5.05</c:v>
                </c:pt>
                <c:pt idx="1220">
                  <c:v>4.8949999999999845</c:v>
                </c:pt>
                <c:pt idx="1221">
                  <c:v>4.8849999999999945</c:v>
                </c:pt>
                <c:pt idx="1222">
                  <c:v>4.7149999999999945</c:v>
                </c:pt>
                <c:pt idx="1223">
                  <c:v>4.6149999999999798</c:v>
                </c:pt>
                <c:pt idx="1224">
                  <c:v>4.3449999999999855</c:v>
                </c:pt>
                <c:pt idx="1225">
                  <c:v>4.3199999999999985</c:v>
                </c:pt>
                <c:pt idx="1226">
                  <c:v>4.5</c:v>
                </c:pt>
                <c:pt idx="1227">
                  <c:v>4.5549999999999855</c:v>
                </c:pt>
                <c:pt idx="1228">
                  <c:v>4.6549999999999798</c:v>
                </c:pt>
                <c:pt idx="1229">
                  <c:v>4.4700000000000024</c:v>
                </c:pt>
                <c:pt idx="1230">
                  <c:v>4.4450000000000003</c:v>
                </c:pt>
                <c:pt idx="1231">
                  <c:v>4.59</c:v>
                </c:pt>
                <c:pt idx="1232">
                  <c:v>4.5350000000000001</c:v>
                </c:pt>
                <c:pt idx="1233">
                  <c:v>4.5249999999999826</c:v>
                </c:pt>
                <c:pt idx="1234">
                  <c:v>4.51</c:v>
                </c:pt>
                <c:pt idx="1235">
                  <c:v>4.4000000000000004</c:v>
                </c:pt>
                <c:pt idx="1236">
                  <c:v>4.375</c:v>
                </c:pt>
                <c:pt idx="1237">
                  <c:v>4.2949999999999955</c:v>
                </c:pt>
                <c:pt idx="1238">
                  <c:v>4.3899999999999997</c:v>
                </c:pt>
                <c:pt idx="1239">
                  <c:v>4.4349999999999996</c:v>
                </c:pt>
                <c:pt idx="1240">
                  <c:v>4.3849999999999945</c:v>
                </c:pt>
                <c:pt idx="1241">
                  <c:v>4.2649999999999855</c:v>
                </c:pt>
                <c:pt idx="1242">
                  <c:v>4.1149999999999798</c:v>
                </c:pt>
                <c:pt idx="1243">
                  <c:v>3.8149999999999977</c:v>
                </c:pt>
                <c:pt idx="1244">
                  <c:v>3.9099999999999997</c:v>
                </c:pt>
                <c:pt idx="1245">
                  <c:v>4.0949999999999855</c:v>
                </c:pt>
                <c:pt idx="1246">
                  <c:v>3.9699999999999998</c:v>
                </c:pt>
                <c:pt idx="1247">
                  <c:v>4.3649999999999798</c:v>
                </c:pt>
                <c:pt idx="1248">
                  <c:v>4.1399999999999997</c:v>
                </c:pt>
                <c:pt idx="1249">
                  <c:v>4.3849999999999945</c:v>
                </c:pt>
                <c:pt idx="1250">
                  <c:v>4.375</c:v>
                </c:pt>
                <c:pt idx="1251">
                  <c:v>4.5999999999999996</c:v>
                </c:pt>
                <c:pt idx="1252">
                  <c:v>4.4950000000000001</c:v>
                </c:pt>
                <c:pt idx="1253">
                  <c:v>4.3249999999999797</c:v>
                </c:pt>
                <c:pt idx="1254">
                  <c:v>4.4550000000000001</c:v>
                </c:pt>
                <c:pt idx="1255">
                  <c:v>4.4050000000000002</c:v>
                </c:pt>
                <c:pt idx="1256">
                  <c:v>4.5</c:v>
                </c:pt>
                <c:pt idx="1257">
                  <c:v>4.3199999999999985</c:v>
                </c:pt>
                <c:pt idx="1258">
                  <c:v>4.2350000000000003</c:v>
                </c:pt>
                <c:pt idx="1259">
                  <c:v>4.5149999999999855</c:v>
                </c:pt>
                <c:pt idx="1260">
                  <c:v>4.3449999999999855</c:v>
                </c:pt>
                <c:pt idx="1261">
                  <c:v>4.3599999999999985</c:v>
                </c:pt>
                <c:pt idx="1262">
                  <c:v>4.4349999999999996</c:v>
                </c:pt>
                <c:pt idx="1263">
                  <c:v>4.4850000000000003</c:v>
                </c:pt>
                <c:pt idx="1264">
                  <c:v>4.3</c:v>
                </c:pt>
                <c:pt idx="1265">
                  <c:v>4.2549999999999955</c:v>
                </c:pt>
                <c:pt idx="1266">
                  <c:v>4.3949999999999845</c:v>
                </c:pt>
                <c:pt idx="1267">
                  <c:v>4.375</c:v>
                </c:pt>
                <c:pt idx="1268">
                  <c:v>4.4550000000000001</c:v>
                </c:pt>
                <c:pt idx="1269">
                  <c:v>4.5750000000000002</c:v>
                </c:pt>
                <c:pt idx="1270">
                  <c:v>4.7450000000000001</c:v>
                </c:pt>
                <c:pt idx="1271">
                  <c:v>4.915</c:v>
                </c:pt>
                <c:pt idx="1272">
                  <c:v>4.7300000000000004</c:v>
                </c:pt>
                <c:pt idx="1273">
                  <c:v>4.91</c:v>
                </c:pt>
                <c:pt idx="1274">
                  <c:v>4.8099999999999996</c:v>
                </c:pt>
                <c:pt idx="1275">
                  <c:v>4.84</c:v>
                </c:pt>
                <c:pt idx="1276">
                  <c:v>4.7850000000000001</c:v>
                </c:pt>
                <c:pt idx="1277">
                  <c:v>4.8149999999999826</c:v>
                </c:pt>
                <c:pt idx="1278">
                  <c:v>4.835</c:v>
                </c:pt>
                <c:pt idx="1279">
                  <c:v>4.8249999999999797</c:v>
                </c:pt>
                <c:pt idx="1280">
                  <c:v>4.99</c:v>
                </c:pt>
                <c:pt idx="1281">
                  <c:v>4.95</c:v>
                </c:pt>
                <c:pt idx="1282">
                  <c:v>5.0350000000000001</c:v>
                </c:pt>
                <c:pt idx="1283">
                  <c:v>5.08</c:v>
                </c:pt>
                <c:pt idx="1284">
                  <c:v>5.085</c:v>
                </c:pt>
                <c:pt idx="1285">
                  <c:v>5.35</c:v>
                </c:pt>
                <c:pt idx="1286">
                  <c:v>5.28</c:v>
                </c:pt>
                <c:pt idx="1287">
                  <c:v>5.09</c:v>
                </c:pt>
                <c:pt idx="1288">
                  <c:v>4.9800000000000004</c:v>
                </c:pt>
                <c:pt idx="1289">
                  <c:v>4.96</c:v>
                </c:pt>
                <c:pt idx="1290">
                  <c:v>4.9850000000000003</c:v>
                </c:pt>
                <c:pt idx="1291">
                  <c:v>4.8849999999999945</c:v>
                </c:pt>
                <c:pt idx="1292">
                  <c:v>4.84</c:v>
                </c:pt>
                <c:pt idx="1293">
                  <c:v>4.71</c:v>
                </c:pt>
                <c:pt idx="1294">
                  <c:v>4.5449999999999955</c:v>
                </c:pt>
                <c:pt idx="1295">
                  <c:v>4.5599999999999996</c:v>
                </c:pt>
                <c:pt idx="1296">
                  <c:v>4.41</c:v>
                </c:pt>
                <c:pt idx="1297">
                  <c:v>4.3549999999999827</c:v>
                </c:pt>
                <c:pt idx="1298">
                  <c:v>4.2699999999999996</c:v>
                </c:pt>
                <c:pt idx="1299">
                  <c:v>4.34</c:v>
                </c:pt>
                <c:pt idx="1300">
                  <c:v>4.4300000000000024</c:v>
                </c:pt>
                <c:pt idx="1301">
                  <c:v>4.4000000000000004</c:v>
                </c:pt>
                <c:pt idx="1302">
                  <c:v>4.6749999999999945</c:v>
                </c:pt>
                <c:pt idx="1303">
                  <c:v>4.57</c:v>
                </c:pt>
                <c:pt idx="1304">
                  <c:v>4.4950000000000001</c:v>
                </c:pt>
                <c:pt idx="1305">
                  <c:v>4.4450000000000003</c:v>
                </c:pt>
                <c:pt idx="1306">
                  <c:v>4.54</c:v>
                </c:pt>
                <c:pt idx="1307">
                  <c:v>4.5149999999999855</c:v>
                </c:pt>
                <c:pt idx="1308">
                  <c:v>4.4249999999999945</c:v>
                </c:pt>
                <c:pt idx="1309">
                  <c:v>4.4950000000000001</c:v>
                </c:pt>
                <c:pt idx="1310">
                  <c:v>4.42</c:v>
                </c:pt>
                <c:pt idx="1311">
                  <c:v>4.5199999999999996</c:v>
                </c:pt>
                <c:pt idx="1312">
                  <c:v>4.5</c:v>
                </c:pt>
                <c:pt idx="1313">
                  <c:v>4.4800000000000004</c:v>
                </c:pt>
                <c:pt idx="1314">
                  <c:v>4.7</c:v>
                </c:pt>
                <c:pt idx="1315">
                  <c:v>4.8549999999999827</c:v>
                </c:pt>
                <c:pt idx="1316">
                  <c:v>4.78</c:v>
                </c:pt>
                <c:pt idx="1317">
                  <c:v>4.78</c:v>
                </c:pt>
                <c:pt idx="1318">
                  <c:v>4.8049999999999855</c:v>
                </c:pt>
                <c:pt idx="1319">
                  <c:v>4.7149999999999945</c:v>
                </c:pt>
                <c:pt idx="1320">
                  <c:v>4.6749999999999945</c:v>
                </c:pt>
                <c:pt idx="1321">
                  <c:v>4.5199999999999996</c:v>
                </c:pt>
                <c:pt idx="1322">
                  <c:v>4.51</c:v>
                </c:pt>
                <c:pt idx="1323">
                  <c:v>4.42</c:v>
                </c:pt>
                <c:pt idx="1324">
                  <c:v>4.3949999999999845</c:v>
                </c:pt>
                <c:pt idx="1325">
                  <c:v>4.33</c:v>
                </c:pt>
                <c:pt idx="1326">
                  <c:v>4.2850000000000001</c:v>
                </c:pt>
                <c:pt idx="1327">
                  <c:v>4.4050000000000002</c:v>
                </c:pt>
                <c:pt idx="1328">
                  <c:v>4.3199999999999985</c:v>
                </c:pt>
                <c:pt idx="1329">
                  <c:v>4.3249999999999797</c:v>
                </c:pt>
                <c:pt idx="1330">
                  <c:v>4.18</c:v>
                </c:pt>
                <c:pt idx="1331">
                  <c:v>4.0750000000000002</c:v>
                </c:pt>
                <c:pt idx="1332">
                  <c:v>4.1849999999999845</c:v>
                </c:pt>
                <c:pt idx="1333">
                  <c:v>4.1149999999999798</c:v>
                </c:pt>
                <c:pt idx="1334">
                  <c:v>4.13</c:v>
                </c:pt>
                <c:pt idx="1335">
                  <c:v>4.04</c:v>
                </c:pt>
                <c:pt idx="1336">
                  <c:v>4.07</c:v>
                </c:pt>
                <c:pt idx="1337">
                  <c:v>4.2149999999999945</c:v>
                </c:pt>
                <c:pt idx="1338">
                  <c:v>4.24</c:v>
                </c:pt>
                <c:pt idx="1339">
                  <c:v>4.34</c:v>
                </c:pt>
                <c:pt idx="1340">
                  <c:v>4.2949999999999955</c:v>
                </c:pt>
                <c:pt idx="1341">
                  <c:v>4.34</c:v>
                </c:pt>
                <c:pt idx="1342">
                  <c:v>4.4950000000000001</c:v>
                </c:pt>
                <c:pt idx="1343">
                  <c:v>4.51</c:v>
                </c:pt>
                <c:pt idx="1344">
                  <c:v>4.41</c:v>
                </c:pt>
                <c:pt idx="1345">
                  <c:v>4.4249999999999945</c:v>
                </c:pt>
                <c:pt idx="1346">
                  <c:v>4.7249999999999845</c:v>
                </c:pt>
                <c:pt idx="1347">
                  <c:v>5.0199999999999996</c:v>
                </c:pt>
                <c:pt idx="1348">
                  <c:v>4.87</c:v>
                </c:pt>
                <c:pt idx="1349">
                  <c:v>4.8599999999999985</c:v>
                </c:pt>
                <c:pt idx="1350">
                  <c:v>4.6949999999999799</c:v>
                </c:pt>
                <c:pt idx="1351">
                  <c:v>4.9249999999999945</c:v>
                </c:pt>
                <c:pt idx="1352">
                  <c:v>4.83</c:v>
                </c:pt>
                <c:pt idx="1353">
                  <c:v>4.63</c:v>
                </c:pt>
                <c:pt idx="1354">
                  <c:v>4.5049999999999955</c:v>
                </c:pt>
                <c:pt idx="1355">
                  <c:v>4.415</c:v>
                </c:pt>
                <c:pt idx="1356">
                  <c:v>4.5750000000000002</c:v>
                </c:pt>
                <c:pt idx="1357">
                  <c:v>4.5449999999999955</c:v>
                </c:pt>
                <c:pt idx="1358">
                  <c:v>4.2549999999999955</c:v>
                </c:pt>
                <c:pt idx="1359">
                  <c:v>4.1499999999999995</c:v>
                </c:pt>
                <c:pt idx="1360">
                  <c:v>4.1849999999999845</c:v>
                </c:pt>
                <c:pt idx="1361">
                  <c:v>4.05</c:v>
                </c:pt>
                <c:pt idx="1362">
                  <c:v>3.9099999999999997</c:v>
                </c:pt>
                <c:pt idx="1363">
                  <c:v>4.0149999999999855</c:v>
                </c:pt>
                <c:pt idx="1364">
                  <c:v>4.1199999999999966</c:v>
                </c:pt>
                <c:pt idx="1365">
                  <c:v>4.2149999999999945</c:v>
                </c:pt>
                <c:pt idx="1366">
                  <c:v>4.29</c:v>
                </c:pt>
                <c:pt idx="1367">
                  <c:v>4.2</c:v>
                </c:pt>
                <c:pt idx="1368">
                  <c:v>4.24</c:v>
                </c:pt>
                <c:pt idx="1369">
                  <c:v>4.1249999999999769</c:v>
                </c:pt>
                <c:pt idx="1370">
                  <c:v>4.1449999999999845</c:v>
                </c:pt>
                <c:pt idx="1371">
                  <c:v>4.03</c:v>
                </c:pt>
                <c:pt idx="1372">
                  <c:v>4.03</c:v>
                </c:pt>
                <c:pt idx="1373">
                  <c:v>4.1249999999999769</c:v>
                </c:pt>
                <c:pt idx="1374">
                  <c:v>4.2450000000000001</c:v>
                </c:pt>
                <c:pt idx="1375">
                  <c:v>4.18</c:v>
                </c:pt>
                <c:pt idx="1376">
                  <c:v>4.0999999999999996</c:v>
                </c:pt>
                <c:pt idx="1377">
                  <c:v>4.1149999999999798</c:v>
                </c:pt>
                <c:pt idx="1378">
                  <c:v>4.1649999999999769</c:v>
                </c:pt>
                <c:pt idx="1379">
                  <c:v>4.2249999999999845</c:v>
                </c:pt>
                <c:pt idx="1380">
                  <c:v>4.13</c:v>
                </c:pt>
                <c:pt idx="1381">
                  <c:v>4.3099999999999996</c:v>
                </c:pt>
                <c:pt idx="1382">
                  <c:v>4.3949999999999845</c:v>
                </c:pt>
                <c:pt idx="1383">
                  <c:v>4.3099999999999996</c:v>
                </c:pt>
                <c:pt idx="1384">
                  <c:v>4.4800000000000004</c:v>
                </c:pt>
                <c:pt idx="1385">
                  <c:v>4.34</c:v>
                </c:pt>
                <c:pt idx="1386">
                  <c:v>4.375</c:v>
                </c:pt>
                <c:pt idx="1387">
                  <c:v>4.5</c:v>
                </c:pt>
                <c:pt idx="1388">
                  <c:v>4.5599999999999996</c:v>
                </c:pt>
                <c:pt idx="1389">
                  <c:v>4.4249999999999945</c:v>
                </c:pt>
                <c:pt idx="1390">
                  <c:v>4.55</c:v>
                </c:pt>
                <c:pt idx="1391">
                  <c:v>4.67</c:v>
                </c:pt>
                <c:pt idx="1392">
                  <c:v>4.7699999999999996</c:v>
                </c:pt>
                <c:pt idx="1393">
                  <c:v>4.8549999999999827</c:v>
                </c:pt>
                <c:pt idx="1394">
                  <c:v>4.9749999999999996</c:v>
                </c:pt>
                <c:pt idx="1395">
                  <c:v>4.8449999999999855</c:v>
                </c:pt>
                <c:pt idx="1396">
                  <c:v>4.7050000000000001</c:v>
                </c:pt>
                <c:pt idx="1397">
                  <c:v>5.0449999999999955</c:v>
                </c:pt>
                <c:pt idx="1398">
                  <c:v>5.3549999999999827</c:v>
                </c:pt>
                <c:pt idx="1399">
                  <c:v>5.45</c:v>
                </c:pt>
                <c:pt idx="1400">
                  <c:v>5.6549999999999798</c:v>
                </c:pt>
                <c:pt idx="1401">
                  <c:v>5.5</c:v>
                </c:pt>
                <c:pt idx="1402">
                  <c:v>5.4649999999999945</c:v>
                </c:pt>
                <c:pt idx="1403">
                  <c:v>5.3049999999999855</c:v>
                </c:pt>
                <c:pt idx="1404">
                  <c:v>5.85</c:v>
                </c:pt>
                <c:pt idx="1405">
                  <c:v>5.3599999999999985</c:v>
                </c:pt>
                <c:pt idx="1406">
                  <c:v>5.335</c:v>
                </c:pt>
                <c:pt idx="1407">
                  <c:v>5.4</c:v>
                </c:pt>
                <c:pt idx="1408">
                  <c:v>5.58</c:v>
                </c:pt>
                <c:pt idx="1409">
                  <c:v>5.4649999999999945</c:v>
                </c:pt>
                <c:pt idx="1410">
                  <c:v>5.4950000000000001</c:v>
                </c:pt>
                <c:pt idx="1411">
                  <c:v>5.1199999999999966</c:v>
                </c:pt>
                <c:pt idx="1412">
                  <c:v>4.9400000000000004</c:v>
                </c:pt>
                <c:pt idx="1413">
                  <c:v>5.2450000000000001</c:v>
                </c:pt>
                <c:pt idx="1414">
                  <c:v>5.28</c:v>
                </c:pt>
                <c:pt idx="1415">
                  <c:v>5.3549999999999827</c:v>
                </c:pt>
                <c:pt idx="1416">
                  <c:v>5.4749999999999996</c:v>
                </c:pt>
                <c:pt idx="1417">
                  <c:v>5.4300000000000024</c:v>
                </c:pt>
                <c:pt idx="1418">
                  <c:v>5.4349999999999996</c:v>
                </c:pt>
                <c:pt idx="1419">
                  <c:v>5.4850000000000003</c:v>
                </c:pt>
                <c:pt idx="1420">
                  <c:v>5.3599999999999985</c:v>
                </c:pt>
                <c:pt idx="1421">
                  <c:v>5.5249999999999826</c:v>
                </c:pt>
                <c:pt idx="1422">
                  <c:v>5.46</c:v>
                </c:pt>
                <c:pt idx="1423">
                  <c:v>5.45</c:v>
                </c:pt>
                <c:pt idx="1424">
                  <c:v>5.6599999999999975</c:v>
                </c:pt>
                <c:pt idx="1425">
                  <c:v>5.6649999999999769</c:v>
                </c:pt>
                <c:pt idx="1426">
                  <c:v>5.3149999999999826</c:v>
                </c:pt>
                <c:pt idx="1427">
                  <c:v>5.415</c:v>
                </c:pt>
                <c:pt idx="1428">
                  <c:v>5.5</c:v>
                </c:pt>
                <c:pt idx="1429">
                  <c:v>5.4300000000000024</c:v>
                </c:pt>
                <c:pt idx="1430">
                  <c:v>5.5149999999999855</c:v>
                </c:pt>
                <c:pt idx="1431">
                  <c:v>5.49</c:v>
                </c:pt>
                <c:pt idx="1432">
                  <c:v>5.5949999999999855</c:v>
                </c:pt>
                <c:pt idx="1433">
                  <c:v>5.415</c:v>
                </c:pt>
                <c:pt idx="1434">
                  <c:v>5.5449999999999955</c:v>
                </c:pt>
                <c:pt idx="1435">
                  <c:v>5.55</c:v>
                </c:pt>
                <c:pt idx="1436">
                  <c:v>5.6</c:v>
                </c:pt>
                <c:pt idx="1437">
                  <c:v>5.6649999999999769</c:v>
                </c:pt>
                <c:pt idx="1438">
                  <c:v>5.79</c:v>
                </c:pt>
                <c:pt idx="1439">
                  <c:v>5.98</c:v>
                </c:pt>
                <c:pt idx="1440">
                  <c:v>5.7949999999999955</c:v>
                </c:pt>
                <c:pt idx="1441">
                  <c:v>6.0350000000000001</c:v>
                </c:pt>
                <c:pt idx="1442">
                  <c:v>5.99</c:v>
                </c:pt>
                <c:pt idx="1443">
                  <c:v>6.01</c:v>
                </c:pt>
                <c:pt idx="1444">
                  <c:v>6.0549999999999855</c:v>
                </c:pt>
                <c:pt idx="1445">
                  <c:v>5.96</c:v>
                </c:pt>
                <c:pt idx="1446">
                  <c:v>5.9850000000000003</c:v>
                </c:pt>
                <c:pt idx="1447">
                  <c:v>6.0949999999999855</c:v>
                </c:pt>
                <c:pt idx="1448">
                  <c:v>6.0949999999999855</c:v>
                </c:pt>
                <c:pt idx="1449">
                  <c:v>6.0750000000000002</c:v>
                </c:pt>
                <c:pt idx="1450">
                  <c:v>5.9749999999999996</c:v>
                </c:pt>
                <c:pt idx="1451">
                  <c:v>5.64</c:v>
                </c:pt>
                <c:pt idx="1452">
                  <c:v>5.335</c:v>
                </c:pt>
                <c:pt idx="1453">
                  <c:v>5.13</c:v>
                </c:pt>
                <c:pt idx="1454">
                  <c:v>5.1599999999999975</c:v>
                </c:pt>
                <c:pt idx="1455">
                  <c:v>5.4700000000000024</c:v>
                </c:pt>
                <c:pt idx="1456">
                  <c:v>5.68</c:v>
                </c:pt>
                <c:pt idx="1457">
                  <c:v>5.7450000000000001</c:v>
                </c:pt>
                <c:pt idx="1458">
                  <c:v>5.8149999999999826</c:v>
                </c:pt>
                <c:pt idx="1459">
                  <c:v>5.91</c:v>
                </c:pt>
                <c:pt idx="1460">
                  <c:v>5.9450000000000003</c:v>
                </c:pt>
                <c:pt idx="1461">
                  <c:v>6.26</c:v>
                </c:pt>
                <c:pt idx="1462">
                  <c:v>6.6049999999999827</c:v>
                </c:pt>
                <c:pt idx="1463">
                  <c:v>6.5649999999999826</c:v>
                </c:pt>
                <c:pt idx="1464">
                  <c:v>6.96</c:v>
                </c:pt>
                <c:pt idx="1465">
                  <c:v>7.2549999999999955</c:v>
                </c:pt>
                <c:pt idx="1466">
                  <c:v>7.5249999999999826</c:v>
                </c:pt>
                <c:pt idx="1467">
                  <c:v>7.2700000000000014</c:v>
                </c:pt>
                <c:pt idx="1468">
                  <c:v>7.45</c:v>
                </c:pt>
                <c:pt idx="1469">
                  <c:v>7.38</c:v>
                </c:pt>
                <c:pt idx="1470">
                  <c:v>7.2850000000000001</c:v>
                </c:pt>
                <c:pt idx="1471">
                  <c:v>7.44</c:v>
                </c:pt>
                <c:pt idx="1472">
                  <c:v>7.4050000000000002</c:v>
                </c:pt>
                <c:pt idx="1473">
                  <c:v>7.3199999999999985</c:v>
                </c:pt>
                <c:pt idx="1474">
                  <c:v>7.2649999999999855</c:v>
                </c:pt>
                <c:pt idx="1475">
                  <c:v>7.6649999999999769</c:v>
                </c:pt>
                <c:pt idx="1476">
                  <c:v>7.72</c:v>
                </c:pt>
                <c:pt idx="1477">
                  <c:v>8.0150000000000006</c:v>
                </c:pt>
                <c:pt idx="1478">
                  <c:v>8.120000000000001</c:v>
                </c:pt>
                <c:pt idx="1479">
                  <c:v>7.81</c:v>
                </c:pt>
                <c:pt idx="1480">
                  <c:v>8.09</c:v>
                </c:pt>
                <c:pt idx="1481">
                  <c:v>8.0050000000000008</c:v>
                </c:pt>
                <c:pt idx="1482">
                  <c:v>8.57</c:v>
                </c:pt>
                <c:pt idx="1483">
                  <c:v>9.0150000000000006</c:v>
                </c:pt>
                <c:pt idx="1484">
                  <c:v>9.0750000000000028</c:v>
                </c:pt>
                <c:pt idx="1485">
                  <c:v>9.1950000000000003</c:v>
                </c:pt>
                <c:pt idx="1486">
                  <c:v>9.9650000000000247</c:v>
                </c:pt>
                <c:pt idx="1487">
                  <c:v>10.115</c:v>
                </c:pt>
                <c:pt idx="1488">
                  <c:v>10.085000000000004</c:v>
                </c:pt>
                <c:pt idx="1489">
                  <c:v>9.6399999999999988</c:v>
                </c:pt>
                <c:pt idx="1490">
                  <c:v>9.3550000000000377</c:v>
                </c:pt>
                <c:pt idx="1491">
                  <c:v>9.2299999999999986</c:v>
                </c:pt>
                <c:pt idx="1492">
                  <c:v>9.92</c:v>
                </c:pt>
                <c:pt idx="1493">
                  <c:v>9.9250000000000007</c:v>
                </c:pt>
                <c:pt idx="1494">
                  <c:v>9.8700000000000028</c:v>
                </c:pt>
                <c:pt idx="1495">
                  <c:v>8.629999999999999</c:v>
                </c:pt>
                <c:pt idx="1496">
                  <c:v>8.17</c:v>
                </c:pt>
                <c:pt idx="1497">
                  <c:v>7.9749999999999996</c:v>
                </c:pt>
                <c:pt idx="1498">
                  <c:v>8.5050000000000008</c:v>
                </c:pt>
                <c:pt idx="1499">
                  <c:v>8.65</c:v>
                </c:pt>
                <c:pt idx="1500">
                  <c:v>9.1650000000000027</c:v>
                </c:pt>
                <c:pt idx="1501">
                  <c:v>9.0400000000000009</c:v>
                </c:pt>
                <c:pt idx="1502">
                  <c:v>9.0450000000000017</c:v>
                </c:pt>
                <c:pt idx="1503">
                  <c:v>8.02</c:v>
                </c:pt>
                <c:pt idx="1504">
                  <c:v>6.1949999999999799</c:v>
                </c:pt>
                <c:pt idx="1505">
                  <c:v>6.1</c:v>
                </c:pt>
                <c:pt idx="1506">
                  <c:v>5.4649999999999945</c:v>
                </c:pt>
                <c:pt idx="1507">
                  <c:v>5.9050000000000002</c:v>
                </c:pt>
                <c:pt idx="1508">
                  <c:v>6.0049999999999955</c:v>
                </c:pt>
                <c:pt idx="1509">
                  <c:v>6.085</c:v>
                </c:pt>
                <c:pt idx="1510">
                  <c:v>6.03</c:v>
                </c:pt>
                <c:pt idx="1511">
                  <c:v>5.71</c:v>
                </c:pt>
                <c:pt idx="1512">
                  <c:v>5.2050000000000001</c:v>
                </c:pt>
                <c:pt idx="1513">
                  <c:v>5.0149999999999855</c:v>
                </c:pt>
                <c:pt idx="1514">
                  <c:v>4.8249999999999797</c:v>
                </c:pt>
                <c:pt idx="1515">
                  <c:v>4.8599999999999985</c:v>
                </c:pt>
                <c:pt idx="1516">
                  <c:v>4.8099999999999996</c:v>
                </c:pt>
                <c:pt idx="1517">
                  <c:v>5.01</c:v>
                </c:pt>
                <c:pt idx="1518">
                  <c:v>4.95</c:v>
                </c:pt>
                <c:pt idx="1519">
                  <c:v>4.8249999999999797</c:v>
                </c:pt>
                <c:pt idx="1520">
                  <c:v>4.88</c:v>
                </c:pt>
                <c:pt idx="1521">
                  <c:v>5.3599999999999985</c:v>
                </c:pt>
                <c:pt idx="1522">
                  <c:v>5.4050000000000002</c:v>
                </c:pt>
                <c:pt idx="1523">
                  <c:v>5.0449999999999955</c:v>
                </c:pt>
                <c:pt idx="1524">
                  <c:v>5.1499999999999995</c:v>
                </c:pt>
                <c:pt idx="1525">
                  <c:v>5.3199999999999985</c:v>
                </c:pt>
                <c:pt idx="1526">
                  <c:v>5.335</c:v>
                </c:pt>
                <c:pt idx="1527">
                  <c:v>5.29</c:v>
                </c:pt>
                <c:pt idx="1528">
                  <c:v>5.2450000000000001</c:v>
                </c:pt>
                <c:pt idx="1529">
                  <c:v>5.2850000000000001</c:v>
                </c:pt>
                <c:pt idx="1530">
                  <c:v>5.1749999999999945</c:v>
                </c:pt>
                <c:pt idx="1531">
                  <c:v>5.1499999999999995</c:v>
                </c:pt>
                <c:pt idx="1532">
                  <c:v>4.9700000000000024</c:v>
                </c:pt>
                <c:pt idx="1533">
                  <c:v>5.1049999999999827</c:v>
                </c:pt>
                <c:pt idx="1534">
                  <c:v>5.29</c:v>
                </c:pt>
                <c:pt idx="1535">
                  <c:v>5.415</c:v>
                </c:pt>
                <c:pt idx="1536">
                  <c:v>5.8649999999999798</c:v>
                </c:pt>
                <c:pt idx="1537">
                  <c:v>6.03</c:v>
                </c:pt>
                <c:pt idx="1538">
                  <c:v>6.2949999999999955</c:v>
                </c:pt>
                <c:pt idx="1539">
                  <c:v>5.91</c:v>
                </c:pt>
                <c:pt idx="1540">
                  <c:v>5.9</c:v>
                </c:pt>
                <c:pt idx="1541">
                  <c:v>5.8849999999999945</c:v>
                </c:pt>
                <c:pt idx="1542">
                  <c:v>5.9</c:v>
                </c:pt>
                <c:pt idx="1543">
                  <c:v>6.1149999999999798</c:v>
                </c:pt>
                <c:pt idx="1544">
                  <c:v>5.95</c:v>
                </c:pt>
                <c:pt idx="1545">
                  <c:v>6.01</c:v>
                </c:pt>
                <c:pt idx="1546">
                  <c:v>5.96</c:v>
                </c:pt>
                <c:pt idx="1547">
                  <c:v>5.99</c:v>
                </c:pt>
                <c:pt idx="1548">
                  <c:v>6.41</c:v>
                </c:pt>
                <c:pt idx="1549">
                  <c:v>6.3549999999999827</c:v>
                </c:pt>
                <c:pt idx="1550">
                  <c:v>6.4050000000000002</c:v>
                </c:pt>
                <c:pt idx="1551">
                  <c:v>6.6249999999999769</c:v>
                </c:pt>
                <c:pt idx="1552">
                  <c:v>6.835</c:v>
                </c:pt>
                <c:pt idx="1553">
                  <c:v>6.1349999999999945</c:v>
                </c:pt>
                <c:pt idx="1554">
                  <c:v>6.54</c:v>
                </c:pt>
                <c:pt idx="1555">
                  <c:v>6.835</c:v>
                </c:pt>
                <c:pt idx="1556">
                  <c:v>6.3049999999999855</c:v>
                </c:pt>
                <c:pt idx="1557">
                  <c:v>6.51</c:v>
                </c:pt>
                <c:pt idx="1558">
                  <c:v>6.4649999999999945</c:v>
                </c:pt>
                <c:pt idx="1559">
                  <c:v>6.1049999999999827</c:v>
                </c:pt>
                <c:pt idx="1560">
                  <c:v>5.7050000000000001</c:v>
                </c:pt>
                <c:pt idx="1561">
                  <c:v>5.49</c:v>
                </c:pt>
                <c:pt idx="1562">
                  <c:v>5.49</c:v>
                </c:pt>
                <c:pt idx="1563">
                  <c:v>5.56</c:v>
                </c:pt>
                <c:pt idx="1564">
                  <c:v>5.2700000000000014</c:v>
                </c:pt>
                <c:pt idx="1565">
                  <c:v>5.4249999999999945</c:v>
                </c:pt>
                <c:pt idx="1566">
                  <c:v>5.1899999999999995</c:v>
                </c:pt>
                <c:pt idx="1567">
                  <c:v>5.3049999999999855</c:v>
                </c:pt>
                <c:pt idx="1568">
                  <c:v>5.4550000000000001</c:v>
                </c:pt>
                <c:pt idx="1569">
                  <c:v>5.38</c:v>
                </c:pt>
                <c:pt idx="1570">
                  <c:v>5.23</c:v>
                </c:pt>
                <c:pt idx="1571">
                  <c:v>5.48</c:v>
                </c:pt>
                <c:pt idx="1572">
                  <c:v>5.4649999999999945</c:v>
                </c:pt>
                <c:pt idx="1573">
                  <c:v>5.4649999999999945</c:v>
                </c:pt>
                <c:pt idx="1574">
                  <c:v>5.3</c:v>
                </c:pt>
                <c:pt idx="1575">
                  <c:v>5.33</c:v>
                </c:pt>
                <c:pt idx="1576">
                  <c:v>5.34</c:v>
                </c:pt>
                <c:pt idx="1577">
                  <c:v>5.4749999999999996</c:v>
                </c:pt>
                <c:pt idx="1578">
                  <c:v>5.68</c:v>
                </c:pt>
                <c:pt idx="1579">
                  <c:v>5.59</c:v>
                </c:pt>
                <c:pt idx="1580">
                  <c:v>5.6349999999999945</c:v>
                </c:pt>
                <c:pt idx="1581">
                  <c:v>5.29</c:v>
                </c:pt>
                <c:pt idx="1582">
                  <c:v>5.2700000000000014</c:v>
                </c:pt>
                <c:pt idx="1583">
                  <c:v>5.33</c:v>
                </c:pt>
                <c:pt idx="1584">
                  <c:v>5.35</c:v>
                </c:pt>
                <c:pt idx="1585">
                  <c:v>5.3649999999999798</c:v>
                </c:pt>
                <c:pt idx="1586">
                  <c:v>5.52</c:v>
                </c:pt>
                <c:pt idx="1587">
                  <c:v>5.37</c:v>
                </c:pt>
                <c:pt idx="1588">
                  <c:v>5.55</c:v>
                </c:pt>
                <c:pt idx="1589">
                  <c:v>5.4249999999999945</c:v>
                </c:pt>
                <c:pt idx="1590">
                  <c:v>5.29</c:v>
                </c:pt>
                <c:pt idx="1591">
                  <c:v>5.3049999999999855</c:v>
                </c:pt>
                <c:pt idx="1592">
                  <c:v>5.4050000000000002</c:v>
                </c:pt>
                <c:pt idx="1593">
                  <c:v>5.18</c:v>
                </c:pt>
                <c:pt idx="1594">
                  <c:v>5.22</c:v>
                </c:pt>
                <c:pt idx="1595">
                  <c:v>5.3599999999999985</c:v>
                </c:pt>
                <c:pt idx="1596">
                  <c:v>5.4249999999999945</c:v>
                </c:pt>
                <c:pt idx="1597">
                  <c:v>5.5750000000000002</c:v>
                </c:pt>
                <c:pt idx="1598">
                  <c:v>5.6199999999999966</c:v>
                </c:pt>
                <c:pt idx="1599">
                  <c:v>5.3549999999999827</c:v>
                </c:pt>
                <c:pt idx="1600">
                  <c:v>5.2750000000000004</c:v>
                </c:pt>
                <c:pt idx="1601">
                  <c:v>5.34</c:v>
                </c:pt>
                <c:pt idx="1602">
                  <c:v>5.35</c:v>
                </c:pt>
                <c:pt idx="1603">
                  <c:v>5.4</c:v>
                </c:pt>
                <c:pt idx="1604">
                  <c:v>5.335</c:v>
                </c:pt>
                <c:pt idx="1605">
                  <c:v>5.3</c:v>
                </c:pt>
                <c:pt idx="1606">
                  <c:v>5.5249999999999826</c:v>
                </c:pt>
                <c:pt idx="1607">
                  <c:v>5.35</c:v>
                </c:pt>
                <c:pt idx="1608">
                  <c:v>5.2149999999999945</c:v>
                </c:pt>
                <c:pt idx="1609">
                  <c:v>5.23</c:v>
                </c:pt>
                <c:pt idx="1610">
                  <c:v>5.22</c:v>
                </c:pt>
                <c:pt idx="1611">
                  <c:v>5.03</c:v>
                </c:pt>
                <c:pt idx="1612">
                  <c:v>5.0049999999999955</c:v>
                </c:pt>
                <c:pt idx="1613">
                  <c:v>4.9400000000000004</c:v>
                </c:pt>
                <c:pt idx="1614">
                  <c:v>4.99</c:v>
                </c:pt>
                <c:pt idx="1615">
                  <c:v>4.9000000000000004</c:v>
                </c:pt>
                <c:pt idx="1616">
                  <c:v>4.9249999999999945</c:v>
                </c:pt>
                <c:pt idx="1617">
                  <c:v>5.1899999999999995</c:v>
                </c:pt>
                <c:pt idx="1618">
                  <c:v>4.9800000000000004</c:v>
                </c:pt>
                <c:pt idx="1619">
                  <c:v>5.1249999999999769</c:v>
                </c:pt>
                <c:pt idx="1620">
                  <c:v>5.2850000000000001</c:v>
                </c:pt>
                <c:pt idx="1621">
                  <c:v>5.6</c:v>
                </c:pt>
                <c:pt idx="1622">
                  <c:v>5.83</c:v>
                </c:pt>
                <c:pt idx="1623">
                  <c:v>6.09</c:v>
                </c:pt>
                <c:pt idx="1624">
                  <c:v>6.1649999999999769</c:v>
                </c:pt>
                <c:pt idx="1625">
                  <c:v>6.0449999999999955</c:v>
                </c:pt>
                <c:pt idx="1627">
                  <c:v>6.45</c:v>
                </c:pt>
                <c:pt idx="1628">
                  <c:v>6.28</c:v>
                </c:pt>
                <c:pt idx="1629">
                  <c:v>6.2750000000000004</c:v>
                </c:pt>
                <c:pt idx="1631">
                  <c:v>6.42</c:v>
                </c:pt>
                <c:pt idx="1632">
                  <c:v>6.31</c:v>
                </c:pt>
                <c:pt idx="1633">
                  <c:v>6.2249999999999845</c:v>
                </c:pt>
                <c:pt idx="1634">
                  <c:v>6.585</c:v>
                </c:pt>
                <c:pt idx="1635">
                  <c:v>6.6099999999999985</c:v>
                </c:pt>
                <c:pt idx="1636">
                  <c:v>6.6449999999999845</c:v>
                </c:pt>
                <c:pt idx="1637">
                  <c:v>6.9249999999999945</c:v>
                </c:pt>
                <c:pt idx="1638">
                  <c:v>7.1</c:v>
                </c:pt>
                <c:pt idx="1639">
                  <c:v>7.29</c:v>
                </c:pt>
                <c:pt idx="1640">
                  <c:v>6.9749999999999996</c:v>
                </c:pt>
                <c:pt idx="1641">
                  <c:v>6.9550000000000001</c:v>
                </c:pt>
                <c:pt idx="1642">
                  <c:v>6.8849999999999945</c:v>
                </c:pt>
                <c:pt idx="1643">
                  <c:v>7.05</c:v>
                </c:pt>
                <c:pt idx="1644">
                  <c:v>7.22</c:v>
                </c:pt>
                <c:pt idx="1645">
                  <c:v>7.1199999999999966</c:v>
                </c:pt>
                <c:pt idx="1646">
                  <c:v>6.91</c:v>
                </c:pt>
                <c:pt idx="1647">
                  <c:v>6.6899999999999995</c:v>
                </c:pt>
                <c:pt idx="1648">
                  <c:v>6.75</c:v>
                </c:pt>
                <c:pt idx="1649">
                  <c:v>6.9050000000000002</c:v>
                </c:pt>
                <c:pt idx="1650">
                  <c:v>6.875</c:v>
                </c:pt>
                <c:pt idx="1651">
                  <c:v>7.2750000000000004</c:v>
                </c:pt>
                <c:pt idx="1652">
                  <c:v>7.31</c:v>
                </c:pt>
                <c:pt idx="1653">
                  <c:v>7.34</c:v>
                </c:pt>
                <c:pt idx="1654">
                  <c:v>7.585</c:v>
                </c:pt>
                <c:pt idx="1655">
                  <c:v>7.57</c:v>
                </c:pt>
                <c:pt idx="1656">
                  <c:v>7.4950000000000001</c:v>
                </c:pt>
                <c:pt idx="1657">
                  <c:v>7.4450000000000003</c:v>
                </c:pt>
                <c:pt idx="1658">
                  <c:v>7.8449999999999855</c:v>
                </c:pt>
                <c:pt idx="1659">
                  <c:v>8.25</c:v>
                </c:pt>
                <c:pt idx="1660">
                  <c:v>7.52</c:v>
                </c:pt>
                <c:pt idx="1661">
                  <c:v>7.26</c:v>
                </c:pt>
                <c:pt idx="1662">
                  <c:v>7.6249999999999769</c:v>
                </c:pt>
                <c:pt idx="1663">
                  <c:v>7.7149999999999945</c:v>
                </c:pt>
                <c:pt idx="1664">
                  <c:v>7.2350000000000003</c:v>
                </c:pt>
                <c:pt idx="1665">
                  <c:v>7.6749999999999945</c:v>
                </c:pt>
                <c:pt idx="1666">
                  <c:v>7.9349999999999996</c:v>
                </c:pt>
                <c:pt idx="1667">
                  <c:v>7.9950000000000001</c:v>
                </c:pt>
                <c:pt idx="1668">
                  <c:v>8.57</c:v>
                </c:pt>
                <c:pt idx="1669">
                  <c:v>9.0950000000000006</c:v>
                </c:pt>
                <c:pt idx="1670">
                  <c:v>9.3150000000000048</c:v>
                </c:pt>
                <c:pt idx="1671">
                  <c:v>8.8350000000000026</c:v>
                </c:pt>
                <c:pt idx="1672">
                  <c:v>9.125</c:v>
                </c:pt>
                <c:pt idx="1673">
                  <c:v>9.2150000000000016</c:v>
                </c:pt>
                <c:pt idx="1674">
                  <c:v>9.3350000000000026</c:v>
                </c:pt>
                <c:pt idx="1675">
                  <c:v>9.3800000000000008</c:v>
                </c:pt>
                <c:pt idx="1676">
                  <c:v>9.7550000000000008</c:v>
                </c:pt>
                <c:pt idx="1677">
                  <c:v>10.16</c:v>
                </c:pt>
                <c:pt idx="1679">
                  <c:v>10.495000000000006</c:v>
                </c:pt>
                <c:pt idx="1680">
                  <c:v>10.450000000000006</c:v>
                </c:pt>
                <c:pt idx="1681">
                  <c:v>10.860000000000024</c:v>
                </c:pt>
                <c:pt idx="1682">
                  <c:v>11</c:v>
                </c:pt>
                <c:pt idx="1683">
                  <c:v>11.485000000000024</c:v>
                </c:pt>
                <c:pt idx="1684">
                  <c:v>11.915000000000004</c:v>
                </c:pt>
                <c:pt idx="1685">
                  <c:v>11.695</c:v>
                </c:pt>
                <c:pt idx="1686">
                  <c:v>11.850000000000026</c:v>
                </c:pt>
                <c:pt idx="1687">
                  <c:v>11.615</c:v>
                </c:pt>
                <c:pt idx="1688">
                  <c:v>11.97</c:v>
                </c:pt>
                <c:pt idx="1689">
                  <c:v>12.585000000000004</c:v>
                </c:pt>
                <c:pt idx="1690">
                  <c:v>12.96</c:v>
                </c:pt>
                <c:pt idx="1691">
                  <c:v>13.27</c:v>
                </c:pt>
                <c:pt idx="1692">
                  <c:v>14.215</c:v>
                </c:pt>
                <c:pt idx="1693">
                  <c:v>13.67</c:v>
                </c:pt>
                <c:pt idx="1694">
                  <c:v>13.11</c:v>
                </c:pt>
                <c:pt idx="1695">
                  <c:v>11.25</c:v>
                </c:pt>
                <c:pt idx="1696">
                  <c:v>12.385000000000026</c:v>
                </c:pt>
                <c:pt idx="1697">
                  <c:v>11.744999999999999</c:v>
                </c:pt>
                <c:pt idx="1698">
                  <c:v>12.935</c:v>
                </c:pt>
                <c:pt idx="1699">
                  <c:v>12.825000000000006</c:v>
                </c:pt>
                <c:pt idx="1700">
                  <c:v>12.925000000000002</c:v>
                </c:pt>
                <c:pt idx="1701">
                  <c:v>12.03</c:v>
                </c:pt>
                <c:pt idx="1702">
                  <c:v>12.360000000000024</c:v>
                </c:pt>
                <c:pt idx="1703">
                  <c:v>12.850000000000026</c:v>
                </c:pt>
                <c:pt idx="1704">
                  <c:v>12.625</c:v>
                </c:pt>
                <c:pt idx="1705">
                  <c:v>12.53</c:v>
                </c:pt>
                <c:pt idx="1706">
                  <c:v>13.815000000000024</c:v>
                </c:pt>
                <c:pt idx="1707">
                  <c:v>14.565000000000024</c:v>
                </c:pt>
                <c:pt idx="1708">
                  <c:v>14.69</c:v>
                </c:pt>
                <c:pt idx="1709">
                  <c:v>15.1</c:v>
                </c:pt>
                <c:pt idx="1710">
                  <c:v>15.795</c:v>
                </c:pt>
                <c:pt idx="1711">
                  <c:v>15.455000000000037</c:v>
                </c:pt>
                <c:pt idx="1712">
                  <c:v>14.755000000000004</c:v>
                </c:pt>
                <c:pt idx="1713">
                  <c:v>13.54</c:v>
                </c:pt>
                <c:pt idx="1715">
                  <c:v>11.915000000000004</c:v>
                </c:pt>
                <c:pt idx="1716">
                  <c:v>12.335000000000004</c:v>
                </c:pt>
                <c:pt idx="1717">
                  <c:v>13.015000000000002</c:v>
                </c:pt>
                <c:pt idx="1718">
                  <c:v>12.92</c:v>
                </c:pt>
                <c:pt idx="1723">
                  <c:v>9.2900000000000009</c:v>
                </c:pt>
                <c:pt idx="1724">
                  <c:v>9.2000000000000011</c:v>
                </c:pt>
                <c:pt idx="1725">
                  <c:v>8.120000000000001</c:v>
                </c:pt>
                <c:pt idx="1726">
                  <c:v>8.3750000000000266</c:v>
                </c:pt>
                <c:pt idx="1727">
                  <c:v>8.77</c:v>
                </c:pt>
                <c:pt idx="1728">
                  <c:v>8.4450000000000003</c:v>
                </c:pt>
                <c:pt idx="1729">
                  <c:v>8.4450000000000003</c:v>
                </c:pt>
                <c:pt idx="1730">
                  <c:v>8.11</c:v>
                </c:pt>
                <c:pt idx="1732">
                  <c:v>7.73</c:v>
                </c:pt>
                <c:pt idx="1733">
                  <c:v>8.2950000000000017</c:v>
                </c:pt>
                <c:pt idx="1734">
                  <c:v>8.4</c:v>
                </c:pt>
                <c:pt idx="1737">
                  <c:v>9.5350000000000001</c:v>
                </c:pt>
                <c:pt idx="1738">
                  <c:v>9.5300000000000011</c:v>
                </c:pt>
                <c:pt idx="1739">
                  <c:v>9.7199999999999989</c:v>
                </c:pt>
                <c:pt idx="1740">
                  <c:v>9.3000000000000007</c:v>
                </c:pt>
                <c:pt idx="1741">
                  <c:v>9.4700000000000006</c:v>
                </c:pt>
                <c:pt idx="1742">
                  <c:v>9.42</c:v>
                </c:pt>
              </c:numCache>
            </c:numRef>
          </c:val>
          <c:smooth val="0"/>
        </c:ser>
        <c:dLbls>
          <c:showLegendKey val="0"/>
          <c:showVal val="0"/>
          <c:showCatName val="0"/>
          <c:showSerName val="0"/>
          <c:showPercent val="0"/>
          <c:showBubbleSize val="0"/>
        </c:dLbls>
        <c:marker val="1"/>
        <c:smooth val="0"/>
        <c:axId val="168873472"/>
        <c:axId val="170797888"/>
      </c:lineChart>
      <c:dateAx>
        <c:axId val="168873472"/>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0797888"/>
        <c:crosses val="autoZero"/>
        <c:auto val="1"/>
        <c:lblOffset val="100"/>
        <c:baseTimeUnit val="days"/>
        <c:majorUnit val="36"/>
        <c:majorTimeUnit val="months"/>
        <c:minorUnit val="1"/>
        <c:minorTimeUnit val="months"/>
      </c:dateAx>
      <c:valAx>
        <c:axId val="170797888"/>
        <c:scaling>
          <c:orientation val="minMax"/>
        </c:scaling>
        <c:delete val="0"/>
        <c:axPos val="l"/>
        <c:numFmt formatCode="&quot;$&quot;#,##0.00" sourceLinked="0"/>
        <c:majorTickMark val="out"/>
        <c:minorTickMark val="none"/>
        <c:tickLblPos val="nextTo"/>
        <c:spPr>
          <a:ln w="3175">
            <a:no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68873472"/>
        <c:crosses val="autoZero"/>
        <c:crossBetween val="between"/>
      </c:valAx>
      <c:spPr>
        <a:noFill/>
        <a:ln w="25400">
          <a:noFill/>
        </a:ln>
      </c:spPr>
    </c:plotArea>
    <c:plotVisOnly val="1"/>
    <c:dispBlanksAs val="span"/>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Real Corn Price $/BU CPI 1982-1984=100</a:t>
            </a:r>
          </a:p>
        </c:rich>
      </c:tx>
      <c:layout/>
      <c:overlay val="0"/>
    </c:title>
    <c:autoTitleDeleted val="0"/>
    <c:plotArea>
      <c:layout>
        <c:manualLayout>
          <c:layoutTarget val="inner"/>
          <c:xMode val="edge"/>
          <c:yMode val="edge"/>
          <c:x val="0.10408173636971497"/>
          <c:y val="8.3102605477684527E-2"/>
          <c:w val="0.81428652571599991"/>
          <c:h val="0.77285423094246564"/>
        </c:manualLayout>
      </c:layout>
      <c:lineChart>
        <c:grouping val="standard"/>
        <c:varyColors val="0"/>
        <c:ser>
          <c:idx val="0"/>
          <c:order val="0"/>
          <c:tx>
            <c:strRef>
              <c:f>Corn!$P$2</c:f>
              <c:strCache>
                <c:ptCount val="1"/>
                <c:pt idx="0">
                  <c:v>Real Corn Price</c:v>
                </c:pt>
              </c:strCache>
            </c:strRef>
          </c:tx>
          <c:spPr>
            <a:ln w="25400">
              <a:solidFill>
                <a:srgbClr val="333333"/>
              </a:solidFill>
              <a:prstDash val="solid"/>
            </a:ln>
          </c:spPr>
          <c:marker>
            <c:symbol val="none"/>
          </c:marker>
          <c:cat>
            <c:numRef>
              <c:f>Corn!$A$3:$A$53</c:f>
              <c:numCache>
                <c:formatCode>General</c:formatCod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numCache>
            </c:numRef>
          </c:cat>
          <c:val>
            <c:numRef>
              <c:f>Corn!$P$3:$P$53</c:f>
              <c:numCache>
                <c:formatCode>General</c:formatCode>
                <c:ptCount val="51"/>
                <c:pt idx="0">
                  <c:v>3.4797297297297267</c:v>
                </c:pt>
                <c:pt idx="1">
                  <c:v>3.3779264214046787</c:v>
                </c:pt>
                <c:pt idx="2">
                  <c:v>3.2450331125827816</c:v>
                </c:pt>
                <c:pt idx="3">
                  <c:v>3.6274509803921582</c:v>
                </c:pt>
                <c:pt idx="4">
                  <c:v>3.6451612903225903</c:v>
                </c:pt>
                <c:pt idx="5">
                  <c:v>3.7777777777777968</c:v>
                </c:pt>
                <c:pt idx="6">
                  <c:v>3.8888888888888795</c:v>
                </c:pt>
                <c:pt idx="7">
                  <c:v>3.532934131736527</c:v>
                </c:pt>
                <c:pt idx="8">
                  <c:v>2.9310344827586197</c:v>
                </c:pt>
                <c:pt idx="9">
                  <c:v>3.1062670299727513</c:v>
                </c:pt>
                <c:pt idx="10">
                  <c:v>3.2731958762886602</c:v>
                </c:pt>
                <c:pt idx="11">
                  <c:v>3.1604938271605012</c:v>
                </c:pt>
                <c:pt idx="12">
                  <c:v>2.8229665071770342</c:v>
                </c:pt>
                <c:pt idx="13">
                  <c:v>4.4819819819819822</c:v>
                </c:pt>
                <c:pt idx="14">
                  <c:v>6.0851926977687629</c:v>
                </c:pt>
                <c:pt idx="15">
                  <c:v>5.0557620817844118</c:v>
                </c:pt>
                <c:pt idx="16">
                  <c:v>4.4639718804920916</c:v>
                </c:pt>
                <c:pt idx="17">
                  <c:v>3.4323432343234184</c:v>
                </c:pt>
                <c:pt idx="18">
                  <c:v>3.2668711656441718</c:v>
                </c:pt>
                <c:pt idx="19">
                  <c:v>3.3471074380165295</c:v>
                </c:pt>
                <c:pt idx="20">
                  <c:v>3.3737864077669899</c:v>
                </c:pt>
                <c:pt idx="21">
                  <c:v>3.2893289328932878</c:v>
                </c:pt>
                <c:pt idx="22">
                  <c:v>2.5181347150259215</c:v>
                </c:pt>
                <c:pt idx="23">
                  <c:v>3.0522088353413577</c:v>
                </c:pt>
                <c:pt idx="24">
                  <c:v>3.0125120307988307</c:v>
                </c:pt>
                <c:pt idx="25">
                  <c:v>2.3513011152416357</c:v>
                </c:pt>
                <c:pt idx="26">
                  <c:v>1.8248175182481761</c:v>
                </c:pt>
                <c:pt idx="27">
                  <c:v>1.4172535211267669</c:v>
                </c:pt>
                <c:pt idx="28">
                  <c:v>1.9611158072696533</c:v>
                </c:pt>
                <c:pt idx="29">
                  <c:v>2.0080645161290342</c:v>
                </c:pt>
                <c:pt idx="30">
                  <c:v>1.882172915072686</c:v>
                </c:pt>
                <c:pt idx="31">
                  <c:v>1.7767988252569751</c:v>
                </c:pt>
                <c:pt idx="32">
                  <c:v>1.667854597291518</c:v>
                </c:pt>
                <c:pt idx="33">
                  <c:v>1.5570934256055364</c:v>
                </c:pt>
                <c:pt idx="34">
                  <c:v>1.6531713900134906</c:v>
                </c:pt>
                <c:pt idx="35">
                  <c:v>1.7125984251968502</c:v>
                </c:pt>
                <c:pt idx="36">
                  <c:v>2.3645634161886537</c:v>
                </c:pt>
                <c:pt idx="37">
                  <c:v>1.6822429906542109</c:v>
                </c:pt>
                <c:pt idx="38">
                  <c:v>1.4110429447852761</c:v>
                </c:pt>
                <c:pt idx="39">
                  <c:v>1.1824729891956833</c:v>
                </c:pt>
                <c:pt idx="40">
                  <c:v>1.1033681765389083</c:v>
                </c:pt>
                <c:pt idx="41">
                  <c:v>1.09542631281761</c:v>
                </c:pt>
                <c:pt idx="42">
                  <c:v>1.2173429683157355</c:v>
                </c:pt>
                <c:pt idx="43">
                  <c:v>1.2445652173913038</c:v>
                </c:pt>
                <c:pt idx="44">
                  <c:v>1.328745367919534</c:v>
                </c:pt>
                <c:pt idx="45">
                  <c:v>1.0445468509984639</c:v>
                </c:pt>
                <c:pt idx="46">
                  <c:v>1.1706349206349207</c:v>
                </c:pt>
                <c:pt idx="47">
                  <c:v>1.6446257873465095</c:v>
                </c:pt>
                <c:pt idx="48">
                  <c:v>2.2201269838320892</c:v>
                </c:pt>
              </c:numCache>
            </c:numRef>
          </c:val>
          <c:smooth val="0"/>
        </c:ser>
        <c:dLbls>
          <c:showLegendKey val="0"/>
          <c:showVal val="0"/>
          <c:showCatName val="0"/>
          <c:showSerName val="0"/>
          <c:showPercent val="0"/>
          <c:showBubbleSize val="0"/>
        </c:dLbls>
        <c:marker val="1"/>
        <c:smooth val="0"/>
        <c:axId val="174285824"/>
        <c:axId val="170800192"/>
      </c:lineChart>
      <c:catAx>
        <c:axId val="174285824"/>
        <c:scaling>
          <c:orientation val="minMax"/>
        </c:scaling>
        <c:delete val="0"/>
        <c:axPos val="b"/>
        <c:numFmt formatCode="General" sourceLinked="0"/>
        <c:majorTickMark val="none"/>
        <c:minorTickMark val="none"/>
        <c:tickLblPos val="nextTo"/>
        <c:spPr>
          <a:ln w="3175">
            <a:no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0800192"/>
        <c:crosses val="autoZero"/>
        <c:auto val="1"/>
        <c:lblAlgn val="ctr"/>
        <c:lblOffset val="100"/>
        <c:tickLblSkip val="10"/>
        <c:tickMarkSkip val="1"/>
        <c:noMultiLvlLbl val="0"/>
      </c:catAx>
      <c:valAx>
        <c:axId val="170800192"/>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4285824"/>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Real Soybean Price </a:t>
            </a:r>
            <a:r>
              <a:rPr lang="en-US" sz="1200" b="0" i="0" u="none" strike="noStrike" baseline="0"/>
              <a:t>$/BU CPI 1982-1984=100</a:t>
            </a:r>
            <a:endParaRPr lang="en-US"/>
          </a:p>
        </c:rich>
      </c:tx>
      <c:layout/>
      <c:overlay val="0"/>
    </c:title>
    <c:autoTitleDeleted val="0"/>
    <c:plotArea>
      <c:layout>
        <c:manualLayout>
          <c:layoutTarget val="inner"/>
          <c:xMode val="edge"/>
          <c:yMode val="edge"/>
          <c:x val="0.10408173636971497"/>
          <c:y val="8.3102605477684527E-2"/>
          <c:w val="0.81428652571599991"/>
          <c:h val="0.77285423094246564"/>
        </c:manualLayout>
      </c:layout>
      <c:lineChart>
        <c:grouping val="standard"/>
        <c:varyColors val="0"/>
        <c:ser>
          <c:idx val="0"/>
          <c:order val="0"/>
          <c:tx>
            <c:strRef>
              <c:f>Soybeans!$P$2</c:f>
              <c:strCache>
                <c:ptCount val="1"/>
                <c:pt idx="0">
                  <c:v>Real Soybean Price</c:v>
                </c:pt>
              </c:strCache>
            </c:strRef>
          </c:tx>
          <c:spPr>
            <a:ln w="25400">
              <a:solidFill>
                <a:srgbClr val="333333"/>
              </a:solidFill>
              <a:prstDash val="solid"/>
            </a:ln>
          </c:spPr>
          <c:marker>
            <c:symbol val="none"/>
          </c:marker>
          <c:cat>
            <c:numRef>
              <c:f>Soybeans!$A$3:$A$53</c:f>
              <c:numCache>
                <c:formatCode>General</c:formatCod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numCache>
            </c:numRef>
          </c:cat>
          <c:val>
            <c:numRef>
              <c:f>Soybeans!$P$3:$P$53</c:f>
              <c:numCache>
                <c:formatCode>General</c:formatCode>
                <c:ptCount val="51"/>
                <c:pt idx="0">
                  <c:v>6.858108108108107</c:v>
                </c:pt>
                <c:pt idx="1">
                  <c:v>8.5284280936454699</c:v>
                </c:pt>
                <c:pt idx="2">
                  <c:v>7.8476821192052855</c:v>
                </c:pt>
                <c:pt idx="3">
                  <c:v>8.3006535947712567</c:v>
                </c:pt>
                <c:pt idx="4">
                  <c:v>8.2258064516129021</c:v>
                </c:pt>
                <c:pt idx="5">
                  <c:v>8.4761904761904709</c:v>
                </c:pt>
                <c:pt idx="6">
                  <c:v>9.1975308641975317</c:v>
                </c:pt>
                <c:pt idx="7">
                  <c:v>7.9341317365269273</c:v>
                </c:pt>
                <c:pt idx="8">
                  <c:v>7.241379310344862</c:v>
                </c:pt>
                <c:pt idx="9">
                  <c:v>6.7302452316076424</c:v>
                </c:pt>
                <c:pt idx="10">
                  <c:v>6.8041237113402069</c:v>
                </c:pt>
                <c:pt idx="11">
                  <c:v>7.3580246913580254</c:v>
                </c:pt>
                <c:pt idx="12">
                  <c:v>8.0143540669856463</c:v>
                </c:pt>
                <c:pt idx="13">
                  <c:v>14.932432432432456</c:v>
                </c:pt>
                <c:pt idx="14">
                  <c:v>13.204868154158213</c:v>
                </c:pt>
                <c:pt idx="15">
                  <c:v>9.8698884758364347</c:v>
                </c:pt>
                <c:pt idx="16">
                  <c:v>9.9121265377856584</c:v>
                </c:pt>
                <c:pt idx="17">
                  <c:v>11.28712871287124</c:v>
                </c:pt>
                <c:pt idx="18">
                  <c:v>9.6932515337423304</c:v>
                </c:pt>
                <c:pt idx="19">
                  <c:v>9.5867768595041749</c:v>
                </c:pt>
                <c:pt idx="20">
                  <c:v>8.3737864077670565</c:v>
                </c:pt>
                <c:pt idx="21">
                  <c:v>7.7337733773377328</c:v>
                </c:pt>
                <c:pt idx="22">
                  <c:v>6.0932642487046724</c:v>
                </c:pt>
                <c:pt idx="23">
                  <c:v>6.8875502008031955</c:v>
                </c:pt>
                <c:pt idx="24">
                  <c:v>6.8719923002887384</c:v>
                </c:pt>
                <c:pt idx="25">
                  <c:v>5.1394052044609664</c:v>
                </c:pt>
                <c:pt idx="26">
                  <c:v>4.6441605839416074</c:v>
                </c:pt>
                <c:pt idx="27">
                  <c:v>4.542253521126761</c:v>
                </c:pt>
                <c:pt idx="28">
                  <c:v>6.1538461538461542</c:v>
                </c:pt>
                <c:pt idx="29">
                  <c:v>5.4596774193548736</c:v>
                </c:pt>
                <c:pt idx="30">
                  <c:v>4.5294567712318292</c:v>
                </c:pt>
                <c:pt idx="31">
                  <c:v>4.1997063142437598</c:v>
                </c:pt>
                <c:pt idx="32">
                  <c:v>4.0199572344975047</c:v>
                </c:pt>
                <c:pt idx="33">
                  <c:v>4.2352941176470589</c:v>
                </c:pt>
                <c:pt idx="34">
                  <c:v>4.190283400809717</c:v>
                </c:pt>
                <c:pt idx="35">
                  <c:v>3.9107611548556429</c:v>
                </c:pt>
                <c:pt idx="36">
                  <c:v>4.7227533460803057</c:v>
                </c:pt>
                <c:pt idx="37">
                  <c:v>4.70404984423676</c:v>
                </c:pt>
                <c:pt idx="38">
                  <c:v>3.7116564417177913</c:v>
                </c:pt>
                <c:pt idx="39">
                  <c:v>2.8091236494597838</c:v>
                </c:pt>
                <c:pt idx="40">
                  <c:v>2.7932636469221852</c:v>
                </c:pt>
                <c:pt idx="41">
                  <c:v>2.5578769057029942</c:v>
                </c:pt>
                <c:pt idx="42">
                  <c:v>2.8071150639244022</c:v>
                </c:pt>
                <c:pt idx="43">
                  <c:v>3.3315217391304346</c:v>
                </c:pt>
                <c:pt idx="44">
                  <c:v>3.9756484912651975</c:v>
                </c:pt>
                <c:pt idx="45">
                  <c:v>3.0824372759856642</c:v>
                </c:pt>
                <c:pt idx="46">
                  <c:v>2.8521825396825387</c:v>
                </c:pt>
                <c:pt idx="47">
                  <c:v>3.8438907698392026</c:v>
                </c:pt>
                <c:pt idx="48">
                  <c:v>5.4156235630715814</c:v>
                </c:pt>
              </c:numCache>
            </c:numRef>
          </c:val>
          <c:smooth val="0"/>
        </c:ser>
        <c:dLbls>
          <c:showLegendKey val="0"/>
          <c:showVal val="0"/>
          <c:showCatName val="0"/>
          <c:showSerName val="0"/>
          <c:showPercent val="0"/>
          <c:showBubbleSize val="0"/>
        </c:dLbls>
        <c:marker val="1"/>
        <c:smooth val="0"/>
        <c:axId val="174757376"/>
        <c:axId val="170802496"/>
      </c:lineChart>
      <c:catAx>
        <c:axId val="174757376"/>
        <c:scaling>
          <c:orientation val="minMax"/>
        </c:scaling>
        <c:delete val="0"/>
        <c:axPos val="b"/>
        <c:numFmt formatCode="General" sourceLinked="0"/>
        <c:majorTickMark val="none"/>
        <c:minorTickMark val="none"/>
        <c:tickLblPos val="nextTo"/>
        <c:spPr>
          <a:ln w="3175">
            <a:no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0802496"/>
        <c:crosses val="autoZero"/>
        <c:auto val="1"/>
        <c:lblAlgn val="ctr"/>
        <c:lblOffset val="100"/>
        <c:tickLblSkip val="10"/>
        <c:tickMarkSkip val="1"/>
        <c:noMultiLvlLbl val="0"/>
      </c:catAx>
      <c:valAx>
        <c:axId val="170802496"/>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4757376"/>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1" i="0" u="none" strike="noStrike" baseline="0">
                <a:solidFill>
                  <a:srgbClr val="000000"/>
                </a:solidFill>
                <a:latin typeface="Gill Sans MT"/>
                <a:ea typeface="Gill Sans MT"/>
                <a:cs typeface="Gill Sans MT"/>
              </a:defRPr>
            </a:pPr>
            <a:r>
              <a:rPr lang="en-US" sz="1600" dirty="0"/>
              <a:t>Consumer Expectations Index</a:t>
            </a:r>
          </a:p>
        </c:rich>
      </c:tx>
      <c:layout>
        <c:manualLayout>
          <c:xMode val="edge"/>
          <c:yMode val="edge"/>
          <c:x val="0.33259341472438031"/>
          <c:y val="1.7400761283306167E-2"/>
        </c:manualLayout>
      </c:layout>
      <c:overlay val="0"/>
      <c:spPr>
        <a:noFill/>
        <a:ln w="25400">
          <a:noFill/>
        </a:ln>
      </c:spPr>
    </c:title>
    <c:autoTitleDeleted val="0"/>
    <c:plotArea>
      <c:layout>
        <c:manualLayout>
          <c:layoutTarget val="inner"/>
          <c:xMode val="edge"/>
          <c:yMode val="edge"/>
          <c:x val="8.7680355160932574E-2"/>
          <c:y val="7.01468189233279E-2"/>
          <c:w val="0.84646688864224817"/>
          <c:h val="0.80097879282218665"/>
        </c:manualLayout>
      </c:layout>
      <c:lineChart>
        <c:grouping val="standard"/>
        <c:varyColors val="0"/>
        <c:ser>
          <c:idx val="0"/>
          <c:order val="0"/>
          <c:tx>
            <c:strRef>
              <c:f>data!$AB$2</c:f>
              <c:strCache>
                <c:ptCount val="1"/>
                <c:pt idx="0">
                  <c:v>7 Rivers</c:v>
                </c:pt>
              </c:strCache>
            </c:strRef>
          </c:tx>
          <c:spPr>
            <a:ln w="38100">
              <a:solidFill>
                <a:srgbClr val="CC3300"/>
              </a:solidFill>
              <a:prstDash val="solid"/>
            </a:ln>
          </c:spPr>
          <c:marker>
            <c:symbol val="none"/>
          </c:marker>
          <c:cat>
            <c:strRef>
              <c:f>data!$W$3:$W$15</c:f>
              <c:strCache>
                <c:ptCount val="13"/>
                <c:pt idx="0">
                  <c:v>April 2002</c:v>
                </c:pt>
                <c:pt idx="1">
                  <c:v>November 2002</c:v>
                </c:pt>
                <c:pt idx="2">
                  <c:v>April 2003</c:v>
                </c:pt>
                <c:pt idx="3">
                  <c:v>October 2003</c:v>
                </c:pt>
                <c:pt idx="4">
                  <c:v>April 2004</c:v>
                </c:pt>
                <c:pt idx="5">
                  <c:v>February 2005</c:v>
                </c:pt>
                <c:pt idx="6">
                  <c:v>March 2006</c:v>
                </c:pt>
                <c:pt idx="7">
                  <c:v>November 2006</c:v>
                </c:pt>
                <c:pt idx="8">
                  <c:v>April 2007***</c:v>
                </c:pt>
                <c:pt idx="9">
                  <c:v>February 2008***</c:v>
                </c:pt>
                <c:pt idx="10">
                  <c:v>August 2008***</c:v>
                </c:pt>
                <c:pt idx="11">
                  <c:v>December 2008***</c:v>
                </c:pt>
                <c:pt idx="12">
                  <c:v>February 2009***</c:v>
                </c:pt>
              </c:strCache>
            </c:strRef>
          </c:cat>
          <c:val>
            <c:numRef>
              <c:f>data!$AB$3:$AB$15</c:f>
              <c:numCache>
                <c:formatCode>0.0</c:formatCode>
                <c:ptCount val="13"/>
                <c:pt idx="0">
                  <c:v>97.055185491321041</c:v>
                </c:pt>
                <c:pt idx="1">
                  <c:v>78.603296543005783</c:v>
                </c:pt>
                <c:pt idx="2">
                  <c:v>80.645402829775819</c:v>
                </c:pt>
                <c:pt idx="3">
                  <c:v>100.3614528127581</c:v>
                </c:pt>
                <c:pt idx="4">
                  <c:v>94.964457626294532</c:v>
                </c:pt>
                <c:pt idx="5">
                  <c:v>79.600038897262408</c:v>
                </c:pt>
                <c:pt idx="6">
                  <c:v>71.869207954490179</c:v>
                </c:pt>
                <c:pt idx="7">
                  <c:v>86.941897213983552</c:v>
                </c:pt>
                <c:pt idx="8">
                  <c:v>95.669470511012719</c:v>
                </c:pt>
                <c:pt idx="9">
                  <c:v>71.188505858900086</c:v>
                </c:pt>
                <c:pt idx="10">
                  <c:v>65.572713570282488</c:v>
                </c:pt>
                <c:pt idx="11">
                  <c:v>60.637623377254826</c:v>
                </c:pt>
                <c:pt idx="12">
                  <c:v>49.211552486993718</c:v>
                </c:pt>
              </c:numCache>
            </c:numRef>
          </c:val>
          <c:smooth val="0"/>
        </c:ser>
        <c:ser>
          <c:idx val="1"/>
          <c:order val="1"/>
          <c:tx>
            <c:strRef>
              <c:f>data!$AC$2</c:f>
              <c:strCache>
                <c:ptCount val="1"/>
                <c:pt idx="0">
                  <c:v>National</c:v>
                </c:pt>
              </c:strCache>
            </c:strRef>
          </c:tx>
          <c:spPr>
            <a:ln w="38100">
              <a:solidFill>
                <a:schemeClr val="bg1">
                  <a:lumMod val="75000"/>
                </a:schemeClr>
              </a:solidFill>
              <a:prstDash val="solid"/>
            </a:ln>
          </c:spPr>
          <c:marker>
            <c:symbol val="none"/>
          </c:marker>
          <c:cat>
            <c:strRef>
              <c:f>data!$W$3:$W$15</c:f>
              <c:strCache>
                <c:ptCount val="13"/>
                <c:pt idx="0">
                  <c:v>April 2002</c:v>
                </c:pt>
                <c:pt idx="1">
                  <c:v>November 2002</c:v>
                </c:pt>
                <c:pt idx="2">
                  <c:v>April 2003</c:v>
                </c:pt>
                <c:pt idx="3">
                  <c:v>October 2003</c:v>
                </c:pt>
                <c:pt idx="4">
                  <c:v>April 2004</c:v>
                </c:pt>
                <c:pt idx="5">
                  <c:v>February 2005</c:v>
                </c:pt>
                <c:pt idx="6">
                  <c:v>March 2006</c:v>
                </c:pt>
                <c:pt idx="7">
                  <c:v>November 2006</c:v>
                </c:pt>
                <c:pt idx="8">
                  <c:v>April 2007***</c:v>
                </c:pt>
                <c:pt idx="9">
                  <c:v>February 2008***</c:v>
                </c:pt>
                <c:pt idx="10">
                  <c:v>August 2008***</c:v>
                </c:pt>
                <c:pt idx="11">
                  <c:v>December 2008***</c:v>
                </c:pt>
                <c:pt idx="12">
                  <c:v>February 2009***</c:v>
                </c:pt>
              </c:strCache>
            </c:strRef>
          </c:cat>
          <c:val>
            <c:numRef>
              <c:f>data!$AC$3:$AC$15</c:f>
              <c:numCache>
                <c:formatCode>0.0</c:formatCode>
                <c:ptCount val="13"/>
                <c:pt idx="0">
                  <c:v>89.1</c:v>
                </c:pt>
                <c:pt idx="1">
                  <c:v>78.5</c:v>
                </c:pt>
                <c:pt idx="2">
                  <c:v>79.3</c:v>
                </c:pt>
                <c:pt idx="3">
                  <c:v>83</c:v>
                </c:pt>
                <c:pt idx="4">
                  <c:v>87.3</c:v>
                </c:pt>
                <c:pt idx="5">
                  <c:v>84.4</c:v>
                </c:pt>
                <c:pt idx="6">
                  <c:v>76</c:v>
                </c:pt>
                <c:pt idx="7">
                  <c:v>83.2</c:v>
                </c:pt>
                <c:pt idx="8">
                  <c:v>75.099999999999994</c:v>
                </c:pt>
                <c:pt idx="9">
                  <c:v>62.4</c:v>
                </c:pt>
                <c:pt idx="10">
                  <c:v>53.5</c:v>
                </c:pt>
                <c:pt idx="11">
                  <c:v>57.8</c:v>
                </c:pt>
                <c:pt idx="12">
                  <c:v>50.5</c:v>
                </c:pt>
              </c:numCache>
            </c:numRef>
          </c:val>
          <c:smooth val="0"/>
        </c:ser>
        <c:dLbls>
          <c:showLegendKey val="0"/>
          <c:showVal val="0"/>
          <c:showCatName val="0"/>
          <c:showSerName val="0"/>
          <c:showPercent val="0"/>
          <c:showBubbleSize val="0"/>
        </c:dLbls>
        <c:marker val="1"/>
        <c:smooth val="0"/>
        <c:axId val="177579008"/>
        <c:axId val="170837120"/>
      </c:lineChart>
      <c:catAx>
        <c:axId val="177579008"/>
        <c:scaling>
          <c:orientation val="minMax"/>
        </c:scaling>
        <c:delete val="0"/>
        <c:axPos val="b"/>
        <c:numFmt formatCode="@"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0837120"/>
        <c:crosses val="autoZero"/>
        <c:auto val="1"/>
        <c:lblAlgn val="ctr"/>
        <c:lblOffset val="100"/>
        <c:tickLblSkip val="2"/>
        <c:tickMarkSkip val="1"/>
        <c:noMultiLvlLbl val="0"/>
      </c:catAx>
      <c:valAx>
        <c:axId val="170837120"/>
        <c:scaling>
          <c:orientation val="minMax"/>
          <c:min val="40"/>
        </c:scaling>
        <c:delete val="0"/>
        <c:axPos val="l"/>
        <c:majorGridlines>
          <c:spPr>
            <a:ln w="3175">
              <a:solidFill>
                <a:srgbClr val="C0C0C0"/>
              </a:solidFill>
              <a:prstDash val="solid"/>
            </a:ln>
          </c:spPr>
        </c:majorGridlines>
        <c:numFmt formatCode="#,##0" sourceLinked="0"/>
        <c:majorTickMark val="out"/>
        <c:minorTickMark val="none"/>
        <c:tickLblPos val="nextTo"/>
        <c:spPr>
          <a:ln w="9525">
            <a:noFill/>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7579008"/>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smtClean="0"/>
              <a:t>U.S</a:t>
            </a:r>
            <a:r>
              <a:rPr lang="en-US" sz="1600" dirty="0"/>
              <a:t>. </a:t>
            </a:r>
            <a:r>
              <a:rPr lang="en-US" sz="1600" dirty="0" smtClean="0"/>
              <a:t>Vehicle</a:t>
            </a:r>
            <a:r>
              <a:rPr lang="en-US" sz="1600" baseline="0" dirty="0" smtClean="0"/>
              <a:t> Sales</a:t>
            </a:r>
            <a:endParaRPr lang="en-US" dirty="0"/>
          </a:p>
        </c:rich>
      </c:tx>
      <c:layout/>
      <c:overlay val="0"/>
    </c:title>
    <c:autoTitleDeleted val="0"/>
    <c:plotArea>
      <c:layout>
        <c:manualLayout>
          <c:layoutTarget val="inner"/>
          <c:xMode val="edge"/>
          <c:yMode val="edge"/>
          <c:x val="0.10408173636971497"/>
          <c:y val="8.3102605477684527E-2"/>
          <c:w val="0.81428652571600169"/>
          <c:h val="0.77285423094246564"/>
        </c:manualLayout>
      </c:layout>
      <c:areaChart>
        <c:grouping val="stacked"/>
        <c:varyColors val="0"/>
        <c:ser>
          <c:idx val="1"/>
          <c:order val="0"/>
          <c:tx>
            <c:strRef>
              <c:f>Sheet2!$C$1</c:f>
              <c:strCache>
                <c:ptCount val="1"/>
                <c:pt idx="0">
                  <c:v>Domestic</c:v>
                </c:pt>
              </c:strCache>
            </c:strRef>
          </c:tx>
          <c:spPr>
            <a:solidFill>
              <a:sysClr val="window" lastClr="FFFFFF">
                <a:lumMod val="65000"/>
              </a:sysClr>
            </a:solidFill>
          </c:spPr>
          <c:cat>
            <c:strRef>
              <c:f>Sheet2!$A$2:$A$14</c:f>
              <c:strCache>
                <c:ptCount val="13"/>
                <c:pt idx="0">
                  <c:v>Feb. '08</c:v>
                </c:pt>
                <c:pt idx="1">
                  <c:v>Mar. '08</c:v>
                </c:pt>
                <c:pt idx="2">
                  <c:v>Apr. '08</c:v>
                </c:pt>
                <c:pt idx="3">
                  <c:v>May '08</c:v>
                </c:pt>
                <c:pt idx="4">
                  <c:v>Jun. '08</c:v>
                </c:pt>
                <c:pt idx="5">
                  <c:v>Jul. '08</c:v>
                </c:pt>
                <c:pt idx="6">
                  <c:v>Aug. '08</c:v>
                </c:pt>
                <c:pt idx="7">
                  <c:v>Sep. '08</c:v>
                </c:pt>
                <c:pt idx="8">
                  <c:v>Oct. '08</c:v>
                </c:pt>
                <c:pt idx="9">
                  <c:v>Nov. '08</c:v>
                </c:pt>
                <c:pt idx="10">
                  <c:v>Dec. '08</c:v>
                </c:pt>
                <c:pt idx="11">
                  <c:v>Jan. '09</c:v>
                </c:pt>
                <c:pt idx="12">
                  <c:v>Feb. '09</c:v>
                </c:pt>
              </c:strCache>
            </c:strRef>
          </c:cat>
          <c:val>
            <c:numRef>
              <c:f>Sheet2!$C$2:$C$14</c:f>
              <c:numCache>
                <c:formatCode>0.00</c:formatCode>
                <c:ptCount val="13"/>
                <c:pt idx="0">
                  <c:v>11.527597938413056</c:v>
                </c:pt>
                <c:pt idx="1">
                  <c:v>11.074742522624152</c:v>
                </c:pt>
                <c:pt idx="2">
                  <c:v>10.576747673298534</c:v>
                </c:pt>
                <c:pt idx="3">
                  <c:v>10.343018698106546</c:v>
                </c:pt>
                <c:pt idx="4">
                  <c:v>9.7670861242324509</c:v>
                </c:pt>
                <c:pt idx="5">
                  <c:v>8.9395653174710823</c:v>
                </c:pt>
                <c:pt idx="6">
                  <c:v>10.297484762501119</c:v>
                </c:pt>
                <c:pt idx="7">
                  <c:v>9.4380446625392942</c:v>
                </c:pt>
                <c:pt idx="8">
                  <c:v>7.6514042947401935</c:v>
                </c:pt>
                <c:pt idx="9">
                  <c:v>7.5033413131602407</c:v>
                </c:pt>
                <c:pt idx="10">
                  <c:v>7.6833658306364478</c:v>
                </c:pt>
                <c:pt idx="11">
                  <c:v>6.7484473692599654</c:v>
                </c:pt>
                <c:pt idx="12">
                  <c:v>6.2868142246014385</c:v>
                </c:pt>
              </c:numCache>
            </c:numRef>
          </c:val>
        </c:ser>
        <c:ser>
          <c:idx val="2"/>
          <c:order val="1"/>
          <c:tx>
            <c:strRef>
              <c:f>Sheet2!$D$1</c:f>
              <c:strCache>
                <c:ptCount val="1"/>
                <c:pt idx="0">
                  <c:v>Import</c:v>
                </c:pt>
              </c:strCache>
            </c:strRef>
          </c:tx>
          <c:spPr>
            <a:solidFill>
              <a:srgbClr val="CC3300"/>
            </a:solidFill>
          </c:spPr>
          <c:cat>
            <c:strRef>
              <c:f>Sheet2!$A$2:$A$14</c:f>
              <c:strCache>
                <c:ptCount val="13"/>
                <c:pt idx="0">
                  <c:v>Feb. '08</c:v>
                </c:pt>
                <c:pt idx="1">
                  <c:v>Mar. '08</c:v>
                </c:pt>
                <c:pt idx="2">
                  <c:v>Apr. '08</c:v>
                </c:pt>
                <c:pt idx="3">
                  <c:v>May '08</c:v>
                </c:pt>
                <c:pt idx="4">
                  <c:v>Jun. '08</c:v>
                </c:pt>
                <c:pt idx="5">
                  <c:v>Jul. '08</c:v>
                </c:pt>
                <c:pt idx="6">
                  <c:v>Aug. '08</c:v>
                </c:pt>
                <c:pt idx="7">
                  <c:v>Sep. '08</c:v>
                </c:pt>
                <c:pt idx="8">
                  <c:v>Oct. '08</c:v>
                </c:pt>
                <c:pt idx="9">
                  <c:v>Nov. '08</c:v>
                </c:pt>
                <c:pt idx="10">
                  <c:v>Dec. '08</c:v>
                </c:pt>
                <c:pt idx="11">
                  <c:v>Jan. '09</c:v>
                </c:pt>
                <c:pt idx="12">
                  <c:v>Feb. '09</c:v>
                </c:pt>
              </c:strCache>
            </c:strRef>
          </c:cat>
          <c:val>
            <c:numRef>
              <c:f>Sheet2!$D$2:$D$14</c:f>
              <c:numCache>
                <c:formatCode>0.00</c:formatCode>
                <c:ptCount val="13"/>
                <c:pt idx="0">
                  <c:v>3.828816007891505</c:v>
                </c:pt>
                <c:pt idx="1">
                  <c:v>4.0274608829166052</c:v>
                </c:pt>
                <c:pt idx="2">
                  <c:v>3.9446299012084798</c:v>
                </c:pt>
                <c:pt idx="3">
                  <c:v>3.9160406736187969</c:v>
                </c:pt>
                <c:pt idx="4">
                  <c:v>3.9185086753438383</c:v>
                </c:pt>
                <c:pt idx="5">
                  <c:v>3.6122232098594362</c:v>
                </c:pt>
                <c:pt idx="6">
                  <c:v>3.418960018033526</c:v>
                </c:pt>
                <c:pt idx="7">
                  <c:v>3.0601531089132572</c:v>
                </c:pt>
                <c:pt idx="8">
                  <c:v>2.9053079638528865</c:v>
                </c:pt>
                <c:pt idx="9">
                  <c:v>2.6720625474715551</c:v>
                </c:pt>
                <c:pt idx="10">
                  <c:v>2.6233486228900942</c:v>
                </c:pt>
                <c:pt idx="11">
                  <c:v>2.8215911551438637</c:v>
                </c:pt>
                <c:pt idx="12">
                  <c:v>2.835672730009243</c:v>
                </c:pt>
              </c:numCache>
            </c:numRef>
          </c:val>
        </c:ser>
        <c:dLbls>
          <c:showLegendKey val="0"/>
          <c:showVal val="0"/>
          <c:showCatName val="0"/>
          <c:showSerName val="0"/>
          <c:showPercent val="0"/>
          <c:showBubbleSize val="0"/>
        </c:dLbls>
        <c:axId val="177662976"/>
        <c:axId val="170840000"/>
      </c:areaChart>
      <c:catAx>
        <c:axId val="177662976"/>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0840000"/>
        <c:crosses val="autoZero"/>
        <c:auto val="1"/>
        <c:lblAlgn val="ctr"/>
        <c:lblOffset val="100"/>
        <c:tickLblSkip val="4"/>
        <c:tickMarkSkip val="1"/>
        <c:noMultiLvlLbl val="0"/>
      </c:catAx>
      <c:valAx>
        <c:axId val="170840000"/>
        <c:scaling>
          <c:orientation val="minMax"/>
        </c:scaling>
        <c:delete val="0"/>
        <c:axPos val="l"/>
        <c:majorGridlines/>
        <c:title>
          <c:tx>
            <c:rich>
              <a:bodyPr rot="-5400000" vert="horz"/>
              <a:lstStyle/>
              <a:p>
                <a:pPr>
                  <a:defRPr/>
                </a:pPr>
                <a:r>
                  <a:rPr lang="en-US" sz="1400" dirty="0" smtClean="0"/>
                  <a:t>Millions</a:t>
                </a:r>
                <a:r>
                  <a:rPr lang="en-US" sz="1400" baseline="0" dirty="0" smtClean="0"/>
                  <a:t> of </a:t>
                </a:r>
                <a:r>
                  <a:rPr lang="en-US" sz="1400" dirty="0" smtClean="0"/>
                  <a:t>Vehicles</a:t>
                </a:r>
                <a:endParaRPr lang="en-US" sz="1400" dirty="0"/>
              </a:p>
            </c:rich>
          </c:tx>
          <c:layout/>
          <c:overlay val="0"/>
        </c:title>
        <c:numFmt formatCode="0.0" sourceLinked="0"/>
        <c:majorTickMark val="out"/>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7662976"/>
        <c:crosses val="autoZero"/>
        <c:crossBetween val="midCat"/>
      </c:valAx>
      <c:spPr>
        <a:noFill/>
        <a:ln w="25400">
          <a:noFill/>
        </a:ln>
      </c:spPr>
    </c:plotArea>
    <c:plotVisOnly val="1"/>
    <c:dispBlanksAs val="zero"/>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smtClean="0"/>
              <a:t>Gasoline </a:t>
            </a:r>
            <a:r>
              <a:rPr lang="en-US" sz="1600" dirty="0"/>
              <a:t>Prices (C/gal</a:t>
            </a:r>
            <a:r>
              <a:rPr lang="en-US" dirty="0"/>
              <a:t>)</a:t>
            </a:r>
          </a:p>
        </c:rich>
      </c:tx>
      <c:layout/>
      <c:overlay val="0"/>
    </c:title>
    <c:autoTitleDeleted val="0"/>
    <c:plotArea>
      <c:layout>
        <c:manualLayout>
          <c:layoutTarget val="inner"/>
          <c:xMode val="edge"/>
          <c:yMode val="edge"/>
          <c:x val="0.10408173636971497"/>
          <c:y val="8.3102605477684527E-2"/>
          <c:w val="0.81428652571600113"/>
          <c:h val="0.77285423094246564"/>
        </c:manualLayout>
      </c:layout>
      <c:lineChart>
        <c:grouping val="standard"/>
        <c:varyColors val="0"/>
        <c:ser>
          <c:idx val="0"/>
          <c:order val="0"/>
          <c:tx>
            <c:strRef>
              <c:f>'MISC-data'!$R$8</c:f>
              <c:strCache>
                <c:ptCount val="1"/>
                <c:pt idx="0">
                  <c:v>Midwest Regular Reformulated Retail Gasoline Prices (C/gal)</c:v>
                </c:pt>
              </c:strCache>
            </c:strRef>
          </c:tx>
          <c:spPr>
            <a:ln w="25400">
              <a:solidFill>
                <a:srgbClr val="333333"/>
              </a:solidFill>
              <a:prstDash val="solid"/>
            </a:ln>
          </c:spPr>
          <c:marker>
            <c:symbol val="none"/>
          </c:marker>
          <c:cat>
            <c:numRef>
              <c:f>'MISC-data'!$Q$9:$Q$752</c:f>
              <c:numCache>
                <c:formatCode>yyyy\-mmm\-dd</c:formatCode>
                <c:ptCount val="744"/>
                <c:pt idx="0">
                  <c:v>34666</c:v>
                </c:pt>
                <c:pt idx="1">
                  <c:v>34673</c:v>
                </c:pt>
                <c:pt idx="2">
                  <c:v>34680</c:v>
                </c:pt>
                <c:pt idx="3">
                  <c:v>34687</c:v>
                </c:pt>
                <c:pt idx="4">
                  <c:v>34694</c:v>
                </c:pt>
                <c:pt idx="5">
                  <c:v>34701</c:v>
                </c:pt>
                <c:pt idx="6">
                  <c:v>34708</c:v>
                </c:pt>
                <c:pt idx="7">
                  <c:v>34715</c:v>
                </c:pt>
                <c:pt idx="8">
                  <c:v>34722</c:v>
                </c:pt>
                <c:pt idx="9">
                  <c:v>34729</c:v>
                </c:pt>
                <c:pt idx="10">
                  <c:v>34736</c:v>
                </c:pt>
                <c:pt idx="11">
                  <c:v>34743</c:v>
                </c:pt>
                <c:pt idx="12">
                  <c:v>34750</c:v>
                </c:pt>
                <c:pt idx="13">
                  <c:v>34757</c:v>
                </c:pt>
                <c:pt idx="14">
                  <c:v>34764</c:v>
                </c:pt>
                <c:pt idx="15">
                  <c:v>34771</c:v>
                </c:pt>
                <c:pt idx="16">
                  <c:v>34778</c:v>
                </c:pt>
                <c:pt idx="17">
                  <c:v>34785</c:v>
                </c:pt>
                <c:pt idx="18">
                  <c:v>34792</c:v>
                </c:pt>
                <c:pt idx="19">
                  <c:v>34799</c:v>
                </c:pt>
                <c:pt idx="20">
                  <c:v>34806</c:v>
                </c:pt>
                <c:pt idx="21">
                  <c:v>34813</c:v>
                </c:pt>
                <c:pt idx="22">
                  <c:v>34820</c:v>
                </c:pt>
                <c:pt idx="23">
                  <c:v>34827</c:v>
                </c:pt>
                <c:pt idx="24">
                  <c:v>34834</c:v>
                </c:pt>
                <c:pt idx="25">
                  <c:v>34841</c:v>
                </c:pt>
                <c:pt idx="26">
                  <c:v>34848</c:v>
                </c:pt>
                <c:pt idx="27">
                  <c:v>34855</c:v>
                </c:pt>
                <c:pt idx="28">
                  <c:v>34862</c:v>
                </c:pt>
                <c:pt idx="29">
                  <c:v>34869</c:v>
                </c:pt>
                <c:pt idx="30">
                  <c:v>34876</c:v>
                </c:pt>
                <c:pt idx="31">
                  <c:v>34883</c:v>
                </c:pt>
                <c:pt idx="32">
                  <c:v>34890</c:v>
                </c:pt>
                <c:pt idx="33">
                  <c:v>34897</c:v>
                </c:pt>
                <c:pt idx="34">
                  <c:v>34904</c:v>
                </c:pt>
                <c:pt idx="35">
                  <c:v>34911</c:v>
                </c:pt>
                <c:pt idx="36">
                  <c:v>34918</c:v>
                </c:pt>
                <c:pt idx="37">
                  <c:v>34925</c:v>
                </c:pt>
                <c:pt idx="38">
                  <c:v>34932</c:v>
                </c:pt>
                <c:pt idx="39">
                  <c:v>34939</c:v>
                </c:pt>
                <c:pt idx="40">
                  <c:v>34946</c:v>
                </c:pt>
                <c:pt idx="41">
                  <c:v>34953</c:v>
                </c:pt>
                <c:pt idx="42">
                  <c:v>34960</c:v>
                </c:pt>
                <c:pt idx="43">
                  <c:v>34967</c:v>
                </c:pt>
                <c:pt idx="44">
                  <c:v>34974</c:v>
                </c:pt>
                <c:pt idx="45">
                  <c:v>34981</c:v>
                </c:pt>
                <c:pt idx="46">
                  <c:v>34988</c:v>
                </c:pt>
                <c:pt idx="47">
                  <c:v>34995</c:v>
                </c:pt>
                <c:pt idx="48">
                  <c:v>35002</c:v>
                </c:pt>
                <c:pt idx="49">
                  <c:v>35009</c:v>
                </c:pt>
                <c:pt idx="50">
                  <c:v>35016</c:v>
                </c:pt>
                <c:pt idx="51">
                  <c:v>35023</c:v>
                </c:pt>
                <c:pt idx="52">
                  <c:v>35030</c:v>
                </c:pt>
                <c:pt idx="53">
                  <c:v>35037</c:v>
                </c:pt>
                <c:pt idx="54">
                  <c:v>35044</c:v>
                </c:pt>
                <c:pt idx="55">
                  <c:v>35051</c:v>
                </c:pt>
                <c:pt idx="56">
                  <c:v>35058</c:v>
                </c:pt>
                <c:pt idx="57">
                  <c:v>35065</c:v>
                </c:pt>
                <c:pt idx="58">
                  <c:v>35072</c:v>
                </c:pt>
                <c:pt idx="59">
                  <c:v>35079</c:v>
                </c:pt>
                <c:pt idx="60">
                  <c:v>35086</c:v>
                </c:pt>
                <c:pt idx="61">
                  <c:v>35093</c:v>
                </c:pt>
                <c:pt idx="62">
                  <c:v>35100</c:v>
                </c:pt>
                <c:pt idx="63">
                  <c:v>35107</c:v>
                </c:pt>
                <c:pt idx="64">
                  <c:v>35114</c:v>
                </c:pt>
                <c:pt idx="65">
                  <c:v>35121</c:v>
                </c:pt>
                <c:pt idx="66">
                  <c:v>35128</c:v>
                </c:pt>
                <c:pt idx="67">
                  <c:v>35135</c:v>
                </c:pt>
                <c:pt idx="68">
                  <c:v>35142</c:v>
                </c:pt>
                <c:pt idx="69">
                  <c:v>35149</c:v>
                </c:pt>
                <c:pt idx="70">
                  <c:v>35156</c:v>
                </c:pt>
                <c:pt idx="71">
                  <c:v>35163</c:v>
                </c:pt>
                <c:pt idx="72">
                  <c:v>35170</c:v>
                </c:pt>
                <c:pt idx="73">
                  <c:v>35177</c:v>
                </c:pt>
                <c:pt idx="74">
                  <c:v>35184</c:v>
                </c:pt>
                <c:pt idx="75">
                  <c:v>35191</c:v>
                </c:pt>
                <c:pt idx="76">
                  <c:v>35198</c:v>
                </c:pt>
                <c:pt idx="77">
                  <c:v>35205</c:v>
                </c:pt>
                <c:pt idx="78">
                  <c:v>35212</c:v>
                </c:pt>
                <c:pt idx="79">
                  <c:v>35219</c:v>
                </c:pt>
                <c:pt idx="80">
                  <c:v>35226</c:v>
                </c:pt>
                <c:pt idx="81">
                  <c:v>35233</c:v>
                </c:pt>
                <c:pt idx="82">
                  <c:v>35240</c:v>
                </c:pt>
                <c:pt idx="83">
                  <c:v>35247</c:v>
                </c:pt>
                <c:pt idx="84">
                  <c:v>35254</c:v>
                </c:pt>
                <c:pt idx="85">
                  <c:v>35261</c:v>
                </c:pt>
                <c:pt idx="86">
                  <c:v>35268</c:v>
                </c:pt>
                <c:pt idx="87">
                  <c:v>35275</c:v>
                </c:pt>
                <c:pt idx="88">
                  <c:v>35282</c:v>
                </c:pt>
                <c:pt idx="89">
                  <c:v>35289</c:v>
                </c:pt>
                <c:pt idx="90">
                  <c:v>35296</c:v>
                </c:pt>
                <c:pt idx="91">
                  <c:v>35303</c:v>
                </c:pt>
                <c:pt idx="92">
                  <c:v>35310</c:v>
                </c:pt>
                <c:pt idx="93">
                  <c:v>35317</c:v>
                </c:pt>
                <c:pt idx="94">
                  <c:v>35324</c:v>
                </c:pt>
                <c:pt idx="95">
                  <c:v>35331</c:v>
                </c:pt>
                <c:pt idx="96">
                  <c:v>35338</c:v>
                </c:pt>
                <c:pt idx="97">
                  <c:v>35345</c:v>
                </c:pt>
                <c:pt idx="98">
                  <c:v>35352</c:v>
                </c:pt>
                <c:pt idx="99">
                  <c:v>35359</c:v>
                </c:pt>
                <c:pt idx="100">
                  <c:v>35366</c:v>
                </c:pt>
                <c:pt idx="101">
                  <c:v>35373</c:v>
                </c:pt>
                <c:pt idx="102">
                  <c:v>35380</c:v>
                </c:pt>
                <c:pt idx="103">
                  <c:v>35387</c:v>
                </c:pt>
                <c:pt idx="104">
                  <c:v>35394</c:v>
                </c:pt>
                <c:pt idx="105">
                  <c:v>35401</c:v>
                </c:pt>
                <c:pt idx="106">
                  <c:v>35408</c:v>
                </c:pt>
                <c:pt idx="107">
                  <c:v>35415</c:v>
                </c:pt>
                <c:pt idx="108">
                  <c:v>35422</c:v>
                </c:pt>
                <c:pt idx="109">
                  <c:v>35429</c:v>
                </c:pt>
                <c:pt idx="110">
                  <c:v>35436</c:v>
                </c:pt>
                <c:pt idx="111">
                  <c:v>35443</c:v>
                </c:pt>
                <c:pt idx="112">
                  <c:v>35450</c:v>
                </c:pt>
                <c:pt idx="113">
                  <c:v>35457</c:v>
                </c:pt>
                <c:pt idx="114">
                  <c:v>35464</c:v>
                </c:pt>
                <c:pt idx="115">
                  <c:v>35471</c:v>
                </c:pt>
                <c:pt idx="116">
                  <c:v>35478</c:v>
                </c:pt>
                <c:pt idx="117">
                  <c:v>35485</c:v>
                </c:pt>
                <c:pt idx="118">
                  <c:v>35492</c:v>
                </c:pt>
                <c:pt idx="119">
                  <c:v>35499</c:v>
                </c:pt>
                <c:pt idx="120">
                  <c:v>35506</c:v>
                </c:pt>
                <c:pt idx="121">
                  <c:v>35513</c:v>
                </c:pt>
                <c:pt idx="122">
                  <c:v>35520</c:v>
                </c:pt>
                <c:pt idx="123">
                  <c:v>35527</c:v>
                </c:pt>
                <c:pt idx="124">
                  <c:v>35534</c:v>
                </c:pt>
                <c:pt idx="125">
                  <c:v>35541</c:v>
                </c:pt>
                <c:pt idx="126">
                  <c:v>35548</c:v>
                </c:pt>
                <c:pt idx="127">
                  <c:v>35555</c:v>
                </c:pt>
                <c:pt idx="128">
                  <c:v>35562</c:v>
                </c:pt>
                <c:pt idx="129">
                  <c:v>35569</c:v>
                </c:pt>
                <c:pt idx="130">
                  <c:v>35576</c:v>
                </c:pt>
                <c:pt idx="131">
                  <c:v>35583</c:v>
                </c:pt>
                <c:pt idx="132">
                  <c:v>35590</c:v>
                </c:pt>
                <c:pt idx="133">
                  <c:v>35597</c:v>
                </c:pt>
                <c:pt idx="134">
                  <c:v>35604</c:v>
                </c:pt>
                <c:pt idx="135">
                  <c:v>35611</c:v>
                </c:pt>
                <c:pt idx="136">
                  <c:v>35618</c:v>
                </c:pt>
                <c:pt idx="137">
                  <c:v>35625</c:v>
                </c:pt>
                <c:pt idx="138">
                  <c:v>35632</c:v>
                </c:pt>
                <c:pt idx="139">
                  <c:v>35639</c:v>
                </c:pt>
                <c:pt idx="140">
                  <c:v>35646</c:v>
                </c:pt>
                <c:pt idx="141">
                  <c:v>35653</c:v>
                </c:pt>
                <c:pt idx="142">
                  <c:v>35660</c:v>
                </c:pt>
                <c:pt idx="143">
                  <c:v>35667</c:v>
                </c:pt>
                <c:pt idx="144">
                  <c:v>35674</c:v>
                </c:pt>
                <c:pt idx="145">
                  <c:v>35681</c:v>
                </c:pt>
                <c:pt idx="146">
                  <c:v>35688</c:v>
                </c:pt>
                <c:pt idx="147">
                  <c:v>35695</c:v>
                </c:pt>
                <c:pt idx="148">
                  <c:v>35702</c:v>
                </c:pt>
                <c:pt idx="149">
                  <c:v>35709</c:v>
                </c:pt>
                <c:pt idx="150">
                  <c:v>35716</c:v>
                </c:pt>
                <c:pt idx="151">
                  <c:v>35723</c:v>
                </c:pt>
                <c:pt idx="152">
                  <c:v>35730</c:v>
                </c:pt>
                <c:pt idx="153">
                  <c:v>35737</c:v>
                </c:pt>
                <c:pt idx="154">
                  <c:v>35744</c:v>
                </c:pt>
                <c:pt idx="155">
                  <c:v>35751</c:v>
                </c:pt>
                <c:pt idx="156">
                  <c:v>35758</c:v>
                </c:pt>
                <c:pt idx="157">
                  <c:v>35765</c:v>
                </c:pt>
                <c:pt idx="158">
                  <c:v>35772</c:v>
                </c:pt>
                <c:pt idx="159">
                  <c:v>35779</c:v>
                </c:pt>
                <c:pt idx="160">
                  <c:v>35786</c:v>
                </c:pt>
                <c:pt idx="161">
                  <c:v>35793</c:v>
                </c:pt>
                <c:pt idx="162">
                  <c:v>35800</c:v>
                </c:pt>
                <c:pt idx="163">
                  <c:v>35807</c:v>
                </c:pt>
                <c:pt idx="164">
                  <c:v>35814</c:v>
                </c:pt>
                <c:pt idx="165">
                  <c:v>35821</c:v>
                </c:pt>
                <c:pt idx="166">
                  <c:v>35828</c:v>
                </c:pt>
                <c:pt idx="167">
                  <c:v>35835</c:v>
                </c:pt>
                <c:pt idx="168">
                  <c:v>35842</c:v>
                </c:pt>
                <c:pt idx="169">
                  <c:v>35849</c:v>
                </c:pt>
                <c:pt idx="170">
                  <c:v>35856</c:v>
                </c:pt>
                <c:pt idx="171">
                  <c:v>35863</c:v>
                </c:pt>
                <c:pt idx="172">
                  <c:v>35870</c:v>
                </c:pt>
                <c:pt idx="173">
                  <c:v>35877</c:v>
                </c:pt>
                <c:pt idx="174">
                  <c:v>35884</c:v>
                </c:pt>
                <c:pt idx="175">
                  <c:v>35891</c:v>
                </c:pt>
                <c:pt idx="176">
                  <c:v>35898</c:v>
                </c:pt>
                <c:pt idx="177">
                  <c:v>35905</c:v>
                </c:pt>
                <c:pt idx="178">
                  <c:v>35912</c:v>
                </c:pt>
                <c:pt idx="179">
                  <c:v>35919</c:v>
                </c:pt>
                <c:pt idx="180">
                  <c:v>35926</c:v>
                </c:pt>
                <c:pt idx="181">
                  <c:v>35933</c:v>
                </c:pt>
                <c:pt idx="182">
                  <c:v>35940</c:v>
                </c:pt>
                <c:pt idx="183">
                  <c:v>35947</c:v>
                </c:pt>
                <c:pt idx="184">
                  <c:v>35954</c:v>
                </c:pt>
                <c:pt idx="185">
                  <c:v>35961</c:v>
                </c:pt>
                <c:pt idx="186">
                  <c:v>35968</c:v>
                </c:pt>
                <c:pt idx="187">
                  <c:v>35975</c:v>
                </c:pt>
                <c:pt idx="188">
                  <c:v>35982</c:v>
                </c:pt>
                <c:pt idx="189">
                  <c:v>35989</c:v>
                </c:pt>
                <c:pt idx="190">
                  <c:v>35996</c:v>
                </c:pt>
                <c:pt idx="191">
                  <c:v>36003</c:v>
                </c:pt>
                <c:pt idx="192">
                  <c:v>36010</c:v>
                </c:pt>
                <c:pt idx="193">
                  <c:v>36017</c:v>
                </c:pt>
                <c:pt idx="194">
                  <c:v>36024</c:v>
                </c:pt>
                <c:pt idx="195">
                  <c:v>36031</c:v>
                </c:pt>
                <c:pt idx="196">
                  <c:v>36038</c:v>
                </c:pt>
                <c:pt idx="197">
                  <c:v>36045</c:v>
                </c:pt>
                <c:pt idx="198">
                  <c:v>36052</c:v>
                </c:pt>
                <c:pt idx="199">
                  <c:v>36059</c:v>
                </c:pt>
                <c:pt idx="200">
                  <c:v>36066</c:v>
                </c:pt>
                <c:pt idx="201">
                  <c:v>36073</c:v>
                </c:pt>
                <c:pt idx="202">
                  <c:v>36080</c:v>
                </c:pt>
                <c:pt idx="203">
                  <c:v>36087</c:v>
                </c:pt>
                <c:pt idx="204">
                  <c:v>36094</c:v>
                </c:pt>
                <c:pt idx="205">
                  <c:v>36101</c:v>
                </c:pt>
                <c:pt idx="206">
                  <c:v>36108</c:v>
                </c:pt>
                <c:pt idx="207">
                  <c:v>36115</c:v>
                </c:pt>
                <c:pt idx="208">
                  <c:v>36122</c:v>
                </c:pt>
                <c:pt idx="209">
                  <c:v>36129</c:v>
                </c:pt>
                <c:pt idx="210">
                  <c:v>36136</c:v>
                </c:pt>
                <c:pt idx="211">
                  <c:v>36143</c:v>
                </c:pt>
                <c:pt idx="212">
                  <c:v>36150</c:v>
                </c:pt>
                <c:pt idx="213">
                  <c:v>36157</c:v>
                </c:pt>
                <c:pt idx="214">
                  <c:v>36164</c:v>
                </c:pt>
                <c:pt idx="215">
                  <c:v>36171</c:v>
                </c:pt>
                <c:pt idx="216">
                  <c:v>36178</c:v>
                </c:pt>
                <c:pt idx="217">
                  <c:v>36185</c:v>
                </c:pt>
                <c:pt idx="218">
                  <c:v>36192</c:v>
                </c:pt>
                <c:pt idx="219">
                  <c:v>36199</c:v>
                </c:pt>
                <c:pt idx="220">
                  <c:v>36206</c:v>
                </c:pt>
                <c:pt idx="221">
                  <c:v>36213</c:v>
                </c:pt>
                <c:pt idx="222">
                  <c:v>36220</c:v>
                </c:pt>
                <c:pt idx="223">
                  <c:v>36227</c:v>
                </c:pt>
                <c:pt idx="224">
                  <c:v>36234</c:v>
                </c:pt>
                <c:pt idx="225">
                  <c:v>36241</c:v>
                </c:pt>
                <c:pt idx="226">
                  <c:v>36248</c:v>
                </c:pt>
                <c:pt idx="227">
                  <c:v>36255</c:v>
                </c:pt>
                <c:pt idx="228">
                  <c:v>36262</c:v>
                </c:pt>
                <c:pt idx="229">
                  <c:v>36269</c:v>
                </c:pt>
                <c:pt idx="230">
                  <c:v>36276</c:v>
                </c:pt>
                <c:pt idx="231">
                  <c:v>36283</c:v>
                </c:pt>
                <c:pt idx="232">
                  <c:v>36290</c:v>
                </c:pt>
                <c:pt idx="233">
                  <c:v>36297</c:v>
                </c:pt>
                <c:pt idx="234">
                  <c:v>36304</c:v>
                </c:pt>
                <c:pt idx="235">
                  <c:v>36311</c:v>
                </c:pt>
                <c:pt idx="236">
                  <c:v>36318</c:v>
                </c:pt>
                <c:pt idx="237">
                  <c:v>36325</c:v>
                </c:pt>
                <c:pt idx="238">
                  <c:v>36332</c:v>
                </c:pt>
                <c:pt idx="239">
                  <c:v>36339</c:v>
                </c:pt>
                <c:pt idx="240">
                  <c:v>36346</c:v>
                </c:pt>
                <c:pt idx="241">
                  <c:v>36353</c:v>
                </c:pt>
                <c:pt idx="242">
                  <c:v>36360</c:v>
                </c:pt>
                <c:pt idx="243">
                  <c:v>36367</c:v>
                </c:pt>
                <c:pt idx="244">
                  <c:v>36374</c:v>
                </c:pt>
                <c:pt idx="245">
                  <c:v>36381</c:v>
                </c:pt>
                <c:pt idx="246">
                  <c:v>36388</c:v>
                </c:pt>
                <c:pt idx="247">
                  <c:v>36395</c:v>
                </c:pt>
                <c:pt idx="248">
                  <c:v>36402</c:v>
                </c:pt>
                <c:pt idx="249">
                  <c:v>36409</c:v>
                </c:pt>
                <c:pt idx="250">
                  <c:v>36416</c:v>
                </c:pt>
                <c:pt idx="251">
                  <c:v>36423</c:v>
                </c:pt>
                <c:pt idx="252">
                  <c:v>36430</c:v>
                </c:pt>
                <c:pt idx="253">
                  <c:v>36437</c:v>
                </c:pt>
                <c:pt idx="254">
                  <c:v>36444</c:v>
                </c:pt>
                <c:pt idx="255">
                  <c:v>36451</c:v>
                </c:pt>
                <c:pt idx="256">
                  <c:v>36458</c:v>
                </c:pt>
                <c:pt idx="257">
                  <c:v>36465</c:v>
                </c:pt>
                <c:pt idx="258">
                  <c:v>36472</c:v>
                </c:pt>
                <c:pt idx="259">
                  <c:v>36479</c:v>
                </c:pt>
                <c:pt idx="260">
                  <c:v>36486</c:v>
                </c:pt>
                <c:pt idx="261">
                  <c:v>36493</c:v>
                </c:pt>
                <c:pt idx="262">
                  <c:v>36500</c:v>
                </c:pt>
                <c:pt idx="263">
                  <c:v>36507</c:v>
                </c:pt>
                <c:pt idx="264">
                  <c:v>36514</c:v>
                </c:pt>
                <c:pt idx="265">
                  <c:v>36521</c:v>
                </c:pt>
                <c:pt idx="266">
                  <c:v>36528</c:v>
                </c:pt>
                <c:pt idx="267">
                  <c:v>36535</c:v>
                </c:pt>
                <c:pt idx="268">
                  <c:v>36542</c:v>
                </c:pt>
                <c:pt idx="269">
                  <c:v>36549</c:v>
                </c:pt>
                <c:pt idx="270">
                  <c:v>36556</c:v>
                </c:pt>
                <c:pt idx="271">
                  <c:v>36563</c:v>
                </c:pt>
                <c:pt idx="272">
                  <c:v>36570</c:v>
                </c:pt>
                <c:pt idx="273">
                  <c:v>36577</c:v>
                </c:pt>
                <c:pt idx="274">
                  <c:v>36584</c:v>
                </c:pt>
                <c:pt idx="275">
                  <c:v>36591</c:v>
                </c:pt>
                <c:pt idx="276">
                  <c:v>36598</c:v>
                </c:pt>
                <c:pt idx="277">
                  <c:v>36605</c:v>
                </c:pt>
                <c:pt idx="278">
                  <c:v>36612</c:v>
                </c:pt>
                <c:pt idx="279">
                  <c:v>36619</c:v>
                </c:pt>
                <c:pt idx="280">
                  <c:v>36626</c:v>
                </c:pt>
                <c:pt idx="281">
                  <c:v>36633</c:v>
                </c:pt>
                <c:pt idx="282">
                  <c:v>36640</c:v>
                </c:pt>
                <c:pt idx="283">
                  <c:v>36647</c:v>
                </c:pt>
                <c:pt idx="284">
                  <c:v>36654</c:v>
                </c:pt>
                <c:pt idx="285">
                  <c:v>36661</c:v>
                </c:pt>
                <c:pt idx="286">
                  <c:v>36668</c:v>
                </c:pt>
                <c:pt idx="287">
                  <c:v>36675</c:v>
                </c:pt>
                <c:pt idx="288">
                  <c:v>36682</c:v>
                </c:pt>
                <c:pt idx="289">
                  <c:v>36689</c:v>
                </c:pt>
                <c:pt idx="290">
                  <c:v>36696</c:v>
                </c:pt>
                <c:pt idx="291">
                  <c:v>36703</c:v>
                </c:pt>
                <c:pt idx="292">
                  <c:v>36710</c:v>
                </c:pt>
                <c:pt idx="293">
                  <c:v>36717</c:v>
                </c:pt>
                <c:pt idx="294">
                  <c:v>36724</c:v>
                </c:pt>
                <c:pt idx="295">
                  <c:v>36731</c:v>
                </c:pt>
                <c:pt idx="296">
                  <c:v>36738</c:v>
                </c:pt>
                <c:pt idx="297">
                  <c:v>36745</c:v>
                </c:pt>
                <c:pt idx="298">
                  <c:v>36752</c:v>
                </c:pt>
                <c:pt idx="299">
                  <c:v>36759</c:v>
                </c:pt>
                <c:pt idx="300">
                  <c:v>36766</c:v>
                </c:pt>
                <c:pt idx="301">
                  <c:v>36773</c:v>
                </c:pt>
                <c:pt idx="302">
                  <c:v>36780</c:v>
                </c:pt>
                <c:pt idx="303">
                  <c:v>36787</c:v>
                </c:pt>
                <c:pt idx="304">
                  <c:v>36794</c:v>
                </c:pt>
                <c:pt idx="305">
                  <c:v>36801</c:v>
                </c:pt>
                <c:pt idx="306">
                  <c:v>36808</c:v>
                </c:pt>
                <c:pt idx="307">
                  <c:v>36815</c:v>
                </c:pt>
                <c:pt idx="308">
                  <c:v>36822</c:v>
                </c:pt>
                <c:pt idx="309">
                  <c:v>36829</c:v>
                </c:pt>
                <c:pt idx="310">
                  <c:v>36836</c:v>
                </c:pt>
                <c:pt idx="311">
                  <c:v>36843</c:v>
                </c:pt>
                <c:pt idx="312">
                  <c:v>36850</c:v>
                </c:pt>
                <c:pt idx="313">
                  <c:v>36857</c:v>
                </c:pt>
                <c:pt idx="314">
                  <c:v>36864</c:v>
                </c:pt>
                <c:pt idx="315">
                  <c:v>36871</c:v>
                </c:pt>
                <c:pt idx="316">
                  <c:v>36878</c:v>
                </c:pt>
                <c:pt idx="317">
                  <c:v>36885</c:v>
                </c:pt>
                <c:pt idx="318">
                  <c:v>36892</c:v>
                </c:pt>
                <c:pt idx="319">
                  <c:v>36899</c:v>
                </c:pt>
                <c:pt idx="320">
                  <c:v>36906</c:v>
                </c:pt>
                <c:pt idx="321">
                  <c:v>36913</c:v>
                </c:pt>
                <c:pt idx="322">
                  <c:v>36920</c:v>
                </c:pt>
                <c:pt idx="323">
                  <c:v>36927</c:v>
                </c:pt>
                <c:pt idx="324">
                  <c:v>36934</c:v>
                </c:pt>
                <c:pt idx="325">
                  <c:v>36941</c:v>
                </c:pt>
                <c:pt idx="326">
                  <c:v>36948</c:v>
                </c:pt>
                <c:pt idx="327">
                  <c:v>36955</c:v>
                </c:pt>
                <c:pt idx="328">
                  <c:v>36962</c:v>
                </c:pt>
                <c:pt idx="329">
                  <c:v>36969</c:v>
                </c:pt>
                <c:pt idx="330">
                  <c:v>36976</c:v>
                </c:pt>
                <c:pt idx="331">
                  <c:v>36983</c:v>
                </c:pt>
                <c:pt idx="332">
                  <c:v>36990</c:v>
                </c:pt>
                <c:pt idx="333">
                  <c:v>36997</c:v>
                </c:pt>
                <c:pt idx="334">
                  <c:v>37004</c:v>
                </c:pt>
                <c:pt idx="335">
                  <c:v>37011</c:v>
                </c:pt>
                <c:pt idx="336">
                  <c:v>37018</c:v>
                </c:pt>
                <c:pt idx="337">
                  <c:v>37025</c:v>
                </c:pt>
                <c:pt idx="338">
                  <c:v>37032</c:v>
                </c:pt>
                <c:pt idx="339">
                  <c:v>37039</c:v>
                </c:pt>
                <c:pt idx="340">
                  <c:v>37046</c:v>
                </c:pt>
                <c:pt idx="341">
                  <c:v>37053</c:v>
                </c:pt>
                <c:pt idx="342">
                  <c:v>37060</c:v>
                </c:pt>
                <c:pt idx="343">
                  <c:v>37067</c:v>
                </c:pt>
                <c:pt idx="344">
                  <c:v>37074</c:v>
                </c:pt>
                <c:pt idx="345">
                  <c:v>37081</c:v>
                </c:pt>
                <c:pt idx="346">
                  <c:v>37088</c:v>
                </c:pt>
                <c:pt idx="347">
                  <c:v>37095</c:v>
                </c:pt>
                <c:pt idx="348">
                  <c:v>37102</c:v>
                </c:pt>
                <c:pt idx="349">
                  <c:v>37109</c:v>
                </c:pt>
                <c:pt idx="350">
                  <c:v>37116</c:v>
                </c:pt>
                <c:pt idx="351">
                  <c:v>37123</c:v>
                </c:pt>
                <c:pt idx="352">
                  <c:v>37130</c:v>
                </c:pt>
                <c:pt idx="353">
                  <c:v>37137</c:v>
                </c:pt>
                <c:pt idx="354">
                  <c:v>37144</c:v>
                </c:pt>
                <c:pt idx="355">
                  <c:v>37151</c:v>
                </c:pt>
                <c:pt idx="356">
                  <c:v>37158</c:v>
                </c:pt>
                <c:pt idx="357">
                  <c:v>37165</c:v>
                </c:pt>
                <c:pt idx="358">
                  <c:v>37172</c:v>
                </c:pt>
                <c:pt idx="359">
                  <c:v>37179</c:v>
                </c:pt>
                <c:pt idx="360">
                  <c:v>37186</c:v>
                </c:pt>
                <c:pt idx="361">
                  <c:v>37193</c:v>
                </c:pt>
                <c:pt idx="362">
                  <c:v>37200</c:v>
                </c:pt>
                <c:pt idx="363">
                  <c:v>37207</c:v>
                </c:pt>
                <c:pt idx="364">
                  <c:v>37214</c:v>
                </c:pt>
                <c:pt idx="365">
                  <c:v>37221</c:v>
                </c:pt>
                <c:pt idx="366">
                  <c:v>37228</c:v>
                </c:pt>
                <c:pt idx="367">
                  <c:v>37235</c:v>
                </c:pt>
                <c:pt idx="368">
                  <c:v>37242</c:v>
                </c:pt>
                <c:pt idx="369">
                  <c:v>37249</c:v>
                </c:pt>
                <c:pt idx="370">
                  <c:v>37256</c:v>
                </c:pt>
                <c:pt idx="371">
                  <c:v>37263</c:v>
                </c:pt>
                <c:pt idx="372">
                  <c:v>37270</c:v>
                </c:pt>
                <c:pt idx="373">
                  <c:v>37277</c:v>
                </c:pt>
                <c:pt idx="374">
                  <c:v>37284</c:v>
                </c:pt>
                <c:pt idx="375">
                  <c:v>37291</c:v>
                </c:pt>
                <c:pt idx="376">
                  <c:v>37298</c:v>
                </c:pt>
                <c:pt idx="377">
                  <c:v>37305</c:v>
                </c:pt>
                <c:pt idx="378">
                  <c:v>37312</c:v>
                </c:pt>
                <c:pt idx="379">
                  <c:v>37319</c:v>
                </c:pt>
                <c:pt idx="380">
                  <c:v>37326</c:v>
                </c:pt>
                <c:pt idx="381">
                  <c:v>37333</c:v>
                </c:pt>
                <c:pt idx="382">
                  <c:v>37340</c:v>
                </c:pt>
                <c:pt idx="383">
                  <c:v>37347</c:v>
                </c:pt>
                <c:pt idx="384">
                  <c:v>37354</c:v>
                </c:pt>
                <c:pt idx="385">
                  <c:v>37361</c:v>
                </c:pt>
                <c:pt idx="386">
                  <c:v>37368</c:v>
                </c:pt>
                <c:pt idx="387">
                  <c:v>37375</c:v>
                </c:pt>
                <c:pt idx="388">
                  <c:v>37382</c:v>
                </c:pt>
                <c:pt idx="389">
                  <c:v>37389</c:v>
                </c:pt>
                <c:pt idx="390">
                  <c:v>37396</c:v>
                </c:pt>
                <c:pt idx="391">
                  <c:v>37403</c:v>
                </c:pt>
                <c:pt idx="392">
                  <c:v>37410</c:v>
                </c:pt>
                <c:pt idx="393">
                  <c:v>37417</c:v>
                </c:pt>
                <c:pt idx="394">
                  <c:v>37424</c:v>
                </c:pt>
                <c:pt idx="395">
                  <c:v>37431</c:v>
                </c:pt>
                <c:pt idx="396">
                  <c:v>37438</c:v>
                </c:pt>
                <c:pt idx="397">
                  <c:v>37445</c:v>
                </c:pt>
                <c:pt idx="398">
                  <c:v>37452</c:v>
                </c:pt>
                <c:pt idx="399">
                  <c:v>37459</c:v>
                </c:pt>
                <c:pt idx="400">
                  <c:v>37466</c:v>
                </c:pt>
                <c:pt idx="401">
                  <c:v>37473</c:v>
                </c:pt>
                <c:pt idx="402">
                  <c:v>37480</c:v>
                </c:pt>
                <c:pt idx="403">
                  <c:v>37487</c:v>
                </c:pt>
                <c:pt idx="404">
                  <c:v>37494</c:v>
                </c:pt>
                <c:pt idx="405">
                  <c:v>37501</c:v>
                </c:pt>
                <c:pt idx="406">
                  <c:v>37508</c:v>
                </c:pt>
                <c:pt idx="407">
                  <c:v>37515</c:v>
                </c:pt>
                <c:pt idx="408">
                  <c:v>37522</c:v>
                </c:pt>
                <c:pt idx="409">
                  <c:v>37529</c:v>
                </c:pt>
                <c:pt idx="410">
                  <c:v>37536</c:v>
                </c:pt>
                <c:pt idx="411">
                  <c:v>37543</c:v>
                </c:pt>
                <c:pt idx="412">
                  <c:v>37550</c:v>
                </c:pt>
                <c:pt idx="413">
                  <c:v>37557</c:v>
                </c:pt>
                <c:pt idx="414">
                  <c:v>37564</c:v>
                </c:pt>
                <c:pt idx="415">
                  <c:v>37571</c:v>
                </c:pt>
                <c:pt idx="416">
                  <c:v>37578</c:v>
                </c:pt>
                <c:pt idx="417">
                  <c:v>37585</c:v>
                </c:pt>
                <c:pt idx="418">
                  <c:v>37592</c:v>
                </c:pt>
                <c:pt idx="419">
                  <c:v>37599</c:v>
                </c:pt>
                <c:pt idx="420">
                  <c:v>37606</c:v>
                </c:pt>
                <c:pt idx="421">
                  <c:v>37613</c:v>
                </c:pt>
                <c:pt idx="422">
                  <c:v>37620</c:v>
                </c:pt>
                <c:pt idx="423">
                  <c:v>37627</c:v>
                </c:pt>
                <c:pt idx="424">
                  <c:v>37634</c:v>
                </c:pt>
                <c:pt idx="425">
                  <c:v>37641</c:v>
                </c:pt>
                <c:pt idx="426">
                  <c:v>37648</c:v>
                </c:pt>
                <c:pt idx="427">
                  <c:v>37655</c:v>
                </c:pt>
                <c:pt idx="428">
                  <c:v>37662</c:v>
                </c:pt>
                <c:pt idx="429">
                  <c:v>37669</c:v>
                </c:pt>
                <c:pt idx="430">
                  <c:v>37676</c:v>
                </c:pt>
                <c:pt idx="431">
                  <c:v>37683</c:v>
                </c:pt>
                <c:pt idx="432">
                  <c:v>37690</c:v>
                </c:pt>
                <c:pt idx="433">
                  <c:v>37697</c:v>
                </c:pt>
                <c:pt idx="434">
                  <c:v>37704</c:v>
                </c:pt>
                <c:pt idx="435">
                  <c:v>37711</c:v>
                </c:pt>
                <c:pt idx="436">
                  <c:v>37718</c:v>
                </c:pt>
                <c:pt idx="437">
                  <c:v>37725</c:v>
                </c:pt>
                <c:pt idx="438">
                  <c:v>37732</c:v>
                </c:pt>
                <c:pt idx="439">
                  <c:v>37739</c:v>
                </c:pt>
                <c:pt idx="440">
                  <c:v>37746</c:v>
                </c:pt>
                <c:pt idx="441">
                  <c:v>37753</c:v>
                </c:pt>
                <c:pt idx="442">
                  <c:v>37760</c:v>
                </c:pt>
                <c:pt idx="443">
                  <c:v>37767</c:v>
                </c:pt>
                <c:pt idx="444">
                  <c:v>37774</c:v>
                </c:pt>
                <c:pt idx="445">
                  <c:v>37781</c:v>
                </c:pt>
                <c:pt idx="446">
                  <c:v>37788</c:v>
                </c:pt>
                <c:pt idx="447">
                  <c:v>37795</c:v>
                </c:pt>
                <c:pt idx="448">
                  <c:v>37802</c:v>
                </c:pt>
                <c:pt idx="449">
                  <c:v>37809</c:v>
                </c:pt>
                <c:pt idx="450">
                  <c:v>37816</c:v>
                </c:pt>
                <c:pt idx="451">
                  <c:v>37823</c:v>
                </c:pt>
                <c:pt idx="452">
                  <c:v>37830</c:v>
                </c:pt>
                <c:pt idx="453">
                  <c:v>37837</c:v>
                </c:pt>
                <c:pt idx="454">
                  <c:v>37844</c:v>
                </c:pt>
                <c:pt idx="455">
                  <c:v>37851</c:v>
                </c:pt>
                <c:pt idx="456">
                  <c:v>37858</c:v>
                </c:pt>
                <c:pt idx="457">
                  <c:v>37865</c:v>
                </c:pt>
                <c:pt idx="458">
                  <c:v>37872</c:v>
                </c:pt>
                <c:pt idx="459">
                  <c:v>37879</c:v>
                </c:pt>
                <c:pt idx="460">
                  <c:v>37886</c:v>
                </c:pt>
                <c:pt idx="461">
                  <c:v>37893</c:v>
                </c:pt>
                <c:pt idx="462">
                  <c:v>37900</c:v>
                </c:pt>
                <c:pt idx="463">
                  <c:v>37907</c:v>
                </c:pt>
                <c:pt idx="464">
                  <c:v>37914</c:v>
                </c:pt>
                <c:pt idx="465">
                  <c:v>37921</c:v>
                </c:pt>
                <c:pt idx="466">
                  <c:v>37928</c:v>
                </c:pt>
                <c:pt idx="467">
                  <c:v>37935</c:v>
                </c:pt>
                <c:pt idx="468">
                  <c:v>37942</c:v>
                </c:pt>
                <c:pt idx="469">
                  <c:v>37949</c:v>
                </c:pt>
                <c:pt idx="470">
                  <c:v>37956</c:v>
                </c:pt>
                <c:pt idx="471">
                  <c:v>37963</c:v>
                </c:pt>
                <c:pt idx="472">
                  <c:v>37970</c:v>
                </c:pt>
                <c:pt idx="473">
                  <c:v>37977</c:v>
                </c:pt>
                <c:pt idx="474">
                  <c:v>37984</c:v>
                </c:pt>
                <c:pt idx="475">
                  <c:v>37991</c:v>
                </c:pt>
                <c:pt idx="476">
                  <c:v>37998</c:v>
                </c:pt>
                <c:pt idx="477">
                  <c:v>38005</c:v>
                </c:pt>
                <c:pt idx="478">
                  <c:v>38012</c:v>
                </c:pt>
                <c:pt idx="479">
                  <c:v>38019</c:v>
                </c:pt>
                <c:pt idx="480">
                  <c:v>38026</c:v>
                </c:pt>
                <c:pt idx="481">
                  <c:v>38033</c:v>
                </c:pt>
                <c:pt idx="482">
                  <c:v>38040</c:v>
                </c:pt>
                <c:pt idx="483">
                  <c:v>38047</c:v>
                </c:pt>
                <c:pt idx="484">
                  <c:v>38054</c:v>
                </c:pt>
                <c:pt idx="485">
                  <c:v>38061</c:v>
                </c:pt>
                <c:pt idx="486">
                  <c:v>38068</c:v>
                </c:pt>
                <c:pt idx="487">
                  <c:v>38075</c:v>
                </c:pt>
                <c:pt idx="488">
                  <c:v>38082</c:v>
                </c:pt>
                <c:pt idx="489">
                  <c:v>38089</c:v>
                </c:pt>
                <c:pt idx="490">
                  <c:v>38096</c:v>
                </c:pt>
                <c:pt idx="491">
                  <c:v>38103</c:v>
                </c:pt>
                <c:pt idx="492">
                  <c:v>38110</c:v>
                </c:pt>
                <c:pt idx="493">
                  <c:v>38117</c:v>
                </c:pt>
                <c:pt idx="494">
                  <c:v>38124</c:v>
                </c:pt>
                <c:pt idx="495">
                  <c:v>38131</c:v>
                </c:pt>
                <c:pt idx="496">
                  <c:v>38138</c:v>
                </c:pt>
                <c:pt idx="497">
                  <c:v>38145</c:v>
                </c:pt>
                <c:pt idx="498">
                  <c:v>38152</c:v>
                </c:pt>
                <c:pt idx="499">
                  <c:v>38159</c:v>
                </c:pt>
                <c:pt idx="500">
                  <c:v>38166</c:v>
                </c:pt>
                <c:pt idx="501">
                  <c:v>38173</c:v>
                </c:pt>
                <c:pt idx="502">
                  <c:v>38180</c:v>
                </c:pt>
                <c:pt idx="503">
                  <c:v>38187</c:v>
                </c:pt>
                <c:pt idx="504">
                  <c:v>38194</c:v>
                </c:pt>
                <c:pt idx="505">
                  <c:v>38201</c:v>
                </c:pt>
                <c:pt idx="506">
                  <c:v>38208</c:v>
                </c:pt>
                <c:pt idx="507">
                  <c:v>38215</c:v>
                </c:pt>
                <c:pt idx="508">
                  <c:v>38222</c:v>
                </c:pt>
                <c:pt idx="509">
                  <c:v>38229</c:v>
                </c:pt>
                <c:pt idx="510">
                  <c:v>38236</c:v>
                </c:pt>
                <c:pt idx="511">
                  <c:v>38243</c:v>
                </c:pt>
                <c:pt idx="512">
                  <c:v>38250</c:v>
                </c:pt>
                <c:pt idx="513">
                  <c:v>38257</c:v>
                </c:pt>
                <c:pt idx="514">
                  <c:v>38264</c:v>
                </c:pt>
                <c:pt idx="515">
                  <c:v>38271</c:v>
                </c:pt>
                <c:pt idx="516">
                  <c:v>38278</c:v>
                </c:pt>
                <c:pt idx="517">
                  <c:v>38285</c:v>
                </c:pt>
                <c:pt idx="518">
                  <c:v>38292</c:v>
                </c:pt>
                <c:pt idx="519">
                  <c:v>38299</c:v>
                </c:pt>
                <c:pt idx="520">
                  <c:v>38306</c:v>
                </c:pt>
                <c:pt idx="521">
                  <c:v>38313</c:v>
                </c:pt>
                <c:pt idx="522">
                  <c:v>38320</c:v>
                </c:pt>
                <c:pt idx="523">
                  <c:v>38327</c:v>
                </c:pt>
                <c:pt idx="524">
                  <c:v>38334</c:v>
                </c:pt>
                <c:pt idx="525">
                  <c:v>38341</c:v>
                </c:pt>
                <c:pt idx="526">
                  <c:v>38348</c:v>
                </c:pt>
                <c:pt idx="527">
                  <c:v>38355</c:v>
                </c:pt>
                <c:pt idx="528">
                  <c:v>38362</c:v>
                </c:pt>
                <c:pt idx="529">
                  <c:v>38369</c:v>
                </c:pt>
                <c:pt idx="530">
                  <c:v>38376</c:v>
                </c:pt>
                <c:pt idx="531">
                  <c:v>38383</c:v>
                </c:pt>
                <c:pt idx="532">
                  <c:v>38390</c:v>
                </c:pt>
                <c:pt idx="533">
                  <c:v>38397</c:v>
                </c:pt>
                <c:pt idx="534">
                  <c:v>38404</c:v>
                </c:pt>
                <c:pt idx="535">
                  <c:v>38411</c:v>
                </c:pt>
                <c:pt idx="536">
                  <c:v>38418</c:v>
                </c:pt>
                <c:pt idx="537">
                  <c:v>38425</c:v>
                </c:pt>
                <c:pt idx="538">
                  <c:v>38432</c:v>
                </c:pt>
                <c:pt idx="539">
                  <c:v>38439</c:v>
                </c:pt>
                <c:pt idx="540">
                  <c:v>38446</c:v>
                </c:pt>
                <c:pt idx="541">
                  <c:v>38453</c:v>
                </c:pt>
                <c:pt idx="542">
                  <c:v>38460</c:v>
                </c:pt>
                <c:pt idx="543">
                  <c:v>38467</c:v>
                </c:pt>
                <c:pt idx="544">
                  <c:v>38474</c:v>
                </c:pt>
                <c:pt idx="545">
                  <c:v>38481</c:v>
                </c:pt>
                <c:pt idx="546">
                  <c:v>38488</c:v>
                </c:pt>
                <c:pt idx="547">
                  <c:v>38495</c:v>
                </c:pt>
                <c:pt idx="548">
                  <c:v>38502</c:v>
                </c:pt>
                <c:pt idx="549">
                  <c:v>38509</c:v>
                </c:pt>
                <c:pt idx="550">
                  <c:v>38516</c:v>
                </c:pt>
                <c:pt idx="551">
                  <c:v>38523</c:v>
                </c:pt>
                <c:pt idx="552">
                  <c:v>38530</c:v>
                </c:pt>
                <c:pt idx="553">
                  <c:v>38537</c:v>
                </c:pt>
                <c:pt idx="554">
                  <c:v>38544</c:v>
                </c:pt>
                <c:pt idx="555">
                  <c:v>38551</c:v>
                </c:pt>
                <c:pt idx="556">
                  <c:v>38558</c:v>
                </c:pt>
                <c:pt idx="557">
                  <c:v>38565</c:v>
                </c:pt>
                <c:pt idx="558">
                  <c:v>38572</c:v>
                </c:pt>
                <c:pt idx="559">
                  <c:v>38579</c:v>
                </c:pt>
                <c:pt idx="560">
                  <c:v>38586</c:v>
                </c:pt>
                <c:pt idx="561">
                  <c:v>38593</c:v>
                </c:pt>
                <c:pt idx="562">
                  <c:v>38600</c:v>
                </c:pt>
                <c:pt idx="563">
                  <c:v>38607</c:v>
                </c:pt>
                <c:pt idx="564">
                  <c:v>38614</c:v>
                </c:pt>
                <c:pt idx="565">
                  <c:v>38621</c:v>
                </c:pt>
                <c:pt idx="566">
                  <c:v>38628</c:v>
                </c:pt>
                <c:pt idx="567">
                  <c:v>38635</c:v>
                </c:pt>
                <c:pt idx="568">
                  <c:v>38642</c:v>
                </c:pt>
                <c:pt idx="569">
                  <c:v>38649</c:v>
                </c:pt>
                <c:pt idx="570">
                  <c:v>38656</c:v>
                </c:pt>
                <c:pt idx="571">
                  <c:v>38663</c:v>
                </c:pt>
                <c:pt idx="572">
                  <c:v>38670</c:v>
                </c:pt>
                <c:pt idx="573">
                  <c:v>38677</c:v>
                </c:pt>
                <c:pt idx="574">
                  <c:v>38684</c:v>
                </c:pt>
                <c:pt idx="575">
                  <c:v>38691</c:v>
                </c:pt>
                <c:pt idx="576">
                  <c:v>38698</c:v>
                </c:pt>
                <c:pt idx="577">
                  <c:v>38705</c:v>
                </c:pt>
                <c:pt idx="578">
                  <c:v>38712</c:v>
                </c:pt>
                <c:pt idx="579">
                  <c:v>38719</c:v>
                </c:pt>
                <c:pt idx="580">
                  <c:v>38726</c:v>
                </c:pt>
                <c:pt idx="581">
                  <c:v>38733</c:v>
                </c:pt>
                <c:pt idx="582">
                  <c:v>38740</c:v>
                </c:pt>
                <c:pt idx="583">
                  <c:v>38747</c:v>
                </c:pt>
                <c:pt idx="584">
                  <c:v>38754</c:v>
                </c:pt>
                <c:pt idx="585">
                  <c:v>38761</c:v>
                </c:pt>
                <c:pt idx="586">
                  <c:v>38768</c:v>
                </c:pt>
                <c:pt idx="587">
                  <c:v>38775</c:v>
                </c:pt>
                <c:pt idx="588">
                  <c:v>38782</c:v>
                </c:pt>
                <c:pt idx="589">
                  <c:v>38789</c:v>
                </c:pt>
                <c:pt idx="590">
                  <c:v>38796</c:v>
                </c:pt>
                <c:pt idx="591">
                  <c:v>38803</c:v>
                </c:pt>
                <c:pt idx="592">
                  <c:v>38810</c:v>
                </c:pt>
                <c:pt idx="593">
                  <c:v>38817</c:v>
                </c:pt>
                <c:pt idx="594">
                  <c:v>38824</c:v>
                </c:pt>
                <c:pt idx="595">
                  <c:v>38831</c:v>
                </c:pt>
                <c:pt idx="596">
                  <c:v>38838</c:v>
                </c:pt>
                <c:pt idx="597">
                  <c:v>38845</c:v>
                </c:pt>
                <c:pt idx="598">
                  <c:v>38852</c:v>
                </c:pt>
                <c:pt idx="599">
                  <c:v>38859</c:v>
                </c:pt>
                <c:pt idx="600">
                  <c:v>38866</c:v>
                </c:pt>
                <c:pt idx="601">
                  <c:v>38873</c:v>
                </c:pt>
                <c:pt idx="602">
                  <c:v>38880</c:v>
                </c:pt>
                <c:pt idx="603">
                  <c:v>38887</c:v>
                </c:pt>
                <c:pt idx="604">
                  <c:v>38894</c:v>
                </c:pt>
                <c:pt idx="605">
                  <c:v>38901</c:v>
                </c:pt>
                <c:pt idx="606">
                  <c:v>38908</c:v>
                </c:pt>
                <c:pt idx="607">
                  <c:v>38915</c:v>
                </c:pt>
                <c:pt idx="608">
                  <c:v>38922</c:v>
                </c:pt>
                <c:pt idx="609">
                  <c:v>38929</c:v>
                </c:pt>
                <c:pt idx="610">
                  <c:v>38936</c:v>
                </c:pt>
                <c:pt idx="611">
                  <c:v>38943</c:v>
                </c:pt>
                <c:pt idx="612">
                  <c:v>38950</c:v>
                </c:pt>
                <c:pt idx="613">
                  <c:v>38957</c:v>
                </c:pt>
                <c:pt idx="614">
                  <c:v>38964</c:v>
                </c:pt>
                <c:pt idx="615">
                  <c:v>38971</c:v>
                </c:pt>
                <c:pt idx="616">
                  <c:v>38978</c:v>
                </c:pt>
                <c:pt idx="617">
                  <c:v>38985</c:v>
                </c:pt>
                <c:pt idx="618">
                  <c:v>38992</c:v>
                </c:pt>
                <c:pt idx="619">
                  <c:v>38999</c:v>
                </c:pt>
                <c:pt idx="620">
                  <c:v>39006</c:v>
                </c:pt>
                <c:pt idx="621">
                  <c:v>39013</c:v>
                </c:pt>
                <c:pt idx="622">
                  <c:v>39020</c:v>
                </c:pt>
                <c:pt idx="623">
                  <c:v>39027</c:v>
                </c:pt>
                <c:pt idx="624">
                  <c:v>39034</c:v>
                </c:pt>
                <c:pt idx="625">
                  <c:v>39041</c:v>
                </c:pt>
                <c:pt idx="626">
                  <c:v>39048</c:v>
                </c:pt>
                <c:pt idx="627">
                  <c:v>39055</c:v>
                </c:pt>
                <c:pt idx="628">
                  <c:v>39062</c:v>
                </c:pt>
                <c:pt idx="629">
                  <c:v>39069</c:v>
                </c:pt>
                <c:pt idx="630">
                  <c:v>39076</c:v>
                </c:pt>
                <c:pt idx="631">
                  <c:v>39083</c:v>
                </c:pt>
                <c:pt idx="632">
                  <c:v>39090</c:v>
                </c:pt>
                <c:pt idx="633">
                  <c:v>39097</c:v>
                </c:pt>
                <c:pt idx="634">
                  <c:v>39104</c:v>
                </c:pt>
                <c:pt idx="635">
                  <c:v>39111</c:v>
                </c:pt>
                <c:pt idx="636">
                  <c:v>39118</c:v>
                </c:pt>
                <c:pt idx="637">
                  <c:v>39125</c:v>
                </c:pt>
                <c:pt idx="638">
                  <c:v>39132</c:v>
                </c:pt>
                <c:pt idx="639">
                  <c:v>39139</c:v>
                </c:pt>
                <c:pt idx="640">
                  <c:v>39146</c:v>
                </c:pt>
                <c:pt idx="641">
                  <c:v>39153</c:v>
                </c:pt>
                <c:pt idx="642">
                  <c:v>39160</c:v>
                </c:pt>
                <c:pt idx="643">
                  <c:v>39167</c:v>
                </c:pt>
                <c:pt idx="644">
                  <c:v>39174</c:v>
                </c:pt>
                <c:pt idx="645">
                  <c:v>39181</c:v>
                </c:pt>
                <c:pt idx="646">
                  <c:v>39188</c:v>
                </c:pt>
                <c:pt idx="647">
                  <c:v>39195</c:v>
                </c:pt>
                <c:pt idx="648">
                  <c:v>39202</c:v>
                </c:pt>
                <c:pt idx="649">
                  <c:v>39209</c:v>
                </c:pt>
                <c:pt idx="650">
                  <c:v>39216</c:v>
                </c:pt>
                <c:pt idx="651">
                  <c:v>39223</c:v>
                </c:pt>
                <c:pt idx="652">
                  <c:v>39230</c:v>
                </c:pt>
                <c:pt idx="653">
                  <c:v>39237</c:v>
                </c:pt>
                <c:pt idx="654">
                  <c:v>39244</c:v>
                </c:pt>
                <c:pt idx="655">
                  <c:v>39251</c:v>
                </c:pt>
                <c:pt idx="656">
                  <c:v>39258</c:v>
                </c:pt>
                <c:pt idx="657">
                  <c:v>39265</c:v>
                </c:pt>
                <c:pt idx="658">
                  <c:v>39272</c:v>
                </c:pt>
                <c:pt idx="659">
                  <c:v>39279</c:v>
                </c:pt>
                <c:pt idx="660">
                  <c:v>39286</c:v>
                </c:pt>
                <c:pt idx="661">
                  <c:v>39293</c:v>
                </c:pt>
                <c:pt idx="662">
                  <c:v>39300</c:v>
                </c:pt>
                <c:pt idx="663">
                  <c:v>39307</c:v>
                </c:pt>
                <c:pt idx="664">
                  <c:v>39314</c:v>
                </c:pt>
                <c:pt idx="665">
                  <c:v>39321</c:v>
                </c:pt>
                <c:pt idx="666">
                  <c:v>39328</c:v>
                </c:pt>
                <c:pt idx="667">
                  <c:v>39335</c:v>
                </c:pt>
                <c:pt idx="668">
                  <c:v>39342</c:v>
                </c:pt>
                <c:pt idx="669">
                  <c:v>39349</c:v>
                </c:pt>
                <c:pt idx="670">
                  <c:v>39356</c:v>
                </c:pt>
                <c:pt idx="671">
                  <c:v>39363</c:v>
                </c:pt>
                <c:pt idx="672">
                  <c:v>39370</c:v>
                </c:pt>
                <c:pt idx="673">
                  <c:v>39377</c:v>
                </c:pt>
                <c:pt idx="674">
                  <c:v>39384</c:v>
                </c:pt>
                <c:pt idx="675">
                  <c:v>39391</c:v>
                </c:pt>
                <c:pt idx="676">
                  <c:v>39398</c:v>
                </c:pt>
                <c:pt idx="677">
                  <c:v>39405</c:v>
                </c:pt>
                <c:pt idx="678">
                  <c:v>39412</c:v>
                </c:pt>
                <c:pt idx="679">
                  <c:v>39419</c:v>
                </c:pt>
                <c:pt idx="680">
                  <c:v>39426</c:v>
                </c:pt>
                <c:pt idx="681">
                  <c:v>39433</c:v>
                </c:pt>
                <c:pt idx="682">
                  <c:v>39440</c:v>
                </c:pt>
                <c:pt idx="683">
                  <c:v>39447</c:v>
                </c:pt>
                <c:pt idx="684">
                  <c:v>39454</c:v>
                </c:pt>
                <c:pt idx="685">
                  <c:v>39461</c:v>
                </c:pt>
                <c:pt idx="686">
                  <c:v>39468</c:v>
                </c:pt>
                <c:pt idx="687">
                  <c:v>39475</c:v>
                </c:pt>
                <c:pt idx="688">
                  <c:v>39482</c:v>
                </c:pt>
                <c:pt idx="689">
                  <c:v>39489</c:v>
                </c:pt>
                <c:pt idx="690">
                  <c:v>39496</c:v>
                </c:pt>
                <c:pt idx="691">
                  <c:v>39503</c:v>
                </c:pt>
                <c:pt idx="692">
                  <c:v>39510</c:v>
                </c:pt>
                <c:pt idx="693">
                  <c:v>39517</c:v>
                </c:pt>
                <c:pt idx="694">
                  <c:v>39524</c:v>
                </c:pt>
                <c:pt idx="695">
                  <c:v>39531</c:v>
                </c:pt>
                <c:pt idx="696">
                  <c:v>39538</c:v>
                </c:pt>
                <c:pt idx="697">
                  <c:v>39545</c:v>
                </c:pt>
                <c:pt idx="698">
                  <c:v>39552</c:v>
                </c:pt>
                <c:pt idx="699">
                  <c:v>39559</c:v>
                </c:pt>
                <c:pt idx="700">
                  <c:v>39566</c:v>
                </c:pt>
                <c:pt idx="701">
                  <c:v>39573</c:v>
                </c:pt>
                <c:pt idx="702">
                  <c:v>39580</c:v>
                </c:pt>
                <c:pt idx="703">
                  <c:v>39587</c:v>
                </c:pt>
                <c:pt idx="704">
                  <c:v>39594</c:v>
                </c:pt>
                <c:pt idx="705">
                  <c:v>39601</c:v>
                </c:pt>
                <c:pt idx="706">
                  <c:v>39608</c:v>
                </c:pt>
                <c:pt idx="707">
                  <c:v>39615</c:v>
                </c:pt>
                <c:pt idx="708">
                  <c:v>39622</c:v>
                </c:pt>
                <c:pt idx="709">
                  <c:v>39629</c:v>
                </c:pt>
                <c:pt idx="710">
                  <c:v>39636</c:v>
                </c:pt>
                <c:pt idx="711">
                  <c:v>39643</c:v>
                </c:pt>
                <c:pt idx="712">
                  <c:v>39650</c:v>
                </c:pt>
                <c:pt idx="713">
                  <c:v>39657</c:v>
                </c:pt>
                <c:pt idx="714">
                  <c:v>39664</c:v>
                </c:pt>
                <c:pt idx="715">
                  <c:v>39671</c:v>
                </c:pt>
                <c:pt idx="716">
                  <c:v>39678</c:v>
                </c:pt>
                <c:pt idx="717">
                  <c:v>39685</c:v>
                </c:pt>
                <c:pt idx="718">
                  <c:v>39692</c:v>
                </c:pt>
                <c:pt idx="719">
                  <c:v>39699</c:v>
                </c:pt>
                <c:pt idx="720">
                  <c:v>39706</c:v>
                </c:pt>
                <c:pt idx="721">
                  <c:v>39713</c:v>
                </c:pt>
                <c:pt idx="722">
                  <c:v>39720</c:v>
                </c:pt>
                <c:pt idx="723">
                  <c:v>39727</c:v>
                </c:pt>
                <c:pt idx="724">
                  <c:v>39734</c:v>
                </c:pt>
                <c:pt idx="725">
                  <c:v>39741</c:v>
                </c:pt>
                <c:pt idx="726">
                  <c:v>39748</c:v>
                </c:pt>
                <c:pt idx="727">
                  <c:v>39755</c:v>
                </c:pt>
                <c:pt idx="728">
                  <c:v>39762</c:v>
                </c:pt>
                <c:pt idx="729">
                  <c:v>39769</c:v>
                </c:pt>
                <c:pt idx="730">
                  <c:v>39776</c:v>
                </c:pt>
                <c:pt idx="731">
                  <c:v>39783</c:v>
                </c:pt>
                <c:pt idx="732">
                  <c:v>39790</c:v>
                </c:pt>
                <c:pt idx="733">
                  <c:v>39797</c:v>
                </c:pt>
                <c:pt idx="734">
                  <c:v>39804</c:v>
                </c:pt>
                <c:pt idx="735">
                  <c:v>39811</c:v>
                </c:pt>
                <c:pt idx="736">
                  <c:v>39818</c:v>
                </c:pt>
                <c:pt idx="737">
                  <c:v>39825</c:v>
                </c:pt>
                <c:pt idx="738">
                  <c:v>39832</c:v>
                </c:pt>
                <c:pt idx="739">
                  <c:v>39839</c:v>
                </c:pt>
                <c:pt idx="740">
                  <c:v>39846</c:v>
                </c:pt>
                <c:pt idx="741">
                  <c:v>39853</c:v>
                </c:pt>
                <c:pt idx="742">
                  <c:v>39860</c:v>
                </c:pt>
                <c:pt idx="743">
                  <c:v>39867</c:v>
                </c:pt>
              </c:numCache>
            </c:numRef>
          </c:cat>
          <c:val>
            <c:numRef>
              <c:f>'MISC-data'!$R$9:$R$752</c:f>
              <c:numCache>
                <c:formatCode>General</c:formatCode>
                <c:ptCount val="744"/>
                <c:pt idx="0">
                  <c:v>109.9</c:v>
                </c:pt>
                <c:pt idx="1">
                  <c:v>113.4</c:v>
                </c:pt>
                <c:pt idx="2">
                  <c:v>112.4</c:v>
                </c:pt>
                <c:pt idx="3">
                  <c:v>112.5</c:v>
                </c:pt>
                <c:pt idx="4">
                  <c:v>112.3</c:v>
                </c:pt>
                <c:pt idx="5">
                  <c:v>112</c:v>
                </c:pt>
                <c:pt idx="6">
                  <c:v>112.9</c:v>
                </c:pt>
                <c:pt idx="7">
                  <c:v>113.3</c:v>
                </c:pt>
                <c:pt idx="8">
                  <c:v>113.2</c:v>
                </c:pt>
                <c:pt idx="9">
                  <c:v>112.2</c:v>
                </c:pt>
                <c:pt idx="10">
                  <c:v>111.9</c:v>
                </c:pt>
                <c:pt idx="11">
                  <c:v>112.2</c:v>
                </c:pt>
                <c:pt idx="12">
                  <c:v>111</c:v>
                </c:pt>
                <c:pt idx="13">
                  <c:v>111.5</c:v>
                </c:pt>
                <c:pt idx="14">
                  <c:v>110.7</c:v>
                </c:pt>
                <c:pt idx="15">
                  <c:v>109.7</c:v>
                </c:pt>
                <c:pt idx="16">
                  <c:v>110.8</c:v>
                </c:pt>
                <c:pt idx="17">
                  <c:v>112.3</c:v>
                </c:pt>
                <c:pt idx="18">
                  <c:v>112.8</c:v>
                </c:pt>
                <c:pt idx="19">
                  <c:v>113.9</c:v>
                </c:pt>
                <c:pt idx="20">
                  <c:v>116.8</c:v>
                </c:pt>
                <c:pt idx="21">
                  <c:v>117.5</c:v>
                </c:pt>
                <c:pt idx="22">
                  <c:v>119.1</c:v>
                </c:pt>
                <c:pt idx="23">
                  <c:v>121.9</c:v>
                </c:pt>
                <c:pt idx="24">
                  <c:v>122.6</c:v>
                </c:pt>
                <c:pt idx="25">
                  <c:v>125.8</c:v>
                </c:pt>
                <c:pt idx="26">
                  <c:v>125.5</c:v>
                </c:pt>
                <c:pt idx="27">
                  <c:v>125.5</c:v>
                </c:pt>
                <c:pt idx="28">
                  <c:v>125.1</c:v>
                </c:pt>
                <c:pt idx="29">
                  <c:v>124.6</c:v>
                </c:pt>
                <c:pt idx="30">
                  <c:v>123.4</c:v>
                </c:pt>
                <c:pt idx="31">
                  <c:v>122.6</c:v>
                </c:pt>
                <c:pt idx="32">
                  <c:v>121.5</c:v>
                </c:pt>
                <c:pt idx="33">
                  <c:v>119.9</c:v>
                </c:pt>
                <c:pt idx="34">
                  <c:v>118</c:v>
                </c:pt>
                <c:pt idx="35">
                  <c:v>116.3</c:v>
                </c:pt>
                <c:pt idx="36">
                  <c:v>115.3</c:v>
                </c:pt>
                <c:pt idx="37">
                  <c:v>114.8</c:v>
                </c:pt>
                <c:pt idx="38">
                  <c:v>114.6</c:v>
                </c:pt>
                <c:pt idx="39">
                  <c:v>114.1</c:v>
                </c:pt>
                <c:pt idx="40">
                  <c:v>113.9</c:v>
                </c:pt>
                <c:pt idx="41">
                  <c:v>114.2</c:v>
                </c:pt>
                <c:pt idx="42">
                  <c:v>114.8</c:v>
                </c:pt>
                <c:pt idx="43">
                  <c:v>115.1</c:v>
                </c:pt>
                <c:pt idx="44">
                  <c:v>114.1</c:v>
                </c:pt>
                <c:pt idx="45">
                  <c:v>113.5</c:v>
                </c:pt>
                <c:pt idx="46">
                  <c:v>112.4</c:v>
                </c:pt>
                <c:pt idx="47">
                  <c:v>111</c:v>
                </c:pt>
                <c:pt idx="48">
                  <c:v>109.6</c:v>
                </c:pt>
                <c:pt idx="49">
                  <c:v>109.4</c:v>
                </c:pt>
                <c:pt idx="50">
                  <c:v>108.3</c:v>
                </c:pt>
                <c:pt idx="51">
                  <c:v>107.7</c:v>
                </c:pt>
                <c:pt idx="52">
                  <c:v>108.5</c:v>
                </c:pt>
                <c:pt idx="53">
                  <c:v>109.2</c:v>
                </c:pt>
                <c:pt idx="54">
                  <c:v>110.8</c:v>
                </c:pt>
                <c:pt idx="55">
                  <c:v>113.4</c:v>
                </c:pt>
                <c:pt idx="56">
                  <c:v>115.1</c:v>
                </c:pt>
                <c:pt idx="57">
                  <c:v>114.4</c:v>
                </c:pt>
                <c:pt idx="58">
                  <c:v>115.8</c:v>
                </c:pt>
                <c:pt idx="59">
                  <c:v>115.3</c:v>
                </c:pt>
                <c:pt idx="60">
                  <c:v>113.9</c:v>
                </c:pt>
                <c:pt idx="61">
                  <c:v>112.8</c:v>
                </c:pt>
                <c:pt idx="62">
                  <c:v>112.8</c:v>
                </c:pt>
                <c:pt idx="63">
                  <c:v>111.8</c:v>
                </c:pt>
                <c:pt idx="64">
                  <c:v>112.4</c:v>
                </c:pt>
                <c:pt idx="65">
                  <c:v>116</c:v>
                </c:pt>
                <c:pt idx="66">
                  <c:v>118.2</c:v>
                </c:pt>
                <c:pt idx="67">
                  <c:v>117.8</c:v>
                </c:pt>
                <c:pt idx="68">
                  <c:v>118.2</c:v>
                </c:pt>
                <c:pt idx="69">
                  <c:v>121.9</c:v>
                </c:pt>
                <c:pt idx="70">
                  <c:v>122.6</c:v>
                </c:pt>
                <c:pt idx="71">
                  <c:v>124.2</c:v>
                </c:pt>
                <c:pt idx="72">
                  <c:v>127.5</c:v>
                </c:pt>
                <c:pt idx="73">
                  <c:v>128.19999999999999</c:v>
                </c:pt>
                <c:pt idx="74">
                  <c:v>129.1</c:v>
                </c:pt>
                <c:pt idx="75">
                  <c:v>129.6</c:v>
                </c:pt>
                <c:pt idx="76">
                  <c:v>130.80000000000001</c:v>
                </c:pt>
                <c:pt idx="77">
                  <c:v>133.6</c:v>
                </c:pt>
                <c:pt idx="78">
                  <c:v>132.1</c:v>
                </c:pt>
                <c:pt idx="79">
                  <c:v>131.6</c:v>
                </c:pt>
                <c:pt idx="80">
                  <c:v>130.30000000000001</c:v>
                </c:pt>
                <c:pt idx="81">
                  <c:v>129</c:v>
                </c:pt>
                <c:pt idx="82">
                  <c:v>127.7</c:v>
                </c:pt>
                <c:pt idx="83">
                  <c:v>126.4</c:v>
                </c:pt>
                <c:pt idx="84">
                  <c:v>125.8</c:v>
                </c:pt>
                <c:pt idx="85">
                  <c:v>125.4</c:v>
                </c:pt>
                <c:pt idx="86">
                  <c:v>124.5</c:v>
                </c:pt>
                <c:pt idx="87">
                  <c:v>123.5</c:v>
                </c:pt>
                <c:pt idx="88">
                  <c:v>122.4</c:v>
                </c:pt>
                <c:pt idx="89">
                  <c:v>121.3</c:v>
                </c:pt>
                <c:pt idx="90">
                  <c:v>121.8</c:v>
                </c:pt>
                <c:pt idx="91">
                  <c:v>122.8</c:v>
                </c:pt>
                <c:pt idx="92">
                  <c:v>121.4</c:v>
                </c:pt>
                <c:pt idx="93">
                  <c:v>122.9</c:v>
                </c:pt>
                <c:pt idx="94">
                  <c:v>123.1</c:v>
                </c:pt>
                <c:pt idx="95">
                  <c:v>124.1</c:v>
                </c:pt>
                <c:pt idx="96">
                  <c:v>123.6</c:v>
                </c:pt>
                <c:pt idx="97">
                  <c:v>122.9</c:v>
                </c:pt>
                <c:pt idx="98">
                  <c:v>124.4</c:v>
                </c:pt>
                <c:pt idx="99">
                  <c:v>124.5</c:v>
                </c:pt>
                <c:pt idx="100">
                  <c:v>126.1</c:v>
                </c:pt>
                <c:pt idx="101">
                  <c:v>127.7</c:v>
                </c:pt>
                <c:pt idx="102">
                  <c:v>130.1</c:v>
                </c:pt>
                <c:pt idx="103">
                  <c:v>131.30000000000001</c:v>
                </c:pt>
                <c:pt idx="104">
                  <c:v>132.19999999999999</c:v>
                </c:pt>
                <c:pt idx="105">
                  <c:v>132.5</c:v>
                </c:pt>
                <c:pt idx="106">
                  <c:v>132.30000000000001</c:v>
                </c:pt>
                <c:pt idx="107">
                  <c:v>131.30000000000001</c:v>
                </c:pt>
                <c:pt idx="108">
                  <c:v>130.4</c:v>
                </c:pt>
                <c:pt idx="109">
                  <c:v>129.9</c:v>
                </c:pt>
                <c:pt idx="110">
                  <c:v>129</c:v>
                </c:pt>
                <c:pt idx="111">
                  <c:v>130.30000000000001</c:v>
                </c:pt>
                <c:pt idx="112">
                  <c:v>129.9</c:v>
                </c:pt>
                <c:pt idx="113">
                  <c:v>129.19999999999999</c:v>
                </c:pt>
                <c:pt idx="114">
                  <c:v>128.69999999999999</c:v>
                </c:pt>
                <c:pt idx="115">
                  <c:v>128.1</c:v>
                </c:pt>
                <c:pt idx="116">
                  <c:v>127.3</c:v>
                </c:pt>
                <c:pt idx="117">
                  <c:v>125.9</c:v>
                </c:pt>
                <c:pt idx="118">
                  <c:v>124.3</c:v>
                </c:pt>
                <c:pt idx="119">
                  <c:v>123.3</c:v>
                </c:pt>
                <c:pt idx="120">
                  <c:v>121.3</c:v>
                </c:pt>
                <c:pt idx="121">
                  <c:v>121</c:v>
                </c:pt>
                <c:pt idx="122">
                  <c:v>120.3</c:v>
                </c:pt>
                <c:pt idx="123">
                  <c:v>119.3</c:v>
                </c:pt>
                <c:pt idx="124">
                  <c:v>119.9</c:v>
                </c:pt>
                <c:pt idx="125">
                  <c:v>120.1</c:v>
                </c:pt>
                <c:pt idx="126">
                  <c:v>119.8</c:v>
                </c:pt>
                <c:pt idx="127">
                  <c:v>122.2</c:v>
                </c:pt>
                <c:pt idx="128">
                  <c:v>121.3</c:v>
                </c:pt>
                <c:pt idx="129">
                  <c:v>123.5</c:v>
                </c:pt>
                <c:pt idx="130">
                  <c:v>126</c:v>
                </c:pt>
                <c:pt idx="131">
                  <c:v>125.5</c:v>
                </c:pt>
                <c:pt idx="132">
                  <c:v>124.9</c:v>
                </c:pt>
                <c:pt idx="133">
                  <c:v>124.2</c:v>
                </c:pt>
                <c:pt idx="134">
                  <c:v>123</c:v>
                </c:pt>
                <c:pt idx="135">
                  <c:v>121.2</c:v>
                </c:pt>
                <c:pt idx="136">
                  <c:v>120.7</c:v>
                </c:pt>
                <c:pt idx="137">
                  <c:v>120</c:v>
                </c:pt>
                <c:pt idx="138">
                  <c:v>120.3</c:v>
                </c:pt>
                <c:pt idx="139">
                  <c:v>119.7</c:v>
                </c:pt>
                <c:pt idx="140">
                  <c:v>124.2</c:v>
                </c:pt>
                <c:pt idx="141">
                  <c:v>126.8</c:v>
                </c:pt>
                <c:pt idx="142">
                  <c:v>126.1</c:v>
                </c:pt>
                <c:pt idx="143">
                  <c:v>127.4</c:v>
                </c:pt>
                <c:pt idx="144">
                  <c:v>126.3</c:v>
                </c:pt>
                <c:pt idx="145">
                  <c:v>125.5</c:v>
                </c:pt>
                <c:pt idx="146">
                  <c:v>124.4</c:v>
                </c:pt>
                <c:pt idx="147">
                  <c:v>121.7</c:v>
                </c:pt>
                <c:pt idx="148">
                  <c:v>119.6</c:v>
                </c:pt>
                <c:pt idx="149">
                  <c:v>119.1</c:v>
                </c:pt>
                <c:pt idx="150">
                  <c:v>117.8</c:v>
                </c:pt>
                <c:pt idx="151">
                  <c:v>116.7</c:v>
                </c:pt>
                <c:pt idx="152">
                  <c:v>116</c:v>
                </c:pt>
                <c:pt idx="153">
                  <c:v>115.8</c:v>
                </c:pt>
                <c:pt idx="154">
                  <c:v>115.6</c:v>
                </c:pt>
                <c:pt idx="155">
                  <c:v>115.8</c:v>
                </c:pt>
                <c:pt idx="156">
                  <c:v>115.8</c:v>
                </c:pt>
                <c:pt idx="157">
                  <c:v>115.2</c:v>
                </c:pt>
                <c:pt idx="158">
                  <c:v>114.4</c:v>
                </c:pt>
                <c:pt idx="159">
                  <c:v>112.8</c:v>
                </c:pt>
                <c:pt idx="160">
                  <c:v>111</c:v>
                </c:pt>
                <c:pt idx="161">
                  <c:v>110.2</c:v>
                </c:pt>
                <c:pt idx="162">
                  <c:v>109.3</c:v>
                </c:pt>
                <c:pt idx="163">
                  <c:v>108.2</c:v>
                </c:pt>
                <c:pt idx="164">
                  <c:v>106.4</c:v>
                </c:pt>
                <c:pt idx="165">
                  <c:v>105.3</c:v>
                </c:pt>
                <c:pt idx="166">
                  <c:v>105.1</c:v>
                </c:pt>
                <c:pt idx="167">
                  <c:v>106</c:v>
                </c:pt>
                <c:pt idx="168">
                  <c:v>105.3</c:v>
                </c:pt>
                <c:pt idx="169">
                  <c:v>107.2</c:v>
                </c:pt>
                <c:pt idx="170">
                  <c:v>105.7</c:v>
                </c:pt>
                <c:pt idx="171">
                  <c:v>104.2</c:v>
                </c:pt>
                <c:pt idx="172">
                  <c:v>102.4</c:v>
                </c:pt>
                <c:pt idx="173">
                  <c:v>102.1</c:v>
                </c:pt>
                <c:pt idx="174">
                  <c:v>107.5</c:v>
                </c:pt>
                <c:pt idx="175">
                  <c:v>106.3</c:v>
                </c:pt>
                <c:pt idx="176">
                  <c:v>105.5</c:v>
                </c:pt>
                <c:pt idx="177">
                  <c:v>107.2</c:v>
                </c:pt>
                <c:pt idx="178">
                  <c:v>109.7</c:v>
                </c:pt>
                <c:pt idx="179">
                  <c:v>110.9</c:v>
                </c:pt>
                <c:pt idx="180">
                  <c:v>113.3</c:v>
                </c:pt>
                <c:pt idx="181">
                  <c:v>113.3</c:v>
                </c:pt>
                <c:pt idx="182">
                  <c:v>112.6</c:v>
                </c:pt>
                <c:pt idx="183">
                  <c:v>113.4</c:v>
                </c:pt>
                <c:pt idx="184">
                  <c:v>114.3</c:v>
                </c:pt>
                <c:pt idx="185">
                  <c:v>112.6</c:v>
                </c:pt>
                <c:pt idx="186">
                  <c:v>112.1</c:v>
                </c:pt>
                <c:pt idx="187">
                  <c:v>109.9</c:v>
                </c:pt>
                <c:pt idx="188">
                  <c:v>113.2</c:v>
                </c:pt>
                <c:pt idx="189">
                  <c:v>112.5</c:v>
                </c:pt>
                <c:pt idx="190">
                  <c:v>111.9</c:v>
                </c:pt>
                <c:pt idx="191">
                  <c:v>109.6</c:v>
                </c:pt>
                <c:pt idx="192">
                  <c:v>108.1</c:v>
                </c:pt>
                <c:pt idx="193">
                  <c:v>107.2</c:v>
                </c:pt>
                <c:pt idx="194">
                  <c:v>106.9</c:v>
                </c:pt>
                <c:pt idx="195">
                  <c:v>105.8</c:v>
                </c:pt>
                <c:pt idx="196">
                  <c:v>105.3</c:v>
                </c:pt>
                <c:pt idx="197">
                  <c:v>104.9</c:v>
                </c:pt>
                <c:pt idx="198">
                  <c:v>104.6</c:v>
                </c:pt>
                <c:pt idx="199">
                  <c:v>104.5</c:v>
                </c:pt>
                <c:pt idx="200">
                  <c:v>106</c:v>
                </c:pt>
                <c:pt idx="201">
                  <c:v>105.4</c:v>
                </c:pt>
                <c:pt idx="202">
                  <c:v>105.7</c:v>
                </c:pt>
                <c:pt idx="203">
                  <c:v>104.1</c:v>
                </c:pt>
                <c:pt idx="204">
                  <c:v>105</c:v>
                </c:pt>
                <c:pt idx="205">
                  <c:v>104.3</c:v>
                </c:pt>
                <c:pt idx="206">
                  <c:v>104.9</c:v>
                </c:pt>
                <c:pt idx="207">
                  <c:v>102</c:v>
                </c:pt>
                <c:pt idx="208">
                  <c:v>100.7</c:v>
                </c:pt>
                <c:pt idx="209">
                  <c:v>98.4</c:v>
                </c:pt>
                <c:pt idx="210">
                  <c:v>96.5</c:v>
                </c:pt>
                <c:pt idx="211">
                  <c:v>96.5</c:v>
                </c:pt>
                <c:pt idx="212">
                  <c:v>96.1</c:v>
                </c:pt>
                <c:pt idx="213">
                  <c:v>95</c:v>
                </c:pt>
                <c:pt idx="214">
                  <c:v>94.9</c:v>
                </c:pt>
                <c:pt idx="215">
                  <c:v>95.3</c:v>
                </c:pt>
                <c:pt idx="216">
                  <c:v>100.7</c:v>
                </c:pt>
                <c:pt idx="217">
                  <c:v>99.8</c:v>
                </c:pt>
                <c:pt idx="218">
                  <c:v>96.7</c:v>
                </c:pt>
                <c:pt idx="219">
                  <c:v>95.2</c:v>
                </c:pt>
                <c:pt idx="220">
                  <c:v>94.2</c:v>
                </c:pt>
                <c:pt idx="221">
                  <c:v>91.3</c:v>
                </c:pt>
                <c:pt idx="222">
                  <c:v>93.6</c:v>
                </c:pt>
                <c:pt idx="223">
                  <c:v>91.4</c:v>
                </c:pt>
                <c:pt idx="224">
                  <c:v>102.4</c:v>
                </c:pt>
                <c:pt idx="225">
                  <c:v>108.2</c:v>
                </c:pt>
                <c:pt idx="226">
                  <c:v>112.1</c:v>
                </c:pt>
                <c:pt idx="227">
                  <c:v>113.2</c:v>
                </c:pt>
                <c:pt idx="228">
                  <c:v>115.2</c:v>
                </c:pt>
                <c:pt idx="229">
                  <c:v>113.8</c:v>
                </c:pt>
                <c:pt idx="230">
                  <c:v>112.7</c:v>
                </c:pt>
                <c:pt idx="231">
                  <c:v>112.4</c:v>
                </c:pt>
                <c:pt idx="232">
                  <c:v>117.5</c:v>
                </c:pt>
                <c:pt idx="233">
                  <c:v>115.7</c:v>
                </c:pt>
                <c:pt idx="234">
                  <c:v>114</c:v>
                </c:pt>
                <c:pt idx="235">
                  <c:v>112.6</c:v>
                </c:pt>
                <c:pt idx="236">
                  <c:v>110.1</c:v>
                </c:pt>
                <c:pt idx="237">
                  <c:v>112.8</c:v>
                </c:pt>
                <c:pt idx="238">
                  <c:v>114.7</c:v>
                </c:pt>
                <c:pt idx="239">
                  <c:v>112.8</c:v>
                </c:pt>
                <c:pt idx="240">
                  <c:v>113.5</c:v>
                </c:pt>
                <c:pt idx="241">
                  <c:v>117.3</c:v>
                </c:pt>
                <c:pt idx="242">
                  <c:v>116.5</c:v>
                </c:pt>
                <c:pt idx="243">
                  <c:v>119.7</c:v>
                </c:pt>
                <c:pt idx="244">
                  <c:v>119</c:v>
                </c:pt>
                <c:pt idx="245">
                  <c:v>117.7</c:v>
                </c:pt>
                <c:pt idx="246">
                  <c:v>124.3</c:v>
                </c:pt>
                <c:pt idx="247">
                  <c:v>123.4</c:v>
                </c:pt>
                <c:pt idx="248">
                  <c:v>120.9</c:v>
                </c:pt>
                <c:pt idx="249">
                  <c:v>126.8</c:v>
                </c:pt>
                <c:pt idx="250">
                  <c:v>124.8</c:v>
                </c:pt>
                <c:pt idx="251">
                  <c:v>131</c:v>
                </c:pt>
                <c:pt idx="252">
                  <c:v>129.5</c:v>
                </c:pt>
                <c:pt idx="253">
                  <c:v>126.7</c:v>
                </c:pt>
                <c:pt idx="254">
                  <c:v>125.7</c:v>
                </c:pt>
                <c:pt idx="255">
                  <c:v>122.1</c:v>
                </c:pt>
                <c:pt idx="256">
                  <c:v>119.7</c:v>
                </c:pt>
                <c:pt idx="257">
                  <c:v>121.8</c:v>
                </c:pt>
                <c:pt idx="258">
                  <c:v>123.4</c:v>
                </c:pt>
                <c:pt idx="259">
                  <c:v>126.6</c:v>
                </c:pt>
                <c:pt idx="260">
                  <c:v>128.30000000000001</c:v>
                </c:pt>
                <c:pt idx="261">
                  <c:v>129.5</c:v>
                </c:pt>
                <c:pt idx="262">
                  <c:v>128.1</c:v>
                </c:pt>
                <c:pt idx="263">
                  <c:v>128.19999999999999</c:v>
                </c:pt>
                <c:pt idx="264">
                  <c:v>126.4</c:v>
                </c:pt>
                <c:pt idx="265">
                  <c:v>126.1</c:v>
                </c:pt>
                <c:pt idx="266">
                  <c:v>127.2</c:v>
                </c:pt>
                <c:pt idx="267">
                  <c:v>126.1</c:v>
                </c:pt>
                <c:pt idx="268">
                  <c:v>128.80000000000001</c:v>
                </c:pt>
                <c:pt idx="269">
                  <c:v>137.69999999999999</c:v>
                </c:pt>
                <c:pt idx="270">
                  <c:v>134.9</c:v>
                </c:pt>
                <c:pt idx="271">
                  <c:v>134.30000000000001</c:v>
                </c:pt>
                <c:pt idx="272">
                  <c:v>140.69999999999999</c:v>
                </c:pt>
                <c:pt idx="273">
                  <c:v>149.1</c:v>
                </c:pt>
                <c:pt idx="274">
                  <c:v>147.5</c:v>
                </c:pt>
                <c:pt idx="275">
                  <c:v>155.19999999999999</c:v>
                </c:pt>
                <c:pt idx="276">
                  <c:v>152</c:v>
                </c:pt>
                <c:pt idx="277">
                  <c:v>149.1</c:v>
                </c:pt>
                <c:pt idx="278">
                  <c:v>146.19999999999999</c:v>
                </c:pt>
                <c:pt idx="279">
                  <c:v>148.5</c:v>
                </c:pt>
                <c:pt idx="280">
                  <c:v>145</c:v>
                </c:pt>
                <c:pt idx="281">
                  <c:v>140.9</c:v>
                </c:pt>
                <c:pt idx="282">
                  <c:v>146.80000000000001</c:v>
                </c:pt>
                <c:pt idx="283">
                  <c:v>147.5</c:v>
                </c:pt>
                <c:pt idx="284">
                  <c:v>155.19999999999999</c:v>
                </c:pt>
                <c:pt idx="285">
                  <c:v>165.2</c:v>
                </c:pt>
                <c:pt idx="286">
                  <c:v>173.1</c:v>
                </c:pt>
                <c:pt idx="287">
                  <c:v>181.4</c:v>
                </c:pt>
                <c:pt idx="288">
                  <c:v>183.5</c:v>
                </c:pt>
                <c:pt idx="289">
                  <c:v>197.2</c:v>
                </c:pt>
                <c:pt idx="290">
                  <c:v>200.3</c:v>
                </c:pt>
                <c:pt idx="291">
                  <c:v>188.1</c:v>
                </c:pt>
                <c:pt idx="292">
                  <c:v>172.2</c:v>
                </c:pt>
                <c:pt idx="293">
                  <c:v>163.30000000000001</c:v>
                </c:pt>
                <c:pt idx="294">
                  <c:v>152.19999999999999</c:v>
                </c:pt>
                <c:pt idx="295">
                  <c:v>143</c:v>
                </c:pt>
                <c:pt idx="296">
                  <c:v>134.6</c:v>
                </c:pt>
                <c:pt idx="297">
                  <c:v>134.6</c:v>
                </c:pt>
                <c:pt idx="298">
                  <c:v>135.5</c:v>
                </c:pt>
                <c:pt idx="299">
                  <c:v>139</c:v>
                </c:pt>
                <c:pt idx="300">
                  <c:v>141.6</c:v>
                </c:pt>
                <c:pt idx="301">
                  <c:v>153.30000000000001</c:v>
                </c:pt>
                <c:pt idx="302">
                  <c:v>154.5</c:v>
                </c:pt>
                <c:pt idx="303">
                  <c:v>153.19999999999999</c:v>
                </c:pt>
                <c:pt idx="304">
                  <c:v>150.6</c:v>
                </c:pt>
                <c:pt idx="305">
                  <c:v>146.5</c:v>
                </c:pt>
                <c:pt idx="306">
                  <c:v>144.80000000000001</c:v>
                </c:pt>
                <c:pt idx="307">
                  <c:v>154.19999999999999</c:v>
                </c:pt>
                <c:pt idx="308">
                  <c:v>152.4</c:v>
                </c:pt>
                <c:pt idx="309">
                  <c:v>156.19999999999999</c:v>
                </c:pt>
                <c:pt idx="310">
                  <c:v>151.80000000000001</c:v>
                </c:pt>
                <c:pt idx="311">
                  <c:v>151</c:v>
                </c:pt>
                <c:pt idx="312">
                  <c:v>152</c:v>
                </c:pt>
                <c:pt idx="313">
                  <c:v>149.6</c:v>
                </c:pt>
                <c:pt idx="314">
                  <c:v>145.69999999999999</c:v>
                </c:pt>
                <c:pt idx="315">
                  <c:v>141.80000000000001</c:v>
                </c:pt>
                <c:pt idx="316">
                  <c:v>138.6</c:v>
                </c:pt>
                <c:pt idx="317">
                  <c:v>140.1</c:v>
                </c:pt>
                <c:pt idx="318">
                  <c:v>142</c:v>
                </c:pt>
                <c:pt idx="319">
                  <c:v>145.19999999999999</c:v>
                </c:pt>
                <c:pt idx="320">
                  <c:v>152.5</c:v>
                </c:pt>
                <c:pt idx="321">
                  <c:v>152.1</c:v>
                </c:pt>
                <c:pt idx="322">
                  <c:v>150.5</c:v>
                </c:pt>
                <c:pt idx="323">
                  <c:v>146.5</c:v>
                </c:pt>
                <c:pt idx="324">
                  <c:v>150.30000000000001</c:v>
                </c:pt>
                <c:pt idx="325">
                  <c:v>145.30000000000001</c:v>
                </c:pt>
                <c:pt idx="326">
                  <c:v>140.19999999999999</c:v>
                </c:pt>
                <c:pt idx="327">
                  <c:v>138.5</c:v>
                </c:pt>
                <c:pt idx="328">
                  <c:v>138.5</c:v>
                </c:pt>
                <c:pt idx="329">
                  <c:v>138.9</c:v>
                </c:pt>
                <c:pt idx="330">
                  <c:v>138.1</c:v>
                </c:pt>
                <c:pt idx="331">
                  <c:v>149.5</c:v>
                </c:pt>
                <c:pt idx="332">
                  <c:v>160.6</c:v>
                </c:pt>
                <c:pt idx="333">
                  <c:v>163.6</c:v>
                </c:pt>
                <c:pt idx="334">
                  <c:v>179</c:v>
                </c:pt>
                <c:pt idx="335">
                  <c:v>176.4</c:v>
                </c:pt>
                <c:pt idx="336">
                  <c:v>190.3</c:v>
                </c:pt>
                <c:pt idx="337">
                  <c:v>193.9</c:v>
                </c:pt>
                <c:pt idx="338">
                  <c:v>187.2</c:v>
                </c:pt>
                <c:pt idx="339">
                  <c:v>185.3</c:v>
                </c:pt>
                <c:pt idx="340">
                  <c:v>181.3</c:v>
                </c:pt>
                <c:pt idx="341">
                  <c:v>172.4</c:v>
                </c:pt>
                <c:pt idx="342">
                  <c:v>162.69999999999999</c:v>
                </c:pt>
                <c:pt idx="343">
                  <c:v>150.30000000000001</c:v>
                </c:pt>
                <c:pt idx="344">
                  <c:v>138.80000000000001</c:v>
                </c:pt>
                <c:pt idx="345">
                  <c:v>131.6</c:v>
                </c:pt>
                <c:pt idx="346">
                  <c:v>131.69999999999999</c:v>
                </c:pt>
                <c:pt idx="347">
                  <c:v>136.19999999999999</c:v>
                </c:pt>
                <c:pt idx="348">
                  <c:v>134.6</c:v>
                </c:pt>
                <c:pt idx="349">
                  <c:v>138.5</c:v>
                </c:pt>
                <c:pt idx="350">
                  <c:v>147</c:v>
                </c:pt>
                <c:pt idx="351">
                  <c:v>158.19999999999999</c:v>
                </c:pt>
                <c:pt idx="352">
                  <c:v>171.6</c:v>
                </c:pt>
                <c:pt idx="353">
                  <c:v>180.9</c:v>
                </c:pt>
                <c:pt idx="354">
                  <c:v>174.1</c:v>
                </c:pt>
                <c:pt idx="355">
                  <c:v>170.8</c:v>
                </c:pt>
                <c:pt idx="356">
                  <c:v>164.4</c:v>
                </c:pt>
                <c:pt idx="357">
                  <c:v>153.19999999999999</c:v>
                </c:pt>
                <c:pt idx="358">
                  <c:v>141.9</c:v>
                </c:pt>
                <c:pt idx="359">
                  <c:v>135.19999999999999</c:v>
                </c:pt>
                <c:pt idx="360">
                  <c:v>127.4</c:v>
                </c:pt>
                <c:pt idx="361">
                  <c:v>122.6</c:v>
                </c:pt>
                <c:pt idx="362">
                  <c:v>119.9</c:v>
                </c:pt>
                <c:pt idx="363">
                  <c:v>120.7</c:v>
                </c:pt>
                <c:pt idx="364">
                  <c:v>120.6</c:v>
                </c:pt>
                <c:pt idx="365">
                  <c:v>115.5</c:v>
                </c:pt>
                <c:pt idx="366">
                  <c:v>115.2</c:v>
                </c:pt>
                <c:pt idx="367">
                  <c:v>116.9</c:v>
                </c:pt>
                <c:pt idx="368">
                  <c:v>107.9</c:v>
                </c:pt>
                <c:pt idx="369">
                  <c:v>110.6</c:v>
                </c:pt>
                <c:pt idx="370">
                  <c:v>117.9</c:v>
                </c:pt>
                <c:pt idx="371">
                  <c:v>117.6</c:v>
                </c:pt>
                <c:pt idx="372">
                  <c:v>110.5</c:v>
                </c:pt>
                <c:pt idx="373">
                  <c:v>111.4</c:v>
                </c:pt>
                <c:pt idx="374">
                  <c:v>110</c:v>
                </c:pt>
                <c:pt idx="375">
                  <c:v>112.5</c:v>
                </c:pt>
                <c:pt idx="376">
                  <c:v>109.6</c:v>
                </c:pt>
                <c:pt idx="377">
                  <c:v>112.6</c:v>
                </c:pt>
                <c:pt idx="378">
                  <c:v>110.8</c:v>
                </c:pt>
                <c:pt idx="379">
                  <c:v>118.2</c:v>
                </c:pt>
                <c:pt idx="380">
                  <c:v>124.6</c:v>
                </c:pt>
                <c:pt idx="381">
                  <c:v>134</c:v>
                </c:pt>
                <c:pt idx="382">
                  <c:v>142.80000000000001</c:v>
                </c:pt>
                <c:pt idx="383">
                  <c:v>141.4</c:v>
                </c:pt>
                <c:pt idx="384">
                  <c:v>149.4</c:v>
                </c:pt>
                <c:pt idx="385">
                  <c:v>144.9</c:v>
                </c:pt>
                <c:pt idx="386">
                  <c:v>143.5</c:v>
                </c:pt>
                <c:pt idx="387">
                  <c:v>142.30000000000001</c:v>
                </c:pt>
                <c:pt idx="388">
                  <c:v>144.30000000000001</c:v>
                </c:pt>
                <c:pt idx="389">
                  <c:v>144.6</c:v>
                </c:pt>
                <c:pt idx="390">
                  <c:v>151.6</c:v>
                </c:pt>
                <c:pt idx="391">
                  <c:v>148.5</c:v>
                </c:pt>
                <c:pt idx="392">
                  <c:v>150.1</c:v>
                </c:pt>
                <c:pt idx="393">
                  <c:v>147.30000000000001</c:v>
                </c:pt>
                <c:pt idx="394">
                  <c:v>143.6</c:v>
                </c:pt>
                <c:pt idx="395">
                  <c:v>144.5</c:v>
                </c:pt>
                <c:pt idx="396">
                  <c:v>142.5</c:v>
                </c:pt>
                <c:pt idx="397">
                  <c:v>141.19999999999999</c:v>
                </c:pt>
                <c:pt idx="398">
                  <c:v>145.4</c:v>
                </c:pt>
                <c:pt idx="399">
                  <c:v>145.4</c:v>
                </c:pt>
                <c:pt idx="400">
                  <c:v>146.6</c:v>
                </c:pt>
                <c:pt idx="401">
                  <c:v>144.9</c:v>
                </c:pt>
                <c:pt idx="402">
                  <c:v>142.4</c:v>
                </c:pt>
                <c:pt idx="403">
                  <c:v>140.69999999999999</c:v>
                </c:pt>
                <c:pt idx="404">
                  <c:v>146.5</c:v>
                </c:pt>
                <c:pt idx="405">
                  <c:v>143.9</c:v>
                </c:pt>
                <c:pt idx="406">
                  <c:v>146.5</c:v>
                </c:pt>
                <c:pt idx="407">
                  <c:v>143.6</c:v>
                </c:pt>
                <c:pt idx="408">
                  <c:v>147.30000000000001</c:v>
                </c:pt>
                <c:pt idx="409">
                  <c:v>145.69999999999999</c:v>
                </c:pt>
                <c:pt idx="410">
                  <c:v>153.30000000000001</c:v>
                </c:pt>
                <c:pt idx="411">
                  <c:v>151.5</c:v>
                </c:pt>
                <c:pt idx="412">
                  <c:v>157</c:v>
                </c:pt>
                <c:pt idx="413">
                  <c:v>152</c:v>
                </c:pt>
                <c:pt idx="414">
                  <c:v>149.4</c:v>
                </c:pt>
                <c:pt idx="415">
                  <c:v>149.6</c:v>
                </c:pt>
                <c:pt idx="416">
                  <c:v>141.69999999999999</c:v>
                </c:pt>
                <c:pt idx="417">
                  <c:v>136</c:v>
                </c:pt>
                <c:pt idx="418">
                  <c:v>133.6</c:v>
                </c:pt>
                <c:pt idx="419">
                  <c:v>133.6</c:v>
                </c:pt>
                <c:pt idx="420">
                  <c:v>136.9</c:v>
                </c:pt>
                <c:pt idx="421">
                  <c:v>141.80000000000001</c:v>
                </c:pt>
                <c:pt idx="422">
                  <c:v>148.9</c:v>
                </c:pt>
                <c:pt idx="423">
                  <c:v>144.9</c:v>
                </c:pt>
                <c:pt idx="424">
                  <c:v>147.6</c:v>
                </c:pt>
                <c:pt idx="425">
                  <c:v>149.1</c:v>
                </c:pt>
                <c:pt idx="426">
                  <c:v>151</c:v>
                </c:pt>
                <c:pt idx="427">
                  <c:v>157</c:v>
                </c:pt>
                <c:pt idx="428">
                  <c:v>163.9</c:v>
                </c:pt>
                <c:pt idx="429">
                  <c:v>170.3</c:v>
                </c:pt>
                <c:pt idx="430">
                  <c:v>168.3</c:v>
                </c:pt>
                <c:pt idx="431">
                  <c:v>171.7</c:v>
                </c:pt>
                <c:pt idx="432">
                  <c:v>175</c:v>
                </c:pt>
                <c:pt idx="433">
                  <c:v>172.9</c:v>
                </c:pt>
                <c:pt idx="434">
                  <c:v>164.5</c:v>
                </c:pt>
                <c:pt idx="435">
                  <c:v>157.1</c:v>
                </c:pt>
                <c:pt idx="436">
                  <c:v>155.6</c:v>
                </c:pt>
                <c:pt idx="437">
                  <c:v>151</c:v>
                </c:pt>
                <c:pt idx="438">
                  <c:v>153.69999999999999</c:v>
                </c:pt>
                <c:pt idx="439">
                  <c:v>156</c:v>
                </c:pt>
                <c:pt idx="440">
                  <c:v>146.6</c:v>
                </c:pt>
                <c:pt idx="441">
                  <c:v>145</c:v>
                </c:pt>
                <c:pt idx="442">
                  <c:v>153.5</c:v>
                </c:pt>
                <c:pt idx="443">
                  <c:v>153</c:v>
                </c:pt>
                <c:pt idx="444">
                  <c:v>150.19999999999999</c:v>
                </c:pt>
                <c:pt idx="445">
                  <c:v>157.69999999999999</c:v>
                </c:pt>
                <c:pt idx="446">
                  <c:v>158.30000000000001</c:v>
                </c:pt>
                <c:pt idx="447">
                  <c:v>151.30000000000001</c:v>
                </c:pt>
                <c:pt idx="448">
                  <c:v>148</c:v>
                </c:pt>
                <c:pt idx="449">
                  <c:v>149.80000000000001</c:v>
                </c:pt>
                <c:pt idx="450">
                  <c:v>154.69999999999999</c:v>
                </c:pt>
                <c:pt idx="451">
                  <c:v>155</c:v>
                </c:pt>
                <c:pt idx="452">
                  <c:v>153.69999999999999</c:v>
                </c:pt>
                <c:pt idx="453">
                  <c:v>156.5</c:v>
                </c:pt>
                <c:pt idx="454">
                  <c:v>160.5</c:v>
                </c:pt>
                <c:pt idx="455">
                  <c:v>161.30000000000001</c:v>
                </c:pt>
                <c:pt idx="456">
                  <c:v>179.6</c:v>
                </c:pt>
                <c:pt idx="457">
                  <c:v>175.1</c:v>
                </c:pt>
                <c:pt idx="458">
                  <c:v>171.6</c:v>
                </c:pt>
                <c:pt idx="459">
                  <c:v>173.4</c:v>
                </c:pt>
                <c:pt idx="460">
                  <c:v>163</c:v>
                </c:pt>
                <c:pt idx="461">
                  <c:v>155.1</c:v>
                </c:pt>
                <c:pt idx="462">
                  <c:v>157.80000000000001</c:v>
                </c:pt>
                <c:pt idx="463">
                  <c:v>160.30000000000001</c:v>
                </c:pt>
                <c:pt idx="464">
                  <c:v>161</c:v>
                </c:pt>
                <c:pt idx="465">
                  <c:v>156.19999999999999</c:v>
                </c:pt>
                <c:pt idx="466">
                  <c:v>160.4</c:v>
                </c:pt>
                <c:pt idx="467">
                  <c:v>153.19999999999999</c:v>
                </c:pt>
                <c:pt idx="468">
                  <c:v>150.69999999999999</c:v>
                </c:pt>
                <c:pt idx="469">
                  <c:v>155.4</c:v>
                </c:pt>
                <c:pt idx="470">
                  <c:v>149.5</c:v>
                </c:pt>
                <c:pt idx="471">
                  <c:v>148.6</c:v>
                </c:pt>
                <c:pt idx="472">
                  <c:v>146.5</c:v>
                </c:pt>
                <c:pt idx="473">
                  <c:v>151</c:v>
                </c:pt>
                <c:pt idx="474">
                  <c:v>147.5</c:v>
                </c:pt>
                <c:pt idx="475">
                  <c:v>152.69999999999999</c:v>
                </c:pt>
                <c:pt idx="476">
                  <c:v>158.1</c:v>
                </c:pt>
                <c:pt idx="477">
                  <c:v>163.30000000000001</c:v>
                </c:pt>
                <c:pt idx="478">
                  <c:v>168.9</c:v>
                </c:pt>
                <c:pt idx="479">
                  <c:v>163.6</c:v>
                </c:pt>
                <c:pt idx="480">
                  <c:v>168.9</c:v>
                </c:pt>
                <c:pt idx="481">
                  <c:v>167.1</c:v>
                </c:pt>
                <c:pt idx="482">
                  <c:v>170.7</c:v>
                </c:pt>
                <c:pt idx="483">
                  <c:v>172.4</c:v>
                </c:pt>
                <c:pt idx="484">
                  <c:v>170.8</c:v>
                </c:pt>
                <c:pt idx="485">
                  <c:v>167.2</c:v>
                </c:pt>
                <c:pt idx="486">
                  <c:v>172</c:v>
                </c:pt>
                <c:pt idx="487">
                  <c:v>176.4</c:v>
                </c:pt>
                <c:pt idx="488">
                  <c:v>177.8</c:v>
                </c:pt>
                <c:pt idx="489">
                  <c:v>180.3</c:v>
                </c:pt>
                <c:pt idx="490">
                  <c:v>184.8</c:v>
                </c:pt>
                <c:pt idx="491">
                  <c:v>183.5</c:v>
                </c:pt>
                <c:pt idx="492">
                  <c:v>189.9</c:v>
                </c:pt>
                <c:pt idx="493">
                  <c:v>197.4</c:v>
                </c:pt>
                <c:pt idx="494">
                  <c:v>209.5</c:v>
                </c:pt>
                <c:pt idx="495">
                  <c:v>209.8</c:v>
                </c:pt>
                <c:pt idx="496">
                  <c:v>206</c:v>
                </c:pt>
                <c:pt idx="497">
                  <c:v>202.1</c:v>
                </c:pt>
                <c:pt idx="498">
                  <c:v>194.3</c:v>
                </c:pt>
                <c:pt idx="499">
                  <c:v>187.7</c:v>
                </c:pt>
                <c:pt idx="500">
                  <c:v>188.6</c:v>
                </c:pt>
                <c:pt idx="501">
                  <c:v>186.4</c:v>
                </c:pt>
                <c:pt idx="502">
                  <c:v>191.4</c:v>
                </c:pt>
                <c:pt idx="503">
                  <c:v>192.1</c:v>
                </c:pt>
                <c:pt idx="504">
                  <c:v>189.8</c:v>
                </c:pt>
                <c:pt idx="505">
                  <c:v>188</c:v>
                </c:pt>
                <c:pt idx="506">
                  <c:v>188.3</c:v>
                </c:pt>
                <c:pt idx="507">
                  <c:v>191</c:v>
                </c:pt>
                <c:pt idx="508">
                  <c:v>190.9</c:v>
                </c:pt>
                <c:pt idx="509">
                  <c:v>185.4</c:v>
                </c:pt>
                <c:pt idx="510">
                  <c:v>181.1</c:v>
                </c:pt>
                <c:pt idx="511">
                  <c:v>184.9</c:v>
                </c:pt>
                <c:pt idx="512">
                  <c:v>190.9</c:v>
                </c:pt>
                <c:pt idx="513">
                  <c:v>195.1</c:v>
                </c:pt>
                <c:pt idx="514">
                  <c:v>195.3</c:v>
                </c:pt>
                <c:pt idx="515">
                  <c:v>201.8</c:v>
                </c:pt>
                <c:pt idx="516">
                  <c:v>205.7</c:v>
                </c:pt>
                <c:pt idx="517">
                  <c:v>203.8</c:v>
                </c:pt>
                <c:pt idx="518">
                  <c:v>204.7</c:v>
                </c:pt>
                <c:pt idx="519">
                  <c:v>197.9</c:v>
                </c:pt>
                <c:pt idx="520">
                  <c:v>192</c:v>
                </c:pt>
                <c:pt idx="521">
                  <c:v>190.8</c:v>
                </c:pt>
                <c:pt idx="522">
                  <c:v>191.4</c:v>
                </c:pt>
                <c:pt idx="523">
                  <c:v>188.8</c:v>
                </c:pt>
                <c:pt idx="524">
                  <c:v>178.5</c:v>
                </c:pt>
                <c:pt idx="525">
                  <c:v>174.8</c:v>
                </c:pt>
                <c:pt idx="526">
                  <c:v>171.9</c:v>
                </c:pt>
                <c:pt idx="527">
                  <c:v>173.7</c:v>
                </c:pt>
                <c:pt idx="528">
                  <c:v>181.8</c:v>
                </c:pt>
                <c:pt idx="529">
                  <c:v>185.9</c:v>
                </c:pt>
                <c:pt idx="530">
                  <c:v>187.3</c:v>
                </c:pt>
                <c:pt idx="531">
                  <c:v>193.5</c:v>
                </c:pt>
                <c:pt idx="532">
                  <c:v>192.5</c:v>
                </c:pt>
                <c:pt idx="533">
                  <c:v>188.8</c:v>
                </c:pt>
                <c:pt idx="534">
                  <c:v>187.7</c:v>
                </c:pt>
                <c:pt idx="535">
                  <c:v>194.4</c:v>
                </c:pt>
                <c:pt idx="536">
                  <c:v>203.7</c:v>
                </c:pt>
                <c:pt idx="537">
                  <c:v>208.5</c:v>
                </c:pt>
                <c:pt idx="538">
                  <c:v>215.9</c:v>
                </c:pt>
                <c:pt idx="539">
                  <c:v>216.2</c:v>
                </c:pt>
                <c:pt idx="540">
                  <c:v>225.2</c:v>
                </c:pt>
                <c:pt idx="541">
                  <c:v>230</c:v>
                </c:pt>
                <c:pt idx="542">
                  <c:v>222.1</c:v>
                </c:pt>
                <c:pt idx="543">
                  <c:v>222.7</c:v>
                </c:pt>
                <c:pt idx="544">
                  <c:v>223.7</c:v>
                </c:pt>
                <c:pt idx="545">
                  <c:v>215.9</c:v>
                </c:pt>
                <c:pt idx="546">
                  <c:v>215.2</c:v>
                </c:pt>
                <c:pt idx="547">
                  <c:v>209.7</c:v>
                </c:pt>
                <c:pt idx="548">
                  <c:v>205.3</c:v>
                </c:pt>
                <c:pt idx="549">
                  <c:v>210.7</c:v>
                </c:pt>
                <c:pt idx="550">
                  <c:v>212.7</c:v>
                </c:pt>
                <c:pt idx="551">
                  <c:v>218</c:v>
                </c:pt>
                <c:pt idx="552">
                  <c:v>226.3</c:v>
                </c:pt>
                <c:pt idx="553">
                  <c:v>226.1</c:v>
                </c:pt>
                <c:pt idx="554">
                  <c:v>239.5</c:v>
                </c:pt>
                <c:pt idx="555">
                  <c:v>234.8</c:v>
                </c:pt>
                <c:pt idx="556">
                  <c:v>228.9</c:v>
                </c:pt>
                <c:pt idx="557">
                  <c:v>230.6</c:v>
                </c:pt>
                <c:pt idx="558">
                  <c:v>241.5</c:v>
                </c:pt>
                <c:pt idx="559">
                  <c:v>262.5</c:v>
                </c:pt>
                <c:pt idx="560">
                  <c:v>271.8</c:v>
                </c:pt>
                <c:pt idx="561">
                  <c:v>267.60000000000002</c:v>
                </c:pt>
                <c:pt idx="562">
                  <c:v>307.8</c:v>
                </c:pt>
                <c:pt idx="563">
                  <c:v>293.10000000000002</c:v>
                </c:pt>
                <c:pt idx="564">
                  <c:v>275.3</c:v>
                </c:pt>
                <c:pt idx="565">
                  <c:v>274.7</c:v>
                </c:pt>
                <c:pt idx="566">
                  <c:v>293.7</c:v>
                </c:pt>
                <c:pt idx="567">
                  <c:v>282.3</c:v>
                </c:pt>
                <c:pt idx="568">
                  <c:v>270.3</c:v>
                </c:pt>
                <c:pt idx="569">
                  <c:v>256.60000000000002</c:v>
                </c:pt>
                <c:pt idx="570">
                  <c:v>245.7</c:v>
                </c:pt>
                <c:pt idx="571">
                  <c:v>234.6</c:v>
                </c:pt>
                <c:pt idx="572">
                  <c:v>226.3</c:v>
                </c:pt>
                <c:pt idx="573">
                  <c:v>215.7</c:v>
                </c:pt>
                <c:pt idx="574">
                  <c:v>209.8</c:v>
                </c:pt>
                <c:pt idx="575">
                  <c:v>216.6</c:v>
                </c:pt>
                <c:pt idx="576">
                  <c:v>220.2</c:v>
                </c:pt>
                <c:pt idx="577">
                  <c:v>225.5</c:v>
                </c:pt>
                <c:pt idx="578">
                  <c:v>223.8</c:v>
                </c:pt>
                <c:pt idx="579">
                  <c:v>229.3</c:v>
                </c:pt>
                <c:pt idx="580">
                  <c:v>237.4</c:v>
                </c:pt>
                <c:pt idx="581">
                  <c:v>230.8</c:v>
                </c:pt>
                <c:pt idx="582">
                  <c:v>230.9</c:v>
                </c:pt>
                <c:pt idx="583">
                  <c:v>229.5</c:v>
                </c:pt>
                <c:pt idx="584">
                  <c:v>230</c:v>
                </c:pt>
                <c:pt idx="585">
                  <c:v>221.2</c:v>
                </c:pt>
                <c:pt idx="586">
                  <c:v>219.5</c:v>
                </c:pt>
                <c:pt idx="587">
                  <c:v>224.6</c:v>
                </c:pt>
                <c:pt idx="588">
                  <c:v>242.5</c:v>
                </c:pt>
                <c:pt idx="589">
                  <c:v>239.4</c:v>
                </c:pt>
                <c:pt idx="590">
                  <c:v>252</c:v>
                </c:pt>
                <c:pt idx="591">
                  <c:v>249.2</c:v>
                </c:pt>
                <c:pt idx="592">
                  <c:v>263.2</c:v>
                </c:pt>
                <c:pt idx="593">
                  <c:v>271.60000000000002</c:v>
                </c:pt>
                <c:pt idx="594">
                  <c:v>281.5</c:v>
                </c:pt>
                <c:pt idx="595">
                  <c:v>293.3</c:v>
                </c:pt>
                <c:pt idx="596">
                  <c:v>288.39999999999969</c:v>
                </c:pt>
                <c:pt idx="597">
                  <c:v>284.5</c:v>
                </c:pt>
                <c:pt idx="598">
                  <c:v>293.89999999999969</c:v>
                </c:pt>
                <c:pt idx="599">
                  <c:v>285.5</c:v>
                </c:pt>
                <c:pt idx="600">
                  <c:v>285.5</c:v>
                </c:pt>
                <c:pt idx="601">
                  <c:v>291.3</c:v>
                </c:pt>
                <c:pt idx="602">
                  <c:v>294</c:v>
                </c:pt>
                <c:pt idx="603">
                  <c:v>291.2</c:v>
                </c:pt>
                <c:pt idx="604">
                  <c:v>297</c:v>
                </c:pt>
                <c:pt idx="605">
                  <c:v>305.39999999999969</c:v>
                </c:pt>
                <c:pt idx="606">
                  <c:v>312.8</c:v>
                </c:pt>
                <c:pt idx="607">
                  <c:v>314.3</c:v>
                </c:pt>
                <c:pt idx="608">
                  <c:v>313.8</c:v>
                </c:pt>
                <c:pt idx="609">
                  <c:v>315</c:v>
                </c:pt>
                <c:pt idx="610">
                  <c:v>318.2</c:v>
                </c:pt>
                <c:pt idx="611">
                  <c:v>310</c:v>
                </c:pt>
                <c:pt idx="612">
                  <c:v>300.60000000000002</c:v>
                </c:pt>
                <c:pt idx="613">
                  <c:v>292.8</c:v>
                </c:pt>
                <c:pt idx="614">
                  <c:v>276.5</c:v>
                </c:pt>
                <c:pt idx="615">
                  <c:v>264.2</c:v>
                </c:pt>
                <c:pt idx="616">
                  <c:v>250.3</c:v>
                </c:pt>
                <c:pt idx="617">
                  <c:v>238</c:v>
                </c:pt>
                <c:pt idx="618">
                  <c:v>227.8</c:v>
                </c:pt>
                <c:pt idx="619">
                  <c:v>224.7</c:v>
                </c:pt>
                <c:pt idx="620">
                  <c:v>217.9</c:v>
                </c:pt>
                <c:pt idx="621">
                  <c:v>217</c:v>
                </c:pt>
                <c:pt idx="622">
                  <c:v>222.3</c:v>
                </c:pt>
                <c:pt idx="623">
                  <c:v>219.9</c:v>
                </c:pt>
                <c:pt idx="624">
                  <c:v>225.3</c:v>
                </c:pt>
                <c:pt idx="625">
                  <c:v>222.7</c:v>
                </c:pt>
                <c:pt idx="626">
                  <c:v>225.6</c:v>
                </c:pt>
                <c:pt idx="627">
                  <c:v>229.5</c:v>
                </c:pt>
                <c:pt idx="628">
                  <c:v>227.7</c:v>
                </c:pt>
                <c:pt idx="629">
                  <c:v>229.6</c:v>
                </c:pt>
                <c:pt idx="630">
                  <c:v>232.6</c:v>
                </c:pt>
                <c:pt idx="631">
                  <c:v>228.8</c:v>
                </c:pt>
                <c:pt idx="632">
                  <c:v>226.8</c:v>
                </c:pt>
                <c:pt idx="633">
                  <c:v>215.1</c:v>
                </c:pt>
                <c:pt idx="634">
                  <c:v>205</c:v>
                </c:pt>
                <c:pt idx="635">
                  <c:v>214.4</c:v>
                </c:pt>
                <c:pt idx="636">
                  <c:v>219.5</c:v>
                </c:pt>
                <c:pt idx="637">
                  <c:v>225</c:v>
                </c:pt>
                <c:pt idx="638">
                  <c:v>231.9</c:v>
                </c:pt>
                <c:pt idx="639">
                  <c:v>240.5</c:v>
                </c:pt>
                <c:pt idx="640">
                  <c:v>249.3</c:v>
                </c:pt>
                <c:pt idx="641">
                  <c:v>248.3</c:v>
                </c:pt>
                <c:pt idx="642">
                  <c:v>248.4</c:v>
                </c:pt>
                <c:pt idx="643">
                  <c:v>252.3</c:v>
                </c:pt>
                <c:pt idx="644">
                  <c:v>264.3</c:v>
                </c:pt>
                <c:pt idx="645">
                  <c:v>281.8</c:v>
                </c:pt>
                <c:pt idx="646">
                  <c:v>291.2</c:v>
                </c:pt>
                <c:pt idx="647">
                  <c:v>284.3</c:v>
                </c:pt>
                <c:pt idx="648">
                  <c:v>303.5</c:v>
                </c:pt>
                <c:pt idx="649">
                  <c:v>324.60000000000002</c:v>
                </c:pt>
                <c:pt idx="650">
                  <c:v>326.7</c:v>
                </c:pt>
                <c:pt idx="651">
                  <c:v>341.5</c:v>
                </c:pt>
                <c:pt idx="652">
                  <c:v>345.4</c:v>
                </c:pt>
                <c:pt idx="653">
                  <c:v>338.6</c:v>
                </c:pt>
                <c:pt idx="654">
                  <c:v>325.7</c:v>
                </c:pt>
                <c:pt idx="655">
                  <c:v>314.8</c:v>
                </c:pt>
                <c:pt idx="656">
                  <c:v>311</c:v>
                </c:pt>
                <c:pt idx="657">
                  <c:v>304.10000000000002</c:v>
                </c:pt>
                <c:pt idx="658">
                  <c:v>307.3</c:v>
                </c:pt>
                <c:pt idx="659">
                  <c:v>326.89999999999969</c:v>
                </c:pt>
                <c:pt idx="660">
                  <c:v>309.8</c:v>
                </c:pt>
                <c:pt idx="661">
                  <c:v>296.8</c:v>
                </c:pt>
                <c:pt idx="662">
                  <c:v>292.2</c:v>
                </c:pt>
                <c:pt idx="663">
                  <c:v>285.2</c:v>
                </c:pt>
                <c:pt idx="664">
                  <c:v>297.10000000000002</c:v>
                </c:pt>
                <c:pt idx="665">
                  <c:v>291.89999999999969</c:v>
                </c:pt>
                <c:pt idx="666">
                  <c:v>306.10000000000002</c:v>
                </c:pt>
                <c:pt idx="667">
                  <c:v>306.7</c:v>
                </c:pt>
                <c:pt idx="668">
                  <c:v>295.2</c:v>
                </c:pt>
                <c:pt idx="669">
                  <c:v>293.2</c:v>
                </c:pt>
                <c:pt idx="670">
                  <c:v>283.7</c:v>
                </c:pt>
                <c:pt idx="671">
                  <c:v>280.39999999999969</c:v>
                </c:pt>
                <c:pt idx="672">
                  <c:v>275.2</c:v>
                </c:pt>
                <c:pt idx="673">
                  <c:v>278.3</c:v>
                </c:pt>
                <c:pt idx="674">
                  <c:v>286.8</c:v>
                </c:pt>
                <c:pt idx="675">
                  <c:v>306.2</c:v>
                </c:pt>
                <c:pt idx="676">
                  <c:v>310</c:v>
                </c:pt>
                <c:pt idx="677">
                  <c:v>305.39999999999969</c:v>
                </c:pt>
                <c:pt idx="678">
                  <c:v>303.7</c:v>
                </c:pt>
                <c:pt idx="679">
                  <c:v>300.89999999999969</c:v>
                </c:pt>
                <c:pt idx="680">
                  <c:v>292.39999999999969</c:v>
                </c:pt>
                <c:pt idx="681">
                  <c:v>298.39999999999969</c:v>
                </c:pt>
                <c:pt idx="682">
                  <c:v>295.60000000000002</c:v>
                </c:pt>
                <c:pt idx="683">
                  <c:v>306.10000000000002</c:v>
                </c:pt>
                <c:pt idx="684">
                  <c:v>314.89999999999969</c:v>
                </c:pt>
                <c:pt idx="685">
                  <c:v>304.60000000000002</c:v>
                </c:pt>
                <c:pt idx="686">
                  <c:v>298.2</c:v>
                </c:pt>
                <c:pt idx="687">
                  <c:v>297</c:v>
                </c:pt>
                <c:pt idx="688">
                  <c:v>298.3</c:v>
                </c:pt>
                <c:pt idx="689">
                  <c:v>295.3</c:v>
                </c:pt>
                <c:pt idx="690">
                  <c:v>307.8</c:v>
                </c:pt>
                <c:pt idx="691">
                  <c:v>311.2</c:v>
                </c:pt>
                <c:pt idx="692">
                  <c:v>309.8</c:v>
                </c:pt>
                <c:pt idx="693">
                  <c:v>322</c:v>
                </c:pt>
                <c:pt idx="694">
                  <c:v>331</c:v>
                </c:pt>
                <c:pt idx="695">
                  <c:v>327</c:v>
                </c:pt>
                <c:pt idx="696">
                  <c:v>335.3</c:v>
                </c:pt>
                <c:pt idx="697">
                  <c:v>342.1</c:v>
                </c:pt>
                <c:pt idx="698">
                  <c:v>350.2</c:v>
                </c:pt>
                <c:pt idx="699">
                  <c:v>361.3</c:v>
                </c:pt>
                <c:pt idx="700">
                  <c:v>369.5</c:v>
                </c:pt>
                <c:pt idx="701">
                  <c:v>371</c:v>
                </c:pt>
                <c:pt idx="702">
                  <c:v>386.2</c:v>
                </c:pt>
                <c:pt idx="703">
                  <c:v>392.6</c:v>
                </c:pt>
                <c:pt idx="704">
                  <c:v>406.4</c:v>
                </c:pt>
                <c:pt idx="705">
                  <c:v>407.9</c:v>
                </c:pt>
                <c:pt idx="706">
                  <c:v>408.5</c:v>
                </c:pt>
                <c:pt idx="707">
                  <c:v>409.4</c:v>
                </c:pt>
                <c:pt idx="708">
                  <c:v>413.6</c:v>
                </c:pt>
                <c:pt idx="709">
                  <c:v>414.9</c:v>
                </c:pt>
                <c:pt idx="710">
                  <c:v>421.2</c:v>
                </c:pt>
                <c:pt idx="711">
                  <c:v>420.8</c:v>
                </c:pt>
                <c:pt idx="712">
                  <c:v>411.3</c:v>
                </c:pt>
                <c:pt idx="713">
                  <c:v>396.1</c:v>
                </c:pt>
                <c:pt idx="714">
                  <c:v>391.5</c:v>
                </c:pt>
                <c:pt idx="715">
                  <c:v>387.1</c:v>
                </c:pt>
                <c:pt idx="716">
                  <c:v>387.2</c:v>
                </c:pt>
                <c:pt idx="717">
                  <c:v>383.2</c:v>
                </c:pt>
                <c:pt idx="718">
                  <c:v>380.4</c:v>
                </c:pt>
                <c:pt idx="719">
                  <c:v>377.4</c:v>
                </c:pt>
                <c:pt idx="720">
                  <c:v>417.9</c:v>
                </c:pt>
                <c:pt idx="721">
                  <c:v>394</c:v>
                </c:pt>
                <c:pt idx="722">
                  <c:v>378.7</c:v>
                </c:pt>
                <c:pt idx="723">
                  <c:v>359.8</c:v>
                </c:pt>
                <c:pt idx="724">
                  <c:v>325.5</c:v>
                </c:pt>
                <c:pt idx="725">
                  <c:v>301.10000000000002</c:v>
                </c:pt>
                <c:pt idx="726">
                  <c:v>273.2</c:v>
                </c:pt>
                <c:pt idx="727">
                  <c:v>243.7</c:v>
                </c:pt>
                <c:pt idx="728">
                  <c:v>223.3</c:v>
                </c:pt>
                <c:pt idx="729">
                  <c:v>205.8</c:v>
                </c:pt>
                <c:pt idx="730">
                  <c:v>181.5</c:v>
                </c:pt>
                <c:pt idx="731">
                  <c:v>172.6</c:v>
                </c:pt>
                <c:pt idx="732">
                  <c:v>160.5</c:v>
                </c:pt>
                <c:pt idx="733">
                  <c:v>169.5</c:v>
                </c:pt>
                <c:pt idx="734">
                  <c:v>168</c:v>
                </c:pt>
                <c:pt idx="735">
                  <c:v>161.19999999999999</c:v>
                </c:pt>
                <c:pt idx="736">
                  <c:v>179.3</c:v>
                </c:pt>
                <c:pt idx="737">
                  <c:v>186.4</c:v>
                </c:pt>
                <c:pt idx="738">
                  <c:v>192.7</c:v>
                </c:pt>
                <c:pt idx="739">
                  <c:v>187.3</c:v>
                </c:pt>
                <c:pt idx="740">
                  <c:v>191.4</c:v>
                </c:pt>
                <c:pt idx="741">
                  <c:v>188.4</c:v>
                </c:pt>
                <c:pt idx="742">
                  <c:v>195.6</c:v>
                </c:pt>
                <c:pt idx="743">
                  <c:v>184.6</c:v>
                </c:pt>
              </c:numCache>
            </c:numRef>
          </c:val>
          <c:smooth val="0"/>
        </c:ser>
        <c:dLbls>
          <c:showLegendKey val="0"/>
          <c:showVal val="0"/>
          <c:showCatName val="0"/>
          <c:showSerName val="0"/>
          <c:showPercent val="0"/>
          <c:showBubbleSize val="0"/>
        </c:dLbls>
        <c:marker val="1"/>
        <c:smooth val="0"/>
        <c:axId val="173956608"/>
        <c:axId val="170841728"/>
      </c:lineChart>
      <c:dateAx>
        <c:axId val="173956608"/>
        <c:scaling>
          <c:orientation val="minMax"/>
          <c:min val="34700"/>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0841728"/>
        <c:crosses val="autoZero"/>
        <c:auto val="1"/>
        <c:lblOffset val="100"/>
        <c:baseTimeUnit val="days"/>
        <c:majorUnit val="24"/>
        <c:majorTimeUnit val="months"/>
        <c:minorUnit val="1"/>
        <c:minorTimeUnit val="months"/>
      </c:dateAx>
      <c:valAx>
        <c:axId val="170841728"/>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3956608"/>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TED </a:t>
            </a:r>
            <a:r>
              <a:rPr lang="en-US" sz="1600" dirty="0" smtClean="0"/>
              <a:t>Spread</a:t>
            </a:r>
            <a:endParaRPr lang="en-US" sz="1600" dirty="0"/>
          </a:p>
        </c:rich>
      </c:tx>
      <c:layout/>
      <c:overlay val="0"/>
    </c:title>
    <c:autoTitleDeleted val="0"/>
    <c:plotArea>
      <c:layout>
        <c:manualLayout>
          <c:layoutTarget val="inner"/>
          <c:xMode val="edge"/>
          <c:yMode val="edge"/>
          <c:x val="0.10408173636971497"/>
          <c:y val="8.3102605477684527E-2"/>
          <c:w val="0.81428652571600146"/>
          <c:h val="0.77285423094246564"/>
        </c:manualLayout>
      </c:layout>
      <c:lineChart>
        <c:grouping val="standard"/>
        <c:varyColors val="0"/>
        <c:ser>
          <c:idx val="0"/>
          <c:order val="0"/>
          <c:tx>
            <c:strRef>
              <c:f>'ir-inf-data'!$AG$1</c:f>
              <c:strCache>
                <c:ptCount val="1"/>
                <c:pt idx="0">
                  <c:v>TED</c:v>
                </c:pt>
              </c:strCache>
            </c:strRef>
          </c:tx>
          <c:spPr>
            <a:ln w="25400">
              <a:solidFill>
                <a:schemeClr val="tx1"/>
              </a:solidFill>
              <a:prstDash val="solid"/>
            </a:ln>
          </c:spPr>
          <c:marker>
            <c:symbol val="none"/>
          </c:marker>
          <c:cat>
            <c:numRef>
              <c:f>'ir-inf-data'!$A$50:$A$231</c:f>
              <c:numCache>
                <c:formatCode>yyyy\-mmm</c:formatCode>
                <c:ptCount val="182"/>
                <c:pt idx="0">
                  <c:v>34335</c:v>
                </c:pt>
                <c:pt idx="1">
                  <c:v>34366</c:v>
                </c:pt>
                <c:pt idx="2">
                  <c:v>34394</c:v>
                </c:pt>
                <c:pt idx="3">
                  <c:v>34425</c:v>
                </c:pt>
                <c:pt idx="4">
                  <c:v>34455</c:v>
                </c:pt>
                <c:pt idx="5">
                  <c:v>34486</c:v>
                </c:pt>
                <c:pt idx="6">
                  <c:v>34516</c:v>
                </c:pt>
                <c:pt idx="7">
                  <c:v>34547</c:v>
                </c:pt>
                <c:pt idx="8">
                  <c:v>34578</c:v>
                </c:pt>
                <c:pt idx="9">
                  <c:v>34608</c:v>
                </c:pt>
                <c:pt idx="10">
                  <c:v>34639</c:v>
                </c:pt>
                <c:pt idx="11">
                  <c:v>34669</c:v>
                </c:pt>
                <c:pt idx="12">
                  <c:v>34700</c:v>
                </c:pt>
                <c:pt idx="13">
                  <c:v>34731</c:v>
                </c:pt>
                <c:pt idx="14">
                  <c:v>34759</c:v>
                </c:pt>
                <c:pt idx="15">
                  <c:v>34790</c:v>
                </c:pt>
                <c:pt idx="16">
                  <c:v>34820</c:v>
                </c:pt>
                <c:pt idx="17">
                  <c:v>34851</c:v>
                </c:pt>
                <c:pt idx="18">
                  <c:v>34881</c:v>
                </c:pt>
                <c:pt idx="19">
                  <c:v>34912</c:v>
                </c:pt>
                <c:pt idx="20">
                  <c:v>34943</c:v>
                </c:pt>
                <c:pt idx="21">
                  <c:v>34973</c:v>
                </c:pt>
                <c:pt idx="22">
                  <c:v>35004</c:v>
                </c:pt>
                <c:pt idx="23">
                  <c:v>35034</c:v>
                </c:pt>
                <c:pt idx="24">
                  <c:v>35065</c:v>
                </c:pt>
                <c:pt idx="25">
                  <c:v>35096</c:v>
                </c:pt>
                <c:pt idx="26">
                  <c:v>35125</c:v>
                </c:pt>
                <c:pt idx="27">
                  <c:v>35156</c:v>
                </c:pt>
                <c:pt idx="28">
                  <c:v>35186</c:v>
                </c:pt>
                <c:pt idx="29">
                  <c:v>35217</c:v>
                </c:pt>
                <c:pt idx="30">
                  <c:v>35247</c:v>
                </c:pt>
                <c:pt idx="31">
                  <c:v>35278</c:v>
                </c:pt>
                <c:pt idx="32">
                  <c:v>35309</c:v>
                </c:pt>
                <c:pt idx="33">
                  <c:v>35339</c:v>
                </c:pt>
                <c:pt idx="34">
                  <c:v>35370</c:v>
                </c:pt>
                <c:pt idx="35">
                  <c:v>35400</c:v>
                </c:pt>
                <c:pt idx="36">
                  <c:v>35431</c:v>
                </c:pt>
                <c:pt idx="37">
                  <c:v>35462</c:v>
                </c:pt>
                <c:pt idx="38">
                  <c:v>35490</c:v>
                </c:pt>
                <c:pt idx="39">
                  <c:v>35521</c:v>
                </c:pt>
                <c:pt idx="40">
                  <c:v>35551</c:v>
                </c:pt>
                <c:pt idx="41">
                  <c:v>35582</c:v>
                </c:pt>
                <c:pt idx="42">
                  <c:v>35612</c:v>
                </c:pt>
                <c:pt idx="43">
                  <c:v>35643</c:v>
                </c:pt>
                <c:pt idx="44">
                  <c:v>35674</c:v>
                </c:pt>
                <c:pt idx="45">
                  <c:v>35704</c:v>
                </c:pt>
                <c:pt idx="46">
                  <c:v>35735</c:v>
                </c:pt>
                <c:pt idx="47">
                  <c:v>35765</c:v>
                </c:pt>
                <c:pt idx="48">
                  <c:v>35796</c:v>
                </c:pt>
                <c:pt idx="49">
                  <c:v>35827</c:v>
                </c:pt>
                <c:pt idx="50">
                  <c:v>35855</c:v>
                </c:pt>
                <c:pt idx="51">
                  <c:v>35886</c:v>
                </c:pt>
                <c:pt idx="52">
                  <c:v>35916</c:v>
                </c:pt>
                <c:pt idx="53">
                  <c:v>35947</c:v>
                </c:pt>
                <c:pt idx="54">
                  <c:v>35977</c:v>
                </c:pt>
                <c:pt idx="55">
                  <c:v>36008</c:v>
                </c:pt>
                <c:pt idx="56">
                  <c:v>36039</c:v>
                </c:pt>
                <c:pt idx="57">
                  <c:v>36069</c:v>
                </c:pt>
                <c:pt idx="58">
                  <c:v>36100</c:v>
                </c:pt>
                <c:pt idx="59">
                  <c:v>36130</c:v>
                </c:pt>
                <c:pt idx="60">
                  <c:v>36161</c:v>
                </c:pt>
                <c:pt idx="61">
                  <c:v>36192</c:v>
                </c:pt>
                <c:pt idx="62">
                  <c:v>36220</c:v>
                </c:pt>
                <c:pt idx="63">
                  <c:v>36251</c:v>
                </c:pt>
                <c:pt idx="64">
                  <c:v>36281</c:v>
                </c:pt>
                <c:pt idx="65">
                  <c:v>36312</c:v>
                </c:pt>
                <c:pt idx="66">
                  <c:v>36342</c:v>
                </c:pt>
                <c:pt idx="67">
                  <c:v>36373</c:v>
                </c:pt>
                <c:pt idx="68">
                  <c:v>36404</c:v>
                </c:pt>
                <c:pt idx="69">
                  <c:v>36434</c:v>
                </c:pt>
                <c:pt idx="70">
                  <c:v>36465</c:v>
                </c:pt>
                <c:pt idx="71">
                  <c:v>36495</c:v>
                </c:pt>
                <c:pt idx="72">
                  <c:v>36526</c:v>
                </c:pt>
                <c:pt idx="73">
                  <c:v>36557</c:v>
                </c:pt>
                <c:pt idx="74">
                  <c:v>36586</c:v>
                </c:pt>
                <c:pt idx="75">
                  <c:v>36617</c:v>
                </c:pt>
                <c:pt idx="76">
                  <c:v>36647</c:v>
                </c:pt>
                <c:pt idx="77">
                  <c:v>36678</c:v>
                </c:pt>
                <c:pt idx="78">
                  <c:v>36708</c:v>
                </c:pt>
                <c:pt idx="79">
                  <c:v>36739</c:v>
                </c:pt>
                <c:pt idx="80">
                  <c:v>36770</c:v>
                </c:pt>
                <c:pt idx="81">
                  <c:v>36800</c:v>
                </c:pt>
                <c:pt idx="82">
                  <c:v>36831</c:v>
                </c:pt>
                <c:pt idx="83">
                  <c:v>36861</c:v>
                </c:pt>
                <c:pt idx="84">
                  <c:v>36892</c:v>
                </c:pt>
                <c:pt idx="85">
                  <c:v>36923</c:v>
                </c:pt>
                <c:pt idx="86">
                  <c:v>36951</c:v>
                </c:pt>
                <c:pt idx="87">
                  <c:v>36982</c:v>
                </c:pt>
                <c:pt idx="88">
                  <c:v>37012</c:v>
                </c:pt>
                <c:pt idx="89">
                  <c:v>37043</c:v>
                </c:pt>
                <c:pt idx="90">
                  <c:v>37073</c:v>
                </c:pt>
                <c:pt idx="91">
                  <c:v>37104</c:v>
                </c:pt>
                <c:pt idx="92">
                  <c:v>37135</c:v>
                </c:pt>
                <c:pt idx="93">
                  <c:v>37165</c:v>
                </c:pt>
                <c:pt idx="94">
                  <c:v>37196</c:v>
                </c:pt>
                <c:pt idx="95">
                  <c:v>37226</c:v>
                </c:pt>
                <c:pt idx="96">
                  <c:v>37257</c:v>
                </c:pt>
                <c:pt idx="97">
                  <c:v>37288</c:v>
                </c:pt>
                <c:pt idx="98">
                  <c:v>37316</c:v>
                </c:pt>
                <c:pt idx="99">
                  <c:v>37347</c:v>
                </c:pt>
                <c:pt idx="100">
                  <c:v>37377</c:v>
                </c:pt>
                <c:pt idx="101">
                  <c:v>37408</c:v>
                </c:pt>
                <c:pt idx="102">
                  <c:v>37438</c:v>
                </c:pt>
                <c:pt idx="103">
                  <c:v>37469</c:v>
                </c:pt>
                <c:pt idx="104">
                  <c:v>37500</c:v>
                </c:pt>
                <c:pt idx="105">
                  <c:v>37530</c:v>
                </c:pt>
                <c:pt idx="106">
                  <c:v>37561</c:v>
                </c:pt>
                <c:pt idx="107">
                  <c:v>37591</c:v>
                </c:pt>
                <c:pt idx="108">
                  <c:v>37622</c:v>
                </c:pt>
                <c:pt idx="109">
                  <c:v>37653</c:v>
                </c:pt>
                <c:pt idx="110">
                  <c:v>37681</c:v>
                </c:pt>
                <c:pt idx="111">
                  <c:v>37712</c:v>
                </c:pt>
                <c:pt idx="112">
                  <c:v>37742</c:v>
                </c:pt>
                <c:pt idx="113">
                  <c:v>37773</c:v>
                </c:pt>
                <c:pt idx="114">
                  <c:v>37803</c:v>
                </c:pt>
                <c:pt idx="115">
                  <c:v>37834</c:v>
                </c:pt>
                <c:pt idx="116">
                  <c:v>37865</c:v>
                </c:pt>
                <c:pt idx="117">
                  <c:v>37895</c:v>
                </c:pt>
                <c:pt idx="118">
                  <c:v>37926</c:v>
                </c:pt>
                <c:pt idx="119">
                  <c:v>37956</c:v>
                </c:pt>
                <c:pt idx="120">
                  <c:v>37987</c:v>
                </c:pt>
                <c:pt idx="121">
                  <c:v>38018</c:v>
                </c:pt>
                <c:pt idx="122">
                  <c:v>38047</c:v>
                </c:pt>
                <c:pt idx="123">
                  <c:v>38078</c:v>
                </c:pt>
                <c:pt idx="124">
                  <c:v>38108</c:v>
                </c:pt>
                <c:pt idx="125">
                  <c:v>38139</c:v>
                </c:pt>
                <c:pt idx="126">
                  <c:v>38169</c:v>
                </c:pt>
                <c:pt idx="127">
                  <c:v>38200</c:v>
                </c:pt>
                <c:pt idx="128">
                  <c:v>38231</c:v>
                </c:pt>
                <c:pt idx="129">
                  <c:v>38261</c:v>
                </c:pt>
                <c:pt idx="130">
                  <c:v>38292</c:v>
                </c:pt>
                <c:pt idx="131">
                  <c:v>38322</c:v>
                </c:pt>
                <c:pt idx="132">
                  <c:v>38353</c:v>
                </c:pt>
                <c:pt idx="133">
                  <c:v>38384</c:v>
                </c:pt>
                <c:pt idx="134">
                  <c:v>38412</c:v>
                </c:pt>
                <c:pt idx="135">
                  <c:v>38443</c:v>
                </c:pt>
                <c:pt idx="136">
                  <c:v>38473</c:v>
                </c:pt>
                <c:pt idx="137">
                  <c:v>38504</c:v>
                </c:pt>
                <c:pt idx="138">
                  <c:v>38534</c:v>
                </c:pt>
                <c:pt idx="139">
                  <c:v>38565</c:v>
                </c:pt>
                <c:pt idx="140">
                  <c:v>38596</c:v>
                </c:pt>
                <c:pt idx="141">
                  <c:v>38626</c:v>
                </c:pt>
                <c:pt idx="142">
                  <c:v>38657</c:v>
                </c:pt>
                <c:pt idx="143">
                  <c:v>38687</c:v>
                </c:pt>
                <c:pt idx="144">
                  <c:v>38718</c:v>
                </c:pt>
                <c:pt idx="145">
                  <c:v>38749</c:v>
                </c:pt>
                <c:pt idx="146">
                  <c:v>38777</c:v>
                </c:pt>
                <c:pt idx="147">
                  <c:v>38808</c:v>
                </c:pt>
                <c:pt idx="148">
                  <c:v>38838</c:v>
                </c:pt>
                <c:pt idx="149">
                  <c:v>38869</c:v>
                </c:pt>
                <c:pt idx="150">
                  <c:v>38899</c:v>
                </c:pt>
                <c:pt idx="151">
                  <c:v>38930</c:v>
                </c:pt>
                <c:pt idx="152">
                  <c:v>38961</c:v>
                </c:pt>
                <c:pt idx="153">
                  <c:v>38991</c:v>
                </c:pt>
                <c:pt idx="154">
                  <c:v>39022</c:v>
                </c:pt>
                <c:pt idx="155">
                  <c:v>39052</c:v>
                </c:pt>
                <c:pt idx="156">
                  <c:v>39083</c:v>
                </c:pt>
                <c:pt idx="157">
                  <c:v>39114</c:v>
                </c:pt>
                <c:pt idx="158">
                  <c:v>39142</c:v>
                </c:pt>
                <c:pt idx="159">
                  <c:v>39173</c:v>
                </c:pt>
                <c:pt idx="160">
                  <c:v>39203</c:v>
                </c:pt>
                <c:pt idx="161">
                  <c:v>39234</c:v>
                </c:pt>
                <c:pt idx="162">
                  <c:v>39264</c:v>
                </c:pt>
                <c:pt idx="163">
                  <c:v>39295</c:v>
                </c:pt>
                <c:pt idx="164">
                  <c:v>39326</c:v>
                </c:pt>
                <c:pt idx="165">
                  <c:v>39356</c:v>
                </c:pt>
                <c:pt idx="166">
                  <c:v>39387</c:v>
                </c:pt>
                <c:pt idx="167">
                  <c:v>39417</c:v>
                </c:pt>
                <c:pt idx="168">
                  <c:v>39448</c:v>
                </c:pt>
                <c:pt idx="169">
                  <c:v>39479</c:v>
                </c:pt>
                <c:pt idx="170">
                  <c:v>39508</c:v>
                </c:pt>
                <c:pt idx="171">
                  <c:v>39539</c:v>
                </c:pt>
                <c:pt idx="172">
                  <c:v>39569</c:v>
                </c:pt>
                <c:pt idx="173">
                  <c:v>39600</c:v>
                </c:pt>
                <c:pt idx="174">
                  <c:v>39630</c:v>
                </c:pt>
                <c:pt idx="175">
                  <c:v>39661</c:v>
                </c:pt>
                <c:pt idx="176">
                  <c:v>39692</c:v>
                </c:pt>
                <c:pt idx="177">
                  <c:v>39722</c:v>
                </c:pt>
                <c:pt idx="178">
                  <c:v>39753</c:v>
                </c:pt>
                <c:pt idx="179">
                  <c:v>39783</c:v>
                </c:pt>
                <c:pt idx="180">
                  <c:v>39814</c:v>
                </c:pt>
                <c:pt idx="181">
                  <c:v>39845</c:v>
                </c:pt>
              </c:numCache>
            </c:numRef>
          </c:cat>
          <c:val>
            <c:numRef>
              <c:f>'ir-inf-data'!$AG$50:$AG$231</c:f>
              <c:numCache>
                <c:formatCode>General</c:formatCode>
                <c:ptCount val="182"/>
                <c:pt idx="0">
                  <c:v>0.24000000000000021</c:v>
                </c:pt>
                <c:pt idx="1">
                  <c:v>0.22000000000000003</c:v>
                </c:pt>
                <c:pt idx="2">
                  <c:v>0.29000000000000031</c:v>
                </c:pt>
                <c:pt idx="3">
                  <c:v>0.33000000000000151</c:v>
                </c:pt>
                <c:pt idx="4">
                  <c:v>0.37000000000000038</c:v>
                </c:pt>
                <c:pt idx="5">
                  <c:v>0.39000000000000073</c:v>
                </c:pt>
                <c:pt idx="6">
                  <c:v>0.40000000000000036</c:v>
                </c:pt>
                <c:pt idx="7">
                  <c:v>0.31000000000000061</c:v>
                </c:pt>
                <c:pt idx="8">
                  <c:v>0.38000000000000084</c:v>
                </c:pt>
                <c:pt idx="9">
                  <c:v>0.53000000000000025</c:v>
                </c:pt>
                <c:pt idx="10">
                  <c:v>0.43000000000000038</c:v>
                </c:pt>
                <c:pt idx="11">
                  <c:v>0.63000000000000156</c:v>
                </c:pt>
                <c:pt idx="12">
                  <c:v>0.44000000000000006</c:v>
                </c:pt>
                <c:pt idx="13">
                  <c:v>0.32000000000000056</c:v>
                </c:pt>
                <c:pt idx="14">
                  <c:v>0.36000000000000032</c:v>
                </c:pt>
                <c:pt idx="15">
                  <c:v>0.40000000000000036</c:v>
                </c:pt>
                <c:pt idx="16">
                  <c:v>0.26000000000000068</c:v>
                </c:pt>
                <c:pt idx="17">
                  <c:v>0.37000000000000038</c:v>
                </c:pt>
                <c:pt idx="18">
                  <c:v>0.31000000000000127</c:v>
                </c:pt>
                <c:pt idx="19">
                  <c:v>0.33000000000000107</c:v>
                </c:pt>
                <c:pt idx="20">
                  <c:v>0.43000000000000088</c:v>
                </c:pt>
                <c:pt idx="21">
                  <c:v>0.5</c:v>
                </c:pt>
                <c:pt idx="22">
                  <c:v>0.36000000000000032</c:v>
                </c:pt>
                <c:pt idx="23">
                  <c:v>0.46</c:v>
                </c:pt>
                <c:pt idx="24">
                  <c:v>0.40000000000000008</c:v>
                </c:pt>
                <c:pt idx="25">
                  <c:v>0.32000000000000112</c:v>
                </c:pt>
                <c:pt idx="26">
                  <c:v>0.29000000000000031</c:v>
                </c:pt>
                <c:pt idx="27">
                  <c:v>0.40000000000000036</c:v>
                </c:pt>
                <c:pt idx="28">
                  <c:v>0.35000000000000031</c:v>
                </c:pt>
                <c:pt idx="29">
                  <c:v>0.34000000000000008</c:v>
                </c:pt>
                <c:pt idx="30">
                  <c:v>0.34000000000000008</c:v>
                </c:pt>
                <c:pt idx="31">
                  <c:v>0.34000000000000008</c:v>
                </c:pt>
                <c:pt idx="32">
                  <c:v>0.38000000000000084</c:v>
                </c:pt>
                <c:pt idx="33">
                  <c:v>0.42000000000000032</c:v>
                </c:pt>
                <c:pt idx="34">
                  <c:v>0.33000000000000107</c:v>
                </c:pt>
                <c:pt idx="35">
                  <c:v>0.50999999999999979</c:v>
                </c:pt>
                <c:pt idx="36">
                  <c:v>0.40000000000000036</c:v>
                </c:pt>
                <c:pt idx="37">
                  <c:v>0.39000000000000146</c:v>
                </c:pt>
                <c:pt idx="38">
                  <c:v>0.39000000000000073</c:v>
                </c:pt>
                <c:pt idx="39">
                  <c:v>0.54999999999999982</c:v>
                </c:pt>
                <c:pt idx="40">
                  <c:v>0.64000000000000135</c:v>
                </c:pt>
                <c:pt idx="41">
                  <c:v>0.74000000000000088</c:v>
                </c:pt>
                <c:pt idx="42">
                  <c:v>0.56999999999999962</c:v>
                </c:pt>
                <c:pt idx="43">
                  <c:v>0.45000000000000018</c:v>
                </c:pt>
                <c:pt idx="44">
                  <c:v>0.66000000000000214</c:v>
                </c:pt>
                <c:pt idx="45">
                  <c:v>0.67000000000000193</c:v>
                </c:pt>
                <c:pt idx="46">
                  <c:v>0.60999999999999965</c:v>
                </c:pt>
                <c:pt idx="47">
                  <c:v>0.60000000000000064</c:v>
                </c:pt>
                <c:pt idx="48">
                  <c:v>0.49000000000000032</c:v>
                </c:pt>
                <c:pt idx="49">
                  <c:v>0.41000000000000025</c:v>
                </c:pt>
                <c:pt idx="50">
                  <c:v>0.58000000000000007</c:v>
                </c:pt>
                <c:pt idx="51">
                  <c:v>0.66000000000000214</c:v>
                </c:pt>
                <c:pt idx="52">
                  <c:v>0.59000000000000052</c:v>
                </c:pt>
                <c:pt idx="53">
                  <c:v>0.57000000000000062</c:v>
                </c:pt>
                <c:pt idx="54">
                  <c:v>0.60000000000000064</c:v>
                </c:pt>
                <c:pt idx="55">
                  <c:v>0.64000000000000135</c:v>
                </c:pt>
                <c:pt idx="56">
                  <c:v>0.76000000000000145</c:v>
                </c:pt>
                <c:pt idx="57">
                  <c:v>1.1999999999999962</c:v>
                </c:pt>
                <c:pt idx="58">
                  <c:v>0.79</c:v>
                </c:pt>
                <c:pt idx="59">
                  <c:v>0.71999999999999975</c:v>
                </c:pt>
                <c:pt idx="60">
                  <c:v>0.55999999999999961</c:v>
                </c:pt>
                <c:pt idx="61">
                  <c:v>0.44000000000000039</c:v>
                </c:pt>
                <c:pt idx="62">
                  <c:v>0.44000000000000006</c:v>
                </c:pt>
                <c:pt idx="63">
                  <c:v>0.58999999999999986</c:v>
                </c:pt>
                <c:pt idx="64">
                  <c:v>0.39000000000000073</c:v>
                </c:pt>
                <c:pt idx="65">
                  <c:v>0.46</c:v>
                </c:pt>
                <c:pt idx="66">
                  <c:v>0.62000000000000077</c:v>
                </c:pt>
                <c:pt idx="67">
                  <c:v>0.58000000000000007</c:v>
                </c:pt>
                <c:pt idx="68">
                  <c:v>0.75000000000000167</c:v>
                </c:pt>
                <c:pt idx="69">
                  <c:v>1.1600000000000001</c:v>
                </c:pt>
                <c:pt idx="70">
                  <c:v>0.87000000000000077</c:v>
                </c:pt>
                <c:pt idx="71">
                  <c:v>0.77000000000000135</c:v>
                </c:pt>
                <c:pt idx="72">
                  <c:v>0.54</c:v>
                </c:pt>
                <c:pt idx="73">
                  <c:v>0.37000000000000038</c:v>
                </c:pt>
                <c:pt idx="74">
                  <c:v>0.34000000000000008</c:v>
                </c:pt>
                <c:pt idx="75">
                  <c:v>0.49000000000000032</c:v>
                </c:pt>
                <c:pt idx="76">
                  <c:v>0.76000000000000145</c:v>
                </c:pt>
                <c:pt idx="77">
                  <c:v>0.92999999999999972</c:v>
                </c:pt>
                <c:pt idx="78">
                  <c:v>0.59000000000000052</c:v>
                </c:pt>
                <c:pt idx="79">
                  <c:v>0.41000000000000031</c:v>
                </c:pt>
                <c:pt idx="80">
                  <c:v>0.49000000000000032</c:v>
                </c:pt>
                <c:pt idx="81">
                  <c:v>0.49000000000000032</c:v>
                </c:pt>
                <c:pt idx="82">
                  <c:v>0.39000000000000073</c:v>
                </c:pt>
                <c:pt idx="83">
                  <c:v>0.59999999999999953</c:v>
                </c:pt>
                <c:pt idx="84">
                  <c:v>0.44000000000000039</c:v>
                </c:pt>
                <c:pt idx="85">
                  <c:v>0.34000000000000008</c:v>
                </c:pt>
                <c:pt idx="86">
                  <c:v>0.42000000000000032</c:v>
                </c:pt>
                <c:pt idx="87">
                  <c:v>0.66000000000000159</c:v>
                </c:pt>
                <c:pt idx="88">
                  <c:v>0.41000000000000031</c:v>
                </c:pt>
                <c:pt idx="89">
                  <c:v>0.26000000000000034</c:v>
                </c:pt>
                <c:pt idx="90">
                  <c:v>0.16000000000000014</c:v>
                </c:pt>
                <c:pt idx="91">
                  <c:v>0.12000000000000012</c:v>
                </c:pt>
                <c:pt idx="92">
                  <c:v>0.34000000000000008</c:v>
                </c:pt>
                <c:pt idx="93">
                  <c:v>0.2</c:v>
                </c:pt>
                <c:pt idx="94">
                  <c:v>0.1900000000000002</c:v>
                </c:pt>
                <c:pt idx="95">
                  <c:v>0.2</c:v>
                </c:pt>
                <c:pt idx="96">
                  <c:v>0.14000000000000021</c:v>
                </c:pt>
                <c:pt idx="97">
                  <c:v>0.14000000000000001</c:v>
                </c:pt>
                <c:pt idx="98">
                  <c:v>0.16000000000000003</c:v>
                </c:pt>
                <c:pt idx="99">
                  <c:v>0.22000000000000003</c:v>
                </c:pt>
                <c:pt idx="100">
                  <c:v>0.15000000000000024</c:v>
                </c:pt>
                <c:pt idx="101">
                  <c:v>0.15000000000000024</c:v>
                </c:pt>
                <c:pt idx="102">
                  <c:v>0.14000000000000021</c:v>
                </c:pt>
                <c:pt idx="103">
                  <c:v>0.13000000000000014</c:v>
                </c:pt>
                <c:pt idx="104">
                  <c:v>0.14000000000000021</c:v>
                </c:pt>
                <c:pt idx="105">
                  <c:v>0.17</c:v>
                </c:pt>
                <c:pt idx="106">
                  <c:v>0.21000000000000021</c:v>
                </c:pt>
                <c:pt idx="107">
                  <c:v>0.2</c:v>
                </c:pt>
                <c:pt idx="108">
                  <c:v>0.18000000000000024</c:v>
                </c:pt>
                <c:pt idx="109">
                  <c:v>0.15000000000000024</c:v>
                </c:pt>
                <c:pt idx="110">
                  <c:v>0.14000000000000021</c:v>
                </c:pt>
                <c:pt idx="111">
                  <c:v>0.15000000000000024</c:v>
                </c:pt>
                <c:pt idx="112">
                  <c:v>0.19</c:v>
                </c:pt>
                <c:pt idx="113">
                  <c:v>0.18000000000000024</c:v>
                </c:pt>
                <c:pt idx="114">
                  <c:v>0.19000000000000006</c:v>
                </c:pt>
                <c:pt idx="115">
                  <c:v>0.17</c:v>
                </c:pt>
                <c:pt idx="116">
                  <c:v>0.18000000000000024</c:v>
                </c:pt>
                <c:pt idx="117">
                  <c:v>0.22000000000000003</c:v>
                </c:pt>
                <c:pt idx="118">
                  <c:v>0.22000000000000003</c:v>
                </c:pt>
                <c:pt idx="119">
                  <c:v>0.26</c:v>
                </c:pt>
                <c:pt idx="120">
                  <c:v>0.23</c:v>
                </c:pt>
                <c:pt idx="121">
                  <c:v>0.18000000000000024</c:v>
                </c:pt>
                <c:pt idx="122">
                  <c:v>0.16000000000000014</c:v>
                </c:pt>
                <c:pt idx="123">
                  <c:v>0.19</c:v>
                </c:pt>
                <c:pt idx="124">
                  <c:v>0.21000000000000021</c:v>
                </c:pt>
                <c:pt idx="125">
                  <c:v>0.21000000000000021</c:v>
                </c:pt>
                <c:pt idx="126">
                  <c:v>0.27</c:v>
                </c:pt>
                <c:pt idx="127">
                  <c:v>0.23</c:v>
                </c:pt>
                <c:pt idx="128">
                  <c:v>0.22000000000000003</c:v>
                </c:pt>
                <c:pt idx="129">
                  <c:v>0.29000000000000031</c:v>
                </c:pt>
                <c:pt idx="130">
                  <c:v>0.20000000000000021</c:v>
                </c:pt>
                <c:pt idx="131">
                  <c:v>0.28000000000000008</c:v>
                </c:pt>
                <c:pt idx="132">
                  <c:v>0.29000000000000031</c:v>
                </c:pt>
                <c:pt idx="133">
                  <c:v>0.24000000000000021</c:v>
                </c:pt>
                <c:pt idx="134">
                  <c:v>0.23</c:v>
                </c:pt>
                <c:pt idx="135">
                  <c:v>0.31000000000000083</c:v>
                </c:pt>
                <c:pt idx="136">
                  <c:v>0.37000000000000038</c:v>
                </c:pt>
                <c:pt idx="137">
                  <c:v>0.39000000000000101</c:v>
                </c:pt>
                <c:pt idx="138">
                  <c:v>0.32000000000000084</c:v>
                </c:pt>
                <c:pt idx="139">
                  <c:v>0.28000000000000008</c:v>
                </c:pt>
                <c:pt idx="140">
                  <c:v>0.42000000000000032</c:v>
                </c:pt>
                <c:pt idx="141">
                  <c:v>0.38000000000000084</c:v>
                </c:pt>
                <c:pt idx="142">
                  <c:v>0.38000000000000056</c:v>
                </c:pt>
                <c:pt idx="143">
                  <c:v>0.52</c:v>
                </c:pt>
                <c:pt idx="144">
                  <c:v>0.26</c:v>
                </c:pt>
                <c:pt idx="145">
                  <c:v>0.22000000000000003</c:v>
                </c:pt>
                <c:pt idx="146">
                  <c:v>0.29000000000000031</c:v>
                </c:pt>
                <c:pt idx="147">
                  <c:v>0.35000000000000081</c:v>
                </c:pt>
                <c:pt idx="148">
                  <c:v>0.34000000000000008</c:v>
                </c:pt>
                <c:pt idx="149">
                  <c:v>0.46</c:v>
                </c:pt>
                <c:pt idx="150">
                  <c:v>0.42000000000000032</c:v>
                </c:pt>
                <c:pt idx="151">
                  <c:v>0.33000000000000107</c:v>
                </c:pt>
                <c:pt idx="152">
                  <c:v>0.45000000000000018</c:v>
                </c:pt>
                <c:pt idx="153">
                  <c:v>0.32000000000000112</c:v>
                </c:pt>
                <c:pt idx="154">
                  <c:v>0.30000000000000032</c:v>
                </c:pt>
                <c:pt idx="155">
                  <c:v>0.39000000000000146</c:v>
                </c:pt>
                <c:pt idx="156">
                  <c:v>0.25</c:v>
                </c:pt>
                <c:pt idx="157">
                  <c:v>0.20000000000000021</c:v>
                </c:pt>
                <c:pt idx="158">
                  <c:v>0.27</c:v>
                </c:pt>
                <c:pt idx="159">
                  <c:v>0.34000000000000008</c:v>
                </c:pt>
                <c:pt idx="160">
                  <c:v>0.49000000000000032</c:v>
                </c:pt>
                <c:pt idx="161">
                  <c:v>0.62000000000000166</c:v>
                </c:pt>
                <c:pt idx="162">
                  <c:v>0.40000000000000036</c:v>
                </c:pt>
                <c:pt idx="163">
                  <c:v>1.1600000000000001</c:v>
                </c:pt>
                <c:pt idx="164">
                  <c:v>1.5</c:v>
                </c:pt>
                <c:pt idx="165">
                  <c:v>1.1500000000000021</c:v>
                </c:pt>
                <c:pt idx="166">
                  <c:v>1.6099999999999961</c:v>
                </c:pt>
                <c:pt idx="167">
                  <c:v>1.9000000000000001</c:v>
                </c:pt>
                <c:pt idx="168">
                  <c:v>1.1000000000000001</c:v>
                </c:pt>
                <c:pt idx="169">
                  <c:v>0.91999999999999993</c:v>
                </c:pt>
                <c:pt idx="170">
                  <c:v>1.4999999999999944</c:v>
                </c:pt>
                <c:pt idx="171">
                  <c:v>1.48</c:v>
                </c:pt>
                <c:pt idx="172">
                  <c:v>0.92999999999999994</c:v>
                </c:pt>
                <c:pt idx="173">
                  <c:v>0.88000000000000012</c:v>
                </c:pt>
                <c:pt idx="174">
                  <c:v>1.1300000000000001</c:v>
                </c:pt>
                <c:pt idx="175">
                  <c:v>1.06</c:v>
                </c:pt>
                <c:pt idx="176">
                  <c:v>1.9700000000000033</c:v>
                </c:pt>
                <c:pt idx="177">
                  <c:v>3.3699999999999997</c:v>
                </c:pt>
                <c:pt idx="178">
                  <c:v>2.8299999999999987</c:v>
                </c:pt>
                <c:pt idx="179">
                  <c:v>2.1900000000000004</c:v>
                </c:pt>
                <c:pt idx="180">
                  <c:v>1.2999999999999954</c:v>
                </c:pt>
                <c:pt idx="181">
                  <c:v>0.88</c:v>
                </c:pt>
              </c:numCache>
            </c:numRef>
          </c:val>
          <c:smooth val="0"/>
        </c:ser>
        <c:dLbls>
          <c:showLegendKey val="0"/>
          <c:showVal val="0"/>
          <c:showCatName val="0"/>
          <c:showSerName val="0"/>
          <c:showPercent val="0"/>
          <c:showBubbleSize val="0"/>
        </c:dLbls>
        <c:marker val="1"/>
        <c:smooth val="0"/>
        <c:axId val="173981184"/>
        <c:axId val="170229760"/>
      </c:lineChart>
      <c:dateAx>
        <c:axId val="173981184"/>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0229760"/>
        <c:crosses val="autoZero"/>
        <c:auto val="1"/>
        <c:lblOffset val="100"/>
        <c:baseTimeUnit val="days"/>
        <c:majorUnit val="24"/>
        <c:majorTimeUnit val="months"/>
        <c:minorUnit val="1"/>
        <c:minorTimeUnit val="months"/>
      </c:dateAx>
      <c:valAx>
        <c:axId val="170229760"/>
        <c:scaling>
          <c:orientation val="minMax"/>
        </c:scaling>
        <c:delete val="0"/>
        <c:axPos val="l"/>
        <c:majorGridlines/>
        <c:numFmt formatCode="_(* #,##0.0_);_(* \(#,##0.0\);_(* &quot;-&quot;??_);_(@_)" sourceLinked="0"/>
        <c:majorTickMark val="out"/>
        <c:minorTickMark val="none"/>
        <c:tickLblPos val="nextTo"/>
        <c:spPr>
          <a:ln w="3175">
            <a:no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3981184"/>
        <c:crosses val="autoZero"/>
        <c:crossBetween val="between"/>
        <c:majorUnit val="1"/>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 Case-Shiller Index of Home Prices</a:t>
            </a:r>
          </a:p>
        </c:rich>
      </c:tx>
      <c:layout/>
      <c:overlay val="0"/>
    </c:title>
    <c:autoTitleDeleted val="0"/>
    <c:plotArea>
      <c:layout>
        <c:manualLayout>
          <c:layoutTarget val="inner"/>
          <c:xMode val="edge"/>
          <c:yMode val="edge"/>
          <c:x val="0.10269953051643201"/>
          <c:y val="0.11097610368570271"/>
          <c:w val="0.83802816901408461"/>
          <c:h val="0.72296476306196777"/>
        </c:manualLayout>
      </c:layout>
      <c:lineChart>
        <c:grouping val="standard"/>
        <c:varyColors val="0"/>
        <c:ser>
          <c:idx val="0"/>
          <c:order val="0"/>
          <c:tx>
            <c:strRef>
              <c:f>Sheet1!$N$1</c:f>
              <c:strCache>
                <c:ptCount val="1"/>
                <c:pt idx="0">
                  <c:v>MN-Minneapolis</c:v>
                </c:pt>
              </c:strCache>
            </c:strRef>
          </c:tx>
          <c:spPr>
            <a:ln w="25400">
              <a:solidFill>
                <a:schemeClr val="bg1">
                  <a:lumMod val="65000"/>
                </a:schemeClr>
              </a:solidFill>
              <a:prstDash val="solid"/>
            </a:ln>
          </c:spPr>
          <c:marker>
            <c:symbol val="none"/>
          </c:marker>
          <c:cat>
            <c:numRef>
              <c:f>Sheet1!$A$135:$A$271</c:f>
              <c:numCache>
                <c:formatCode>mmmm\ yyyy</c:formatCode>
                <c:ptCount val="137"/>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39873</c:v>
                </c:pt>
                <c:pt idx="135">
                  <c:v>39904</c:v>
                </c:pt>
                <c:pt idx="136">
                  <c:v>39934</c:v>
                </c:pt>
              </c:numCache>
            </c:numRef>
          </c:cat>
          <c:val>
            <c:numRef>
              <c:f>Sheet1!$N$135:$N$271</c:f>
              <c:numCache>
                <c:formatCode>0.00</c:formatCode>
                <c:ptCount val="137"/>
                <c:pt idx="0">
                  <c:v>82.679999999999978</c:v>
                </c:pt>
                <c:pt idx="1">
                  <c:v>83.06</c:v>
                </c:pt>
                <c:pt idx="2">
                  <c:v>83.03</c:v>
                </c:pt>
                <c:pt idx="3">
                  <c:v>83.75</c:v>
                </c:pt>
                <c:pt idx="4">
                  <c:v>84.35</c:v>
                </c:pt>
                <c:pt idx="5">
                  <c:v>85.26</c:v>
                </c:pt>
                <c:pt idx="6">
                  <c:v>86.14</c:v>
                </c:pt>
                <c:pt idx="7">
                  <c:v>86.88</c:v>
                </c:pt>
                <c:pt idx="8">
                  <c:v>87.36</c:v>
                </c:pt>
                <c:pt idx="9">
                  <c:v>88.01</c:v>
                </c:pt>
                <c:pt idx="10">
                  <c:v>88.79</c:v>
                </c:pt>
                <c:pt idx="11">
                  <c:v>89.32</c:v>
                </c:pt>
                <c:pt idx="12">
                  <c:v>89.73</c:v>
                </c:pt>
                <c:pt idx="13">
                  <c:v>89.990000000000023</c:v>
                </c:pt>
                <c:pt idx="14">
                  <c:v>90.42</c:v>
                </c:pt>
                <c:pt idx="15">
                  <c:v>91.53</c:v>
                </c:pt>
                <c:pt idx="16">
                  <c:v>92.36</c:v>
                </c:pt>
                <c:pt idx="17">
                  <c:v>93.63</c:v>
                </c:pt>
                <c:pt idx="18">
                  <c:v>94.79</c:v>
                </c:pt>
                <c:pt idx="19">
                  <c:v>96.22</c:v>
                </c:pt>
                <c:pt idx="20">
                  <c:v>97.7</c:v>
                </c:pt>
                <c:pt idx="21">
                  <c:v>98.83</c:v>
                </c:pt>
                <c:pt idx="22">
                  <c:v>99.54</c:v>
                </c:pt>
                <c:pt idx="23">
                  <c:v>100.02</c:v>
                </c:pt>
                <c:pt idx="24">
                  <c:v>100</c:v>
                </c:pt>
                <c:pt idx="25">
                  <c:v>100.22</c:v>
                </c:pt>
                <c:pt idx="26">
                  <c:v>100.58</c:v>
                </c:pt>
                <c:pt idx="27">
                  <c:v>102.01</c:v>
                </c:pt>
                <c:pt idx="28">
                  <c:v>103.74000000000002</c:v>
                </c:pt>
                <c:pt idx="29">
                  <c:v>105.49000000000002</c:v>
                </c:pt>
                <c:pt idx="30">
                  <c:v>106.74000000000002</c:v>
                </c:pt>
                <c:pt idx="31">
                  <c:v>108.01</c:v>
                </c:pt>
                <c:pt idx="32">
                  <c:v>109.32</c:v>
                </c:pt>
                <c:pt idx="33">
                  <c:v>110.57</c:v>
                </c:pt>
                <c:pt idx="34">
                  <c:v>111.99000000000002</c:v>
                </c:pt>
                <c:pt idx="35">
                  <c:v>112.23</c:v>
                </c:pt>
                <c:pt idx="36">
                  <c:v>113.13</c:v>
                </c:pt>
                <c:pt idx="37">
                  <c:v>113.57</c:v>
                </c:pt>
                <c:pt idx="38">
                  <c:v>115.14999999999999</c:v>
                </c:pt>
                <c:pt idx="39">
                  <c:v>116.05</c:v>
                </c:pt>
                <c:pt idx="40">
                  <c:v>117.53</c:v>
                </c:pt>
                <c:pt idx="41">
                  <c:v>119.55</c:v>
                </c:pt>
                <c:pt idx="42">
                  <c:v>121.66999999999999</c:v>
                </c:pt>
                <c:pt idx="43">
                  <c:v>122.86</c:v>
                </c:pt>
                <c:pt idx="44">
                  <c:v>124.22</c:v>
                </c:pt>
                <c:pt idx="45">
                  <c:v>125.22</c:v>
                </c:pt>
                <c:pt idx="46">
                  <c:v>126.27</c:v>
                </c:pt>
                <c:pt idx="47">
                  <c:v>126.55</c:v>
                </c:pt>
                <c:pt idx="48">
                  <c:v>126.17999999999998</c:v>
                </c:pt>
                <c:pt idx="49">
                  <c:v>125.92</c:v>
                </c:pt>
                <c:pt idx="50">
                  <c:v>126.72</c:v>
                </c:pt>
                <c:pt idx="51">
                  <c:v>127.53</c:v>
                </c:pt>
                <c:pt idx="52">
                  <c:v>129.39000000000001</c:v>
                </c:pt>
                <c:pt idx="53">
                  <c:v>131.06</c:v>
                </c:pt>
                <c:pt idx="54">
                  <c:v>132.75</c:v>
                </c:pt>
                <c:pt idx="55">
                  <c:v>134.10999999999999</c:v>
                </c:pt>
                <c:pt idx="56">
                  <c:v>135.10999999999999</c:v>
                </c:pt>
                <c:pt idx="57">
                  <c:v>136.52000000000001</c:v>
                </c:pt>
                <c:pt idx="58">
                  <c:v>137.26</c:v>
                </c:pt>
                <c:pt idx="59">
                  <c:v>138.53</c:v>
                </c:pt>
                <c:pt idx="60">
                  <c:v>138.59</c:v>
                </c:pt>
                <c:pt idx="61">
                  <c:v>138.88000000000011</c:v>
                </c:pt>
                <c:pt idx="62">
                  <c:v>138.94999999999999</c:v>
                </c:pt>
                <c:pt idx="63">
                  <c:v>139.72999999999999</c:v>
                </c:pt>
                <c:pt idx="64">
                  <c:v>141.29</c:v>
                </c:pt>
                <c:pt idx="65">
                  <c:v>142.44</c:v>
                </c:pt>
                <c:pt idx="66">
                  <c:v>144.30000000000001</c:v>
                </c:pt>
                <c:pt idx="67">
                  <c:v>145.76999999999998</c:v>
                </c:pt>
                <c:pt idx="68">
                  <c:v>147.4</c:v>
                </c:pt>
                <c:pt idx="69">
                  <c:v>148.46</c:v>
                </c:pt>
                <c:pt idx="70">
                  <c:v>149.35000000000011</c:v>
                </c:pt>
                <c:pt idx="71">
                  <c:v>149.43</c:v>
                </c:pt>
                <c:pt idx="72">
                  <c:v>149.69999999999999</c:v>
                </c:pt>
                <c:pt idx="73">
                  <c:v>149.94999999999999</c:v>
                </c:pt>
                <c:pt idx="74">
                  <c:v>150.76999999999998</c:v>
                </c:pt>
                <c:pt idx="75">
                  <c:v>152.19999999999999</c:v>
                </c:pt>
                <c:pt idx="76">
                  <c:v>153.70999999999998</c:v>
                </c:pt>
                <c:pt idx="77">
                  <c:v>155.97999999999999</c:v>
                </c:pt>
                <c:pt idx="78">
                  <c:v>157.15</c:v>
                </c:pt>
                <c:pt idx="79">
                  <c:v>158.60999999999999</c:v>
                </c:pt>
                <c:pt idx="80">
                  <c:v>159.36000000000001</c:v>
                </c:pt>
                <c:pt idx="81">
                  <c:v>160.1</c:v>
                </c:pt>
                <c:pt idx="82">
                  <c:v>160.5</c:v>
                </c:pt>
                <c:pt idx="83">
                  <c:v>160.49</c:v>
                </c:pt>
                <c:pt idx="84">
                  <c:v>161.01</c:v>
                </c:pt>
                <c:pt idx="85">
                  <c:v>161.03</c:v>
                </c:pt>
                <c:pt idx="86">
                  <c:v>161.10999999999999</c:v>
                </c:pt>
                <c:pt idx="87">
                  <c:v>162.08000000000001</c:v>
                </c:pt>
                <c:pt idx="88">
                  <c:v>163.47</c:v>
                </c:pt>
                <c:pt idx="89">
                  <c:v>165.04</c:v>
                </c:pt>
                <c:pt idx="90">
                  <c:v>166.09</c:v>
                </c:pt>
                <c:pt idx="91">
                  <c:v>167.15</c:v>
                </c:pt>
                <c:pt idx="92">
                  <c:v>168.42000000000004</c:v>
                </c:pt>
                <c:pt idx="93">
                  <c:v>169.43</c:v>
                </c:pt>
                <c:pt idx="94">
                  <c:v>170.34</c:v>
                </c:pt>
                <c:pt idx="95">
                  <c:v>170.33</c:v>
                </c:pt>
                <c:pt idx="96">
                  <c:v>169.56</c:v>
                </c:pt>
                <c:pt idx="97">
                  <c:v>169.32000000000011</c:v>
                </c:pt>
                <c:pt idx="98">
                  <c:v>168.70999999999998</c:v>
                </c:pt>
                <c:pt idx="99">
                  <c:v>169.69</c:v>
                </c:pt>
                <c:pt idx="100">
                  <c:v>170.38000000000011</c:v>
                </c:pt>
                <c:pt idx="101">
                  <c:v>170.9</c:v>
                </c:pt>
                <c:pt idx="102">
                  <c:v>170.73999999999998</c:v>
                </c:pt>
                <c:pt idx="103">
                  <c:v>170.97</c:v>
                </c:pt>
                <c:pt idx="104">
                  <c:v>171.12</c:v>
                </c:pt>
                <c:pt idx="105">
                  <c:v>170.64</c:v>
                </c:pt>
                <c:pt idx="106">
                  <c:v>169.85000000000011</c:v>
                </c:pt>
                <c:pt idx="107">
                  <c:v>168.82000000000011</c:v>
                </c:pt>
                <c:pt idx="108">
                  <c:v>167.95000000000007</c:v>
                </c:pt>
                <c:pt idx="109">
                  <c:v>166.83</c:v>
                </c:pt>
                <c:pt idx="110">
                  <c:v>165.56</c:v>
                </c:pt>
                <c:pt idx="111">
                  <c:v>164.78</c:v>
                </c:pt>
                <c:pt idx="112">
                  <c:v>164.4</c:v>
                </c:pt>
                <c:pt idx="113">
                  <c:v>164.29</c:v>
                </c:pt>
                <c:pt idx="114">
                  <c:v>164.97</c:v>
                </c:pt>
                <c:pt idx="115">
                  <c:v>164.67</c:v>
                </c:pt>
                <c:pt idx="116">
                  <c:v>164.2</c:v>
                </c:pt>
                <c:pt idx="117">
                  <c:v>162.13</c:v>
                </c:pt>
                <c:pt idx="118">
                  <c:v>159.10999999999999</c:v>
                </c:pt>
                <c:pt idx="119">
                  <c:v>155.73999999999998</c:v>
                </c:pt>
                <c:pt idx="120">
                  <c:v>151.13999999999999</c:v>
                </c:pt>
                <c:pt idx="121">
                  <c:v>146.07</c:v>
                </c:pt>
                <c:pt idx="122">
                  <c:v>142.38000000000011</c:v>
                </c:pt>
                <c:pt idx="123">
                  <c:v>139.44</c:v>
                </c:pt>
                <c:pt idx="124">
                  <c:v>140.29</c:v>
                </c:pt>
                <c:pt idx="125">
                  <c:v>141.57</c:v>
                </c:pt>
                <c:pt idx="126">
                  <c:v>143.39000000000001</c:v>
                </c:pt>
                <c:pt idx="127">
                  <c:v>141.94</c:v>
                </c:pt>
                <c:pt idx="128">
                  <c:v>140.81</c:v>
                </c:pt>
                <c:pt idx="129">
                  <c:v>136.10999999999999</c:v>
                </c:pt>
                <c:pt idx="130">
                  <c:v>133.12</c:v>
                </c:pt>
                <c:pt idx="131" formatCode="General">
                  <c:v>127</c:v>
                </c:pt>
                <c:pt idx="132">
                  <c:v>120.08</c:v>
                </c:pt>
                <c:pt idx="133">
                  <c:v>116.21000000000002</c:v>
                </c:pt>
                <c:pt idx="134">
                  <c:v>109.4</c:v>
                </c:pt>
                <c:pt idx="135">
                  <c:v>108.51</c:v>
                </c:pt>
                <c:pt idx="136">
                  <c:v>109.77</c:v>
                </c:pt>
              </c:numCache>
            </c:numRef>
          </c:val>
          <c:smooth val="0"/>
        </c:ser>
        <c:ser>
          <c:idx val="1"/>
          <c:order val="1"/>
          <c:tx>
            <c:strRef>
              <c:f>Sheet1!$B$1</c:f>
              <c:strCache>
                <c:ptCount val="1"/>
                <c:pt idx="0">
                  <c:v>AZ-Phoenix</c:v>
                </c:pt>
              </c:strCache>
            </c:strRef>
          </c:tx>
          <c:spPr>
            <a:ln>
              <a:solidFill>
                <a:srgbClr val="C00000"/>
              </a:solidFill>
            </a:ln>
          </c:spPr>
          <c:marker>
            <c:symbol val="none"/>
          </c:marker>
          <c:cat>
            <c:numRef>
              <c:f>Sheet1!$A$135:$A$271</c:f>
              <c:numCache>
                <c:formatCode>mmmm\ yyyy</c:formatCode>
                <c:ptCount val="137"/>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39873</c:v>
                </c:pt>
                <c:pt idx="135">
                  <c:v>39904</c:v>
                </c:pt>
                <c:pt idx="136">
                  <c:v>39934</c:v>
                </c:pt>
              </c:numCache>
            </c:numRef>
          </c:cat>
          <c:val>
            <c:numRef>
              <c:f>Sheet1!$B$135:$B$271</c:f>
              <c:numCache>
                <c:formatCode>0.00</c:formatCode>
                <c:ptCount val="137"/>
                <c:pt idx="0">
                  <c:v>86.64</c:v>
                </c:pt>
                <c:pt idx="1">
                  <c:v>87.09</c:v>
                </c:pt>
                <c:pt idx="2">
                  <c:v>87.52</c:v>
                </c:pt>
                <c:pt idx="3">
                  <c:v>88.06</c:v>
                </c:pt>
                <c:pt idx="4">
                  <c:v>88.6</c:v>
                </c:pt>
                <c:pt idx="5">
                  <c:v>89.410000000000025</c:v>
                </c:pt>
                <c:pt idx="6">
                  <c:v>90.05</c:v>
                </c:pt>
                <c:pt idx="7">
                  <c:v>90.54</c:v>
                </c:pt>
                <c:pt idx="8">
                  <c:v>90.86</c:v>
                </c:pt>
                <c:pt idx="9">
                  <c:v>91.149999999999991</c:v>
                </c:pt>
                <c:pt idx="10">
                  <c:v>91.59</c:v>
                </c:pt>
                <c:pt idx="11">
                  <c:v>92.04</c:v>
                </c:pt>
                <c:pt idx="12">
                  <c:v>92.410000000000025</c:v>
                </c:pt>
                <c:pt idx="13">
                  <c:v>92.910000000000025</c:v>
                </c:pt>
                <c:pt idx="14">
                  <c:v>93.81</c:v>
                </c:pt>
                <c:pt idx="15">
                  <c:v>94.63</c:v>
                </c:pt>
                <c:pt idx="16">
                  <c:v>95.14</c:v>
                </c:pt>
                <c:pt idx="17">
                  <c:v>95.77</c:v>
                </c:pt>
                <c:pt idx="18">
                  <c:v>96.33</c:v>
                </c:pt>
                <c:pt idx="19">
                  <c:v>97.23</c:v>
                </c:pt>
                <c:pt idx="20">
                  <c:v>97.910000000000025</c:v>
                </c:pt>
                <c:pt idx="21">
                  <c:v>98.56</c:v>
                </c:pt>
                <c:pt idx="22">
                  <c:v>99.03</c:v>
                </c:pt>
                <c:pt idx="23">
                  <c:v>99.490000000000023</c:v>
                </c:pt>
                <c:pt idx="24">
                  <c:v>100</c:v>
                </c:pt>
                <c:pt idx="25">
                  <c:v>100.43</c:v>
                </c:pt>
                <c:pt idx="26">
                  <c:v>101.42</c:v>
                </c:pt>
                <c:pt idx="27">
                  <c:v>102.13</c:v>
                </c:pt>
                <c:pt idx="28">
                  <c:v>102.98</c:v>
                </c:pt>
                <c:pt idx="29">
                  <c:v>103.89</c:v>
                </c:pt>
                <c:pt idx="30">
                  <c:v>104.35</c:v>
                </c:pt>
                <c:pt idx="31">
                  <c:v>104.92</c:v>
                </c:pt>
                <c:pt idx="32">
                  <c:v>105.34</c:v>
                </c:pt>
                <c:pt idx="33">
                  <c:v>105.66999999999999</c:v>
                </c:pt>
                <c:pt idx="34">
                  <c:v>105.93</c:v>
                </c:pt>
                <c:pt idx="35">
                  <c:v>105.88</c:v>
                </c:pt>
                <c:pt idx="36">
                  <c:v>105.93</c:v>
                </c:pt>
                <c:pt idx="37">
                  <c:v>106.27</c:v>
                </c:pt>
                <c:pt idx="38">
                  <c:v>107.05</c:v>
                </c:pt>
                <c:pt idx="39">
                  <c:v>107.85</c:v>
                </c:pt>
                <c:pt idx="40">
                  <c:v>108.64999999999999</c:v>
                </c:pt>
                <c:pt idx="41">
                  <c:v>109.19</c:v>
                </c:pt>
                <c:pt idx="42">
                  <c:v>109.85</c:v>
                </c:pt>
                <c:pt idx="43">
                  <c:v>110.36</c:v>
                </c:pt>
                <c:pt idx="44">
                  <c:v>110.75</c:v>
                </c:pt>
                <c:pt idx="45">
                  <c:v>111.2</c:v>
                </c:pt>
                <c:pt idx="46">
                  <c:v>111.31</c:v>
                </c:pt>
                <c:pt idx="47">
                  <c:v>111.57</c:v>
                </c:pt>
                <c:pt idx="48">
                  <c:v>111.61</c:v>
                </c:pt>
                <c:pt idx="49">
                  <c:v>112.05</c:v>
                </c:pt>
                <c:pt idx="50">
                  <c:v>112.63</c:v>
                </c:pt>
                <c:pt idx="51">
                  <c:v>113.34</c:v>
                </c:pt>
                <c:pt idx="52">
                  <c:v>114.05</c:v>
                </c:pt>
                <c:pt idx="53">
                  <c:v>114.83</c:v>
                </c:pt>
                <c:pt idx="54">
                  <c:v>115.41000000000005</c:v>
                </c:pt>
                <c:pt idx="55">
                  <c:v>115.9</c:v>
                </c:pt>
                <c:pt idx="56">
                  <c:v>116.14</c:v>
                </c:pt>
                <c:pt idx="57">
                  <c:v>116.42</c:v>
                </c:pt>
                <c:pt idx="58">
                  <c:v>116.59</c:v>
                </c:pt>
                <c:pt idx="59">
                  <c:v>116.7</c:v>
                </c:pt>
                <c:pt idx="60">
                  <c:v>117.1</c:v>
                </c:pt>
                <c:pt idx="61">
                  <c:v>117.72</c:v>
                </c:pt>
                <c:pt idx="62">
                  <c:v>118.75</c:v>
                </c:pt>
                <c:pt idx="63">
                  <c:v>119.36999999999999</c:v>
                </c:pt>
                <c:pt idx="64">
                  <c:v>120</c:v>
                </c:pt>
                <c:pt idx="65">
                  <c:v>120.79</c:v>
                </c:pt>
                <c:pt idx="66">
                  <c:v>121.79</c:v>
                </c:pt>
                <c:pt idx="67">
                  <c:v>122.89</c:v>
                </c:pt>
                <c:pt idx="68">
                  <c:v>123.82</c:v>
                </c:pt>
                <c:pt idx="69">
                  <c:v>124.75</c:v>
                </c:pt>
                <c:pt idx="70">
                  <c:v>125.53</c:v>
                </c:pt>
                <c:pt idx="71">
                  <c:v>126.33</c:v>
                </c:pt>
                <c:pt idx="72">
                  <c:v>126.61</c:v>
                </c:pt>
                <c:pt idx="73">
                  <c:v>127.28</c:v>
                </c:pt>
                <c:pt idx="74">
                  <c:v>128.5</c:v>
                </c:pt>
                <c:pt idx="75">
                  <c:v>130.1</c:v>
                </c:pt>
                <c:pt idx="76">
                  <c:v>131.94999999999999</c:v>
                </c:pt>
                <c:pt idx="77">
                  <c:v>134</c:v>
                </c:pt>
                <c:pt idx="78">
                  <c:v>136.41999999999999</c:v>
                </c:pt>
                <c:pt idx="79">
                  <c:v>138.66</c:v>
                </c:pt>
                <c:pt idx="80">
                  <c:v>141.63999999999999</c:v>
                </c:pt>
                <c:pt idx="81">
                  <c:v>145.07</c:v>
                </c:pt>
                <c:pt idx="82">
                  <c:v>148.59</c:v>
                </c:pt>
                <c:pt idx="83">
                  <c:v>152.38000000000011</c:v>
                </c:pt>
                <c:pt idx="84">
                  <c:v>155.49</c:v>
                </c:pt>
                <c:pt idx="85">
                  <c:v>160</c:v>
                </c:pt>
                <c:pt idx="86">
                  <c:v>165.96</c:v>
                </c:pt>
                <c:pt idx="87">
                  <c:v>173.08</c:v>
                </c:pt>
                <c:pt idx="88">
                  <c:v>180.16</c:v>
                </c:pt>
                <c:pt idx="89">
                  <c:v>188.96</c:v>
                </c:pt>
                <c:pt idx="90">
                  <c:v>197.15</c:v>
                </c:pt>
                <c:pt idx="91">
                  <c:v>204.94</c:v>
                </c:pt>
                <c:pt idx="92">
                  <c:v>211.45000000000007</c:v>
                </c:pt>
                <c:pt idx="93">
                  <c:v>215.95000000000007</c:v>
                </c:pt>
                <c:pt idx="94">
                  <c:v>219.12</c:v>
                </c:pt>
                <c:pt idx="95">
                  <c:v>220.75</c:v>
                </c:pt>
                <c:pt idx="96">
                  <c:v>221.81</c:v>
                </c:pt>
                <c:pt idx="97">
                  <c:v>222.65</c:v>
                </c:pt>
                <c:pt idx="98">
                  <c:v>223.53</c:v>
                </c:pt>
                <c:pt idx="99">
                  <c:v>225.12</c:v>
                </c:pt>
                <c:pt idx="100">
                  <c:v>226.51</c:v>
                </c:pt>
                <c:pt idx="101">
                  <c:v>227.42000000000004</c:v>
                </c:pt>
                <c:pt idx="102">
                  <c:v>227.38000000000011</c:v>
                </c:pt>
                <c:pt idx="103">
                  <c:v>227.01</c:v>
                </c:pt>
                <c:pt idx="104">
                  <c:v>225.2</c:v>
                </c:pt>
                <c:pt idx="105">
                  <c:v>224.5</c:v>
                </c:pt>
                <c:pt idx="106">
                  <c:v>223.13</c:v>
                </c:pt>
                <c:pt idx="107">
                  <c:v>221.5</c:v>
                </c:pt>
                <c:pt idx="108">
                  <c:v>220.2</c:v>
                </c:pt>
                <c:pt idx="109">
                  <c:v>218.07</c:v>
                </c:pt>
                <c:pt idx="110">
                  <c:v>216.86</c:v>
                </c:pt>
                <c:pt idx="111">
                  <c:v>215.04</c:v>
                </c:pt>
                <c:pt idx="112">
                  <c:v>213.94</c:v>
                </c:pt>
                <c:pt idx="113">
                  <c:v>212.52</c:v>
                </c:pt>
                <c:pt idx="114">
                  <c:v>210.78</c:v>
                </c:pt>
                <c:pt idx="115">
                  <c:v>208.86</c:v>
                </c:pt>
                <c:pt idx="116">
                  <c:v>205.28</c:v>
                </c:pt>
                <c:pt idx="117">
                  <c:v>200.72</c:v>
                </c:pt>
                <c:pt idx="118">
                  <c:v>194.45000000000007</c:v>
                </c:pt>
                <c:pt idx="119">
                  <c:v>187.67</c:v>
                </c:pt>
                <c:pt idx="120">
                  <c:v>180.06</c:v>
                </c:pt>
                <c:pt idx="121">
                  <c:v>172.72</c:v>
                </c:pt>
                <c:pt idx="122">
                  <c:v>166.97</c:v>
                </c:pt>
                <c:pt idx="123">
                  <c:v>161.33000000000001</c:v>
                </c:pt>
                <c:pt idx="124">
                  <c:v>157.32000000000011</c:v>
                </c:pt>
                <c:pt idx="125">
                  <c:v>153.19</c:v>
                </c:pt>
                <c:pt idx="126">
                  <c:v>149.09</c:v>
                </c:pt>
                <c:pt idx="127">
                  <c:v>144.83000000000001</c:v>
                </c:pt>
                <c:pt idx="128">
                  <c:v>139.79</c:v>
                </c:pt>
                <c:pt idx="129">
                  <c:v>135.18</c:v>
                </c:pt>
                <c:pt idx="130">
                  <c:v>130.54</c:v>
                </c:pt>
                <c:pt idx="131" formatCode="General">
                  <c:v>123.93</c:v>
                </c:pt>
                <c:pt idx="132">
                  <c:v>117.11</c:v>
                </c:pt>
                <c:pt idx="133">
                  <c:v>111.89</c:v>
                </c:pt>
                <c:pt idx="134">
                  <c:v>106.83</c:v>
                </c:pt>
                <c:pt idx="135">
                  <c:v>104.45</c:v>
                </c:pt>
                <c:pt idx="136">
                  <c:v>103.56</c:v>
                </c:pt>
              </c:numCache>
            </c:numRef>
          </c:val>
          <c:smooth val="0"/>
        </c:ser>
        <c:ser>
          <c:idx val="2"/>
          <c:order val="2"/>
          <c:tx>
            <c:strRef>
              <c:f>Sheet1!$Y$1</c:f>
              <c:strCache>
                <c:ptCount val="1"/>
                <c:pt idx="0">
                  <c:v>7 Rivers</c:v>
                </c:pt>
              </c:strCache>
            </c:strRef>
          </c:tx>
          <c:spPr>
            <a:ln>
              <a:solidFill>
                <a:schemeClr val="accent1">
                  <a:lumMod val="75000"/>
                </a:schemeClr>
              </a:solidFill>
            </a:ln>
          </c:spPr>
          <c:marker>
            <c:symbol val="none"/>
          </c:marker>
          <c:val>
            <c:numRef>
              <c:f>Sheet1!$Y$135:$Y$271</c:f>
              <c:numCache>
                <c:formatCode>0.00</c:formatCode>
                <c:ptCount val="137"/>
                <c:pt idx="0">
                  <c:v>91.423021651909167</c:v>
                </c:pt>
                <c:pt idx="1">
                  <c:v>90.929372635857419</c:v>
                </c:pt>
                <c:pt idx="2">
                  <c:v>90.985469854517902</c:v>
                </c:pt>
                <c:pt idx="3">
                  <c:v>91.14096926329546</c:v>
                </c:pt>
                <c:pt idx="4">
                  <c:v>91.791891868281979</c:v>
                </c:pt>
                <c:pt idx="5">
                  <c:v>91.712930419283808</c:v>
                </c:pt>
                <c:pt idx="6">
                  <c:v>92.165016958666442</c:v>
                </c:pt>
                <c:pt idx="7">
                  <c:v>93.008314489920664</c:v>
                </c:pt>
                <c:pt idx="8">
                  <c:v>94.236192997691489</c:v>
                </c:pt>
                <c:pt idx="9">
                  <c:v>94.824313976379386</c:v>
                </c:pt>
                <c:pt idx="10">
                  <c:v>95.357999649408725</c:v>
                </c:pt>
                <c:pt idx="11">
                  <c:v>95.893137464188271</c:v>
                </c:pt>
                <c:pt idx="12">
                  <c:v>95.51006371934308</c:v>
                </c:pt>
                <c:pt idx="13">
                  <c:v>96.329168519651589</c:v>
                </c:pt>
                <c:pt idx="14">
                  <c:v>96.809384235425625</c:v>
                </c:pt>
                <c:pt idx="15">
                  <c:v>96.341957411289016</c:v>
                </c:pt>
                <c:pt idx="16">
                  <c:v>97.2576205808639</c:v>
                </c:pt>
                <c:pt idx="17">
                  <c:v>97.570026137224929</c:v>
                </c:pt>
                <c:pt idx="18">
                  <c:v>98.445017637273196</c:v>
                </c:pt>
                <c:pt idx="19">
                  <c:v>98.366644680183072</c:v>
                </c:pt>
                <c:pt idx="20">
                  <c:v>98.444902513936157</c:v>
                </c:pt>
                <c:pt idx="21">
                  <c:v>97.797206040880198</c:v>
                </c:pt>
                <c:pt idx="22">
                  <c:v>98.336830093436063</c:v>
                </c:pt>
                <c:pt idx="23">
                  <c:v>97.744366791027247</c:v>
                </c:pt>
                <c:pt idx="24">
                  <c:v>100</c:v>
                </c:pt>
                <c:pt idx="25">
                  <c:v>100.51842592814295</c:v>
                </c:pt>
                <c:pt idx="26">
                  <c:v>102.24730534041716</c:v>
                </c:pt>
                <c:pt idx="27">
                  <c:v>102.98756632108316</c:v>
                </c:pt>
                <c:pt idx="28">
                  <c:v>103.92712133403099</c:v>
                </c:pt>
                <c:pt idx="29">
                  <c:v>104.56028696190482</c:v>
                </c:pt>
                <c:pt idx="30">
                  <c:v>105.02892272328295</c:v>
                </c:pt>
                <c:pt idx="31">
                  <c:v>105.03540998848921</c:v>
                </c:pt>
                <c:pt idx="32">
                  <c:v>106.18804293371757</c:v>
                </c:pt>
                <c:pt idx="33">
                  <c:v>107.16789255539321</c:v>
                </c:pt>
                <c:pt idx="34">
                  <c:v>107.11329741220328</c:v>
                </c:pt>
                <c:pt idx="35">
                  <c:v>107.88389614249968</c:v>
                </c:pt>
                <c:pt idx="36">
                  <c:v>107.80714377314273</c:v>
                </c:pt>
                <c:pt idx="37">
                  <c:v>108.27871371209265</c:v>
                </c:pt>
                <c:pt idx="38">
                  <c:v>108.09575420878564</c:v>
                </c:pt>
                <c:pt idx="39">
                  <c:v>109.2271187730226</c:v>
                </c:pt>
                <c:pt idx="40">
                  <c:v>109.43951185290898</c:v>
                </c:pt>
                <c:pt idx="41">
                  <c:v>109.55474989015953</c:v>
                </c:pt>
                <c:pt idx="42">
                  <c:v>110.58902070581553</c:v>
                </c:pt>
                <c:pt idx="43">
                  <c:v>111.95048476411439</c:v>
                </c:pt>
                <c:pt idx="44">
                  <c:v>111.67744294242462</c:v>
                </c:pt>
                <c:pt idx="45">
                  <c:v>112.14237054948137</c:v>
                </c:pt>
                <c:pt idx="46">
                  <c:v>113.00168390286569</c:v>
                </c:pt>
                <c:pt idx="47">
                  <c:v>112.38651273057062</c:v>
                </c:pt>
                <c:pt idx="48">
                  <c:v>111.81266224741388</c:v>
                </c:pt>
                <c:pt idx="49">
                  <c:v>112.34159269670656</c:v>
                </c:pt>
                <c:pt idx="50">
                  <c:v>112.36355340737092</c:v>
                </c:pt>
                <c:pt idx="51">
                  <c:v>112.52905836858304</c:v>
                </c:pt>
                <c:pt idx="52">
                  <c:v>111.35665459458005</c:v>
                </c:pt>
                <c:pt idx="53">
                  <c:v>111.58861390711233</c:v>
                </c:pt>
                <c:pt idx="54">
                  <c:v>111.24878931206973</c:v>
                </c:pt>
                <c:pt idx="55">
                  <c:v>110.83638124086075</c:v>
                </c:pt>
                <c:pt idx="56">
                  <c:v>111.0775453665198</c:v>
                </c:pt>
                <c:pt idx="57">
                  <c:v>111.98083500679637</c:v>
                </c:pt>
                <c:pt idx="58">
                  <c:v>113.21035162011692</c:v>
                </c:pt>
                <c:pt idx="59">
                  <c:v>114.17834369240836</c:v>
                </c:pt>
                <c:pt idx="60">
                  <c:v>114.26162724005607</c:v>
                </c:pt>
                <c:pt idx="61">
                  <c:v>114.5052597727498</c:v>
                </c:pt>
                <c:pt idx="62">
                  <c:v>115.05630215555747</c:v>
                </c:pt>
                <c:pt idx="63">
                  <c:v>115.05742301985453</c:v>
                </c:pt>
                <c:pt idx="64">
                  <c:v>117.08969972637399</c:v>
                </c:pt>
                <c:pt idx="65">
                  <c:v>117.5019156964146</c:v>
                </c:pt>
                <c:pt idx="66">
                  <c:v>118.50016395111263</c:v>
                </c:pt>
                <c:pt idx="67">
                  <c:v>118.93551443494952</c:v>
                </c:pt>
                <c:pt idx="68">
                  <c:v>119.59476902477591</c:v>
                </c:pt>
                <c:pt idx="69">
                  <c:v>118.73698529618167</c:v>
                </c:pt>
                <c:pt idx="70">
                  <c:v>118.04405785714904</c:v>
                </c:pt>
                <c:pt idx="71">
                  <c:v>118.24008664355839</c:v>
                </c:pt>
                <c:pt idx="72">
                  <c:v>119.28564918416463</c:v>
                </c:pt>
                <c:pt idx="73">
                  <c:v>119.23633946792478</c:v>
                </c:pt>
                <c:pt idx="74">
                  <c:v>119.63095603885617</c:v>
                </c:pt>
                <c:pt idx="75">
                  <c:v>120.09111873416279</c:v>
                </c:pt>
                <c:pt idx="76">
                  <c:v>120.44003577358905</c:v>
                </c:pt>
                <c:pt idx="77">
                  <c:v>121.9418603010903</c:v>
                </c:pt>
                <c:pt idx="78">
                  <c:v>121.96407618483984</c:v>
                </c:pt>
                <c:pt idx="79">
                  <c:v>122.68532922197781</c:v>
                </c:pt>
                <c:pt idx="80">
                  <c:v>123.769466153761</c:v>
                </c:pt>
                <c:pt idx="81">
                  <c:v>124.67112707086028</c:v>
                </c:pt>
                <c:pt idx="82">
                  <c:v>125.78053097394441</c:v>
                </c:pt>
                <c:pt idx="83">
                  <c:v>127.46537727202977</c:v>
                </c:pt>
                <c:pt idx="84">
                  <c:v>128.30408867414116</c:v>
                </c:pt>
                <c:pt idx="85">
                  <c:v>130.38455504644372</c:v>
                </c:pt>
                <c:pt idx="86">
                  <c:v>131.41293760431282</c:v>
                </c:pt>
                <c:pt idx="87">
                  <c:v>132.56277690126748</c:v>
                </c:pt>
                <c:pt idx="88">
                  <c:v>132.48650582120538</c:v>
                </c:pt>
                <c:pt idx="89">
                  <c:v>133.29071141955922</c:v>
                </c:pt>
                <c:pt idx="90">
                  <c:v>134.45188464875142</c:v>
                </c:pt>
                <c:pt idx="91">
                  <c:v>135.17977070116851</c:v>
                </c:pt>
                <c:pt idx="92">
                  <c:v>135.62749851122328</c:v>
                </c:pt>
                <c:pt idx="93">
                  <c:v>136.490303905487</c:v>
                </c:pt>
                <c:pt idx="94">
                  <c:v>136.67621929172768</c:v>
                </c:pt>
                <c:pt idx="95">
                  <c:v>136.37221604315008</c:v>
                </c:pt>
                <c:pt idx="96">
                  <c:v>136.94692547987015</c:v>
                </c:pt>
                <c:pt idx="97">
                  <c:v>136.55815610402669</c:v>
                </c:pt>
                <c:pt idx="98">
                  <c:v>135.97376528642553</c:v>
                </c:pt>
                <c:pt idx="99">
                  <c:v>136.73586209993459</c:v>
                </c:pt>
                <c:pt idx="100">
                  <c:v>137.52870350758471</c:v>
                </c:pt>
                <c:pt idx="101">
                  <c:v>137.13467895931751</c:v>
                </c:pt>
                <c:pt idx="102">
                  <c:v>137.9360355776266</c:v>
                </c:pt>
                <c:pt idx="103">
                  <c:v>138.7855652362137</c:v>
                </c:pt>
                <c:pt idx="104">
                  <c:v>139.53629800112589</c:v>
                </c:pt>
                <c:pt idx="105">
                  <c:v>139.12530670357566</c:v>
                </c:pt>
                <c:pt idx="106">
                  <c:v>139.73179384040773</c:v>
                </c:pt>
                <c:pt idx="107">
                  <c:v>141.01075888966341</c:v>
                </c:pt>
                <c:pt idx="108">
                  <c:v>141.54030393685213</c:v>
                </c:pt>
                <c:pt idx="109">
                  <c:v>142.39256186954555</c:v>
                </c:pt>
                <c:pt idx="110">
                  <c:v>142.92061079242421</c:v>
                </c:pt>
                <c:pt idx="111">
                  <c:v>141.5483655129762</c:v>
                </c:pt>
                <c:pt idx="112">
                  <c:v>141.12693042456635</c:v>
                </c:pt>
                <c:pt idx="113">
                  <c:v>141.35145483819809</c:v>
                </c:pt>
                <c:pt idx="114">
                  <c:v>141.21134222780685</c:v>
                </c:pt>
                <c:pt idx="115">
                  <c:v>141.40862662420116</c:v>
                </c:pt>
                <c:pt idx="116">
                  <c:v>140.45565265619979</c:v>
                </c:pt>
                <c:pt idx="117">
                  <c:v>141.18952372597107</c:v>
                </c:pt>
                <c:pt idx="118">
                  <c:v>141.0098949298665</c:v>
                </c:pt>
                <c:pt idx="119">
                  <c:v>139.89322437430798</c:v>
                </c:pt>
                <c:pt idx="120">
                  <c:v>138.81538209321585</c:v>
                </c:pt>
                <c:pt idx="121">
                  <c:v>136.30758595760952</c:v>
                </c:pt>
                <c:pt idx="122">
                  <c:v>137.68179725115039</c:v>
                </c:pt>
                <c:pt idx="123">
                  <c:v>139.07235800865354</c:v>
                </c:pt>
                <c:pt idx="124">
                  <c:v>140.53656188472405</c:v>
                </c:pt>
                <c:pt idx="125">
                  <c:v>141.24652948051857</c:v>
                </c:pt>
                <c:pt idx="126">
                  <c:v>141.15938586897622</c:v>
                </c:pt>
                <c:pt idx="127">
                  <c:v>141.28437105810443</c:v>
                </c:pt>
                <c:pt idx="128">
                  <c:v>141.30290771744689</c:v>
                </c:pt>
                <c:pt idx="129">
                  <c:v>141.28076164665211</c:v>
                </c:pt>
                <c:pt idx="130">
                  <c:v>142.19501855567529</c:v>
                </c:pt>
                <c:pt idx="131">
                  <c:v>143.51724796831274</c:v>
                </c:pt>
                <c:pt idx="132">
                  <c:v>144.27470703954708</c:v>
                </c:pt>
                <c:pt idx="133">
                  <c:v>145.55558778505713</c:v>
                </c:pt>
                <c:pt idx="134">
                  <c:v>144.72270555668399</c:v>
                </c:pt>
                <c:pt idx="135">
                  <c:v>143.11762030809794</c:v>
                </c:pt>
                <c:pt idx="136">
                  <c:v>141.47901383511882</c:v>
                </c:pt>
              </c:numCache>
            </c:numRef>
          </c:val>
          <c:smooth val="0"/>
        </c:ser>
        <c:dLbls>
          <c:showLegendKey val="0"/>
          <c:showVal val="0"/>
          <c:showCatName val="0"/>
          <c:showSerName val="0"/>
          <c:showPercent val="0"/>
          <c:showBubbleSize val="0"/>
        </c:dLbls>
        <c:marker val="1"/>
        <c:smooth val="0"/>
        <c:axId val="169829888"/>
        <c:axId val="113899136"/>
      </c:lineChart>
      <c:dateAx>
        <c:axId val="169829888"/>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a:pPr>
            <a:endParaRPr lang="en-US"/>
          </a:p>
        </c:txPr>
        <c:crossAx val="113899136"/>
        <c:crosses val="autoZero"/>
        <c:auto val="1"/>
        <c:lblOffset val="100"/>
        <c:baseTimeUnit val="days"/>
        <c:majorUnit val="24"/>
        <c:majorTimeUnit val="months"/>
        <c:minorUnit val="1"/>
        <c:minorTimeUnit val="months"/>
      </c:dateAx>
      <c:valAx>
        <c:axId val="113899136"/>
        <c:scaling>
          <c:orientation val="minMax"/>
          <c:min val="80"/>
        </c:scaling>
        <c:delete val="0"/>
        <c:axPos val="l"/>
        <c:majorGridlines>
          <c:spPr>
            <a:ln>
              <a:solidFill>
                <a:schemeClr val="bg1">
                  <a:lumMod val="85000"/>
                </a:schemeClr>
              </a:solidFill>
            </a:ln>
          </c:spPr>
        </c:majorGridlines>
        <c:numFmt formatCode="0.0" sourceLinked="0"/>
        <c:majorTickMark val="out"/>
        <c:minorTickMark val="none"/>
        <c:tickLblPos val="nextTo"/>
        <c:spPr>
          <a:ln w="3175">
            <a:noFill/>
            <a:prstDash val="solid"/>
          </a:ln>
        </c:spPr>
        <c:txPr>
          <a:bodyPr rot="0" vert="horz"/>
          <a:lstStyle/>
          <a:p>
            <a:pPr>
              <a:defRPr/>
            </a:pPr>
            <a:endParaRPr lang="en-US"/>
          </a:p>
        </c:txPr>
        <c:crossAx val="169829888"/>
        <c:crosses val="autoZero"/>
        <c:crossBetween val="between"/>
        <c:majorUnit val="20"/>
      </c:valAx>
      <c:spPr>
        <a:noFill/>
        <a:ln w="25400">
          <a:noFill/>
        </a:ln>
      </c:spPr>
    </c:plotArea>
    <c:plotVisOnly val="1"/>
    <c:dispBlanksAs val="gap"/>
    <c:showDLblsOverMax val="0"/>
  </c:chart>
  <c:spPr>
    <a:solidFill>
      <a:srgbClr val="FFFFFF"/>
    </a:solidFill>
    <a:ln w="9525">
      <a:noFill/>
    </a:ln>
  </c:spPr>
  <c:txPr>
    <a:bodyPr/>
    <a:lstStyle/>
    <a:p>
      <a:pPr algn="ctr">
        <a:defRPr lang="en-US" sz="1800" b="0" i="0" u="none" strike="noStrike" kern="1200"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solidFill>
                  <a:sysClr val="windowText" lastClr="000000"/>
                </a:solidFill>
              </a:rPr>
              <a:t> </a:t>
            </a:r>
            <a:r>
              <a:rPr lang="en-US" sz="1600" baseline="0" dirty="0" smtClean="0">
                <a:solidFill>
                  <a:sysClr val="windowText" lastClr="000000"/>
                </a:solidFill>
              </a:rPr>
              <a:t>Index </a:t>
            </a:r>
            <a:r>
              <a:rPr lang="en-US" sz="1600" dirty="0">
                <a:solidFill>
                  <a:sysClr val="windowText" lastClr="000000"/>
                </a:solidFill>
              </a:rPr>
              <a:t>of Home Prices</a:t>
            </a:r>
          </a:p>
        </c:rich>
      </c:tx>
      <c:layout/>
      <c:overlay val="0"/>
    </c:title>
    <c:autoTitleDeleted val="0"/>
    <c:plotArea>
      <c:layout>
        <c:manualLayout>
          <c:layoutTarget val="inner"/>
          <c:xMode val="edge"/>
          <c:yMode val="edge"/>
          <c:x val="0.10408173636971497"/>
          <c:y val="8.3102605477684527E-2"/>
          <c:w val="0.7864476940382451"/>
          <c:h val="0.77285423094246564"/>
        </c:manualLayout>
      </c:layout>
      <c:lineChart>
        <c:grouping val="standard"/>
        <c:varyColors val="0"/>
        <c:ser>
          <c:idx val="0"/>
          <c:order val="0"/>
          <c:tx>
            <c:strRef>
              <c:f>Sheet1!$N$1</c:f>
              <c:strCache>
                <c:ptCount val="1"/>
                <c:pt idx="0">
                  <c:v>MN-Minneapolis</c:v>
                </c:pt>
              </c:strCache>
            </c:strRef>
          </c:tx>
          <c:spPr>
            <a:ln w="25400">
              <a:solidFill>
                <a:schemeClr val="tx1"/>
              </a:solidFill>
              <a:prstDash val="dash"/>
            </a:ln>
          </c:spPr>
          <c:marker>
            <c:symbol val="none"/>
          </c:marker>
          <c:cat>
            <c:numRef>
              <c:f>Sheet1!$A$135:$A$267</c:f>
              <c:numCache>
                <c:formatCode>mmmm\ yyyy</c:formatCode>
                <c:ptCount val="133"/>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numCache>
            </c:numRef>
          </c:cat>
          <c:val>
            <c:numRef>
              <c:f>Sheet1!$N$135:$N$267</c:f>
              <c:numCache>
                <c:formatCode>0.00</c:formatCode>
                <c:ptCount val="133"/>
                <c:pt idx="0">
                  <c:v>82.679999999999978</c:v>
                </c:pt>
                <c:pt idx="1">
                  <c:v>83.06</c:v>
                </c:pt>
                <c:pt idx="2">
                  <c:v>83.03</c:v>
                </c:pt>
                <c:pt idx="3">
                  <c:v>83.75</c:v>
                </c:pt>
                <c:pt idx="4">
                  <c:v>84.35</c:v>
                </c:pt>
                <c:pt idx="5">
                  <c:v>85.26</c:v>
                </c:pt>
                <c:pt idx="6">
                  <c:v>86.14</c:v>
                </c:pt>
                <c:pt idx="7">
                  <c:v>86.88</c:v>
                </c:pt>
                <c:pt idx="8">
                  <c:v>87.36</c:v>
                </c:pt>
                <c:pt idx="9">
                  <c:v>88.01</c:v>
                </c:pt>
                <c:pt idx="10">
                  <c:v>88.79</c:v>
                </c:pt>
                <c:pt idx="11">
                  <c:v>89.32</c:v>
                </c:pt>
                <c:pt idx="12">
                  <c:v>89.73</c:v>
                </c:pt>
                <c:pt idx="13">
                  <c:v>89.990000000000023</c:v>
                </c:pt>
                <c:pt idx="14">
                  <c:v>90.42</c:v>
                </c:pt>
                <c:pt idx="15">
                  <c:v>91.53</c:v>
                </c:pt>
                <c:pt idx="16">
                  <c:v>92.36</c:v>
                </c:pt>
                <c:pt idx="17">
                  <c:v>93.63</c:v>
                </c:pt>
                <c:pt idx="18">
                  <c:v>94.79</c:v>
                </c:pt>
                <c:pt idx="19">
                  <c:v>96.22</c:v>
                </c:pt>
                <c:pt idx="20">
                  <c:v>97.7</c:v>
                </c:pt>
                <c:pt idx="21">
                  <c:v>98.83</c:v>
                </c:pt>
                <c:pt idx="22">
                  <c:v>99.54</c:v>
                </c:pt>
                <c:pt idx="23">
                  <c:v>100.02</c:v>
                </c:pt>
                <c:pt idx="24">
                  <c:v>100</c:v>
                </c:pt>
                <c:pt idx="25">
                  <c:v>100.22</c:v>
                </c:pt>
                <c:pt idx="26">
                  <c:v>100.58</c:v>
                </c:pt>
                <c:pt idx="27">
                  <c:v>102.01</c:v>
                </c:pt>
                <c:pt idx="28">
                  <c:v>103.74000000000002</c:v>
                </c:pt>
                <c:pt idx="29">
                  <c:v>105.49000000000002</c:v>
                </c:pt>
                <c:pt idx="30">
                  <c:v>106.74000000000002</c:v>
                </c:pt>
                <c:pt idx="31">
                  <c:v>108.01</c:v>
                </c:pt>
                <c:pt idx="32">
                  <c:v>109.32</c:v>
                </c:pt>
                <c:pt idx="33">
                  <c:v>110.57</c:v>
                </c:pt>
                <c:pt idx="34">
                  <c:v>111.99000000000002</c:v>
                </c:pt>
                <c:pt idx="35">
                  <c:v>112.23</c:v>
                </c:pt>
                <c:pt idx="36">
                  <c:v>113.13</c:v>
                </c:pt>
                <c:pt idx="37">
                  <c:v>113.57</c:v>
                </c:pt>
                <c:pt idx="38">
                  <c:v>115.14999999999999</c:v>
                </c:pt>
                <c:pt idx="39">
                  <c:v>116.05</c:v>
                </c:pt>
                <c:pt idx="40">
                  <c:v>117.53</c:v>
                </c:pt>
                <c:pt idx="41">
                  <c:v>119.55</c:v>
                </c:pt>
                <c:pt idx="42">
                  <c:v>121.66999999999999</c:v>
                </c:pt>
                <c:pt idx="43">
                  <c:v>122.86</c:v>
                </c:pt>
                <c:pt idx="44">
                  <c:v>124.22</c:v>
                </c:pt>
                <c:pt idx="45">
                  <c:v>125.22</c:v>
                </c:pt>
                <c:pt idx="46">
                  <c:v>126.27</c:v>
                </c:pt>
                <c:pt idx="47">
                  <c:v>126.55</c:v>
                </c:pt>
                <c:pt idx="48">
                  <c:v>126.17999999999998</c:v>
                </c:pt>
                <c:pt idx="49">
                  <c:v>125.92</c:v>
                </c:pt>
                <c:pt idx="50">
                  <c:v>126.72</c:v>
                </c:pt>
                <c:pt idx="51">
                  <c:v>127.53</c:v>
                </c:pt>
                <c:pt idx="52">
                  <c:v>129.39000000000001</c:v>
                </c:pt>
                <c:pt idx="53">
                  <c:v>131.06</c:v>
                </c:pt>
                <c:pt idx="54">
                  <c:v>132.75</c:v>
                </c:pt>
                <c:pt idx="55">
                  <c:v>134.10999999999999</c:v>
                </c:pt>
                <c:pt idx="56">
                  <c:v>135.10999999999999</c:v>
                </c:pt>
                <c:pt idx="57">
                  <c:v>136.52000000000001</c:v>
                </c:pt>
                <c:pt idx="58">
                  <c:v>137.26</c:v>
                </c:pt>
                <c:pt idx="59">
                  <c:v>138.53</c:v>
                </c:pt>
                <c:pt idx="60">
                  <c:v>138.59</c:v>
                </c:pt>
                <c:pt idx="61">
                  <c:v>138.88000000000017</c:v>
                </c:pt>
                <c:pt idx="62">
                  <c:v>138.94999999999999</c:v>
                </c:pt>
                <c:pt idx="63">
                  <c:v>139.72999999999999</c:v>
                </c:pt>
                <c:pt idx="64">
                  <c:v>141.29</c:v>
                </c:pt>
                <c:pt idx="65">
                  <c:v>142.44</c:v>
                </c:pt>
                <c:pt idx="66">
                  <c:v>144.30000000000001</c:v>
                </c:pt>
                <c:pt idx="67">
                  <c:v>145.76999999999998</c:v>
                </c:pt>
                <c:pt idx="68">
                  <c:v>147.4</c:v>
                </c:pt>
                <c:pt idx="69">
                  <c:v>148.46</c:v>
                </c:pt>
                <c:pt idx="70">
                  <c:v>149.35000000000016</c:v>
                </c:pt>
                <c:pt idx="71">
                  <c:v>149.43</c:v>
                </c:pt>
                <c:pt idx="72">
                  <c:v>149.69999999999999</c:v>
                </c:pt>
                <c:pt idx="73">
                  <c:v>149.94999999999999</c:v>
                </c:pt>
                <c:pt idx="74">
                  <c:v>150.76999999999998</c:v>
                </c:pt>
                <c:pt idx="75">
                  <c:v>152.19999999999999</c:v>
                </c:pt>
                <c:pt idx="76">
                  <c:v>153.70999999999998</c:v>
                </c:pt>
                <c:pt idx="77">
                  <c:v>155.97999999999999</c:v>
                </c:pt>
                <c:pt idx="78">
                  <c:v>157.15</c:v>
                </c:pt>
                <c:pt idx="79">
                  <c:v>158.60999999999999</c:v>
                </c:pt>
                <c:pt idx="80">
                  <c:v>159.36000000000001</c:v>
                </c:pt>
                <c:pt idx="81">
                  <c:v>160.1</c:v>
                </c:pt>
                <c:pt idx="82">
                  <c:v>160.5</c:v>
                </c:pt>
                <c:pt idx="83">
                  <c:v>160.49</c:v>
                </c:pt>
                <c:pt idx="84">
                  <c:v>161.01</c:v>
                </c:pt>
                <c:pt idx="85">
                  <c:v>161.03</c:v>
                </c:pt>
                <c:pt idx="86">
                  <c:v>161.10999999999999</c:v>
                </c:pt>
                <c:pt idx="87">
                  <c:v>162.08000000000001</c:v>
                </c:pt>
                <c:pt idx="88">
                  <c:v>163.47</c:v>
                </c:pt>
                <c:pt idx="89">
                  <c:v>165.04</c:v>
                </c:pt>
                <c:pt idx="90">
                  <c:v>166.09</c:v>
                </c:pt>
                <c:pt idx="91">
                  <c:v>167.15</c:v>
                </c:pt>
                <c:pt idx="92">
                  <c:v>168.42000000000004</c:v>
                </c:pt>
                <c:pt idx="93">
                  <c:v>169.43</c:v>
                </c:pt>
                <c:pt idx="94">
                  <c:v>170.34</c:v>
                </c:pt>
                <c:pt idx="95">
                  <c:v>170.33</c:v>
                </c:pt>
                <c:pt idx="96">
                  <c:v>169.56</c:v>
                </c:pt>
                <c:pt idx="97">
                  <c:v>169.32000000000016</c:v>
                </c:pt>
                <c:pt idx="98">
                  <c:v>168.70999999999998</c:v>
                </c:pt>
                <c:pt idx="99">
                  <c:v>169.69</c:v>
                </c:pt>
                <c:pt idx="100">
                  <c:v>170.38000000000017</c:v>
                </c:pt>
                <c:pt idx="101">
                  <c:v>170.9</c:v>
                </c:pt>
                <c:pt idx="102">
                  <c:v>170.73999999999998</c:v>
                </c:pt>
                <c:pt idx="103">
                  <c:v>170.97</c:v>
                </c:pt>
                <c:pt idx="104">
                  <c:v>171.12</c:v>
                </c:pt>
                <c:pt idx="105">
                  <c:v>170.64</c:v>
                </c:pt>
                <c:pt idx="106">
                  <c:v>169.85000000000016</c:v>
                </c:pt>
                <c:pt idx="107">
                  <c:v>168.82000000000016</c:v>
                </c:pt>
                <c:pt idx="108">
                  <c:v>167.95000000000007</c:v>
                </c:pt>
                <c:pt idx="109">
                  <c:v>166.83</c:v>
                </c:pt>
                <c:pt idx="110">
                  <c:v>165.56</c:v>
                </c:pt>
                <c:pt idx="111">
                  <c:v>164.78</c:v>
                </c:pt>
                <c:pt idx="112">
                  <c:v>164.4</c:v>
                </c:pt>
                <c:pt idx="113">
                  <c:v>164.29</c:v>
                </c:pt>
                <c:pt idx="114">
                  <c:v>164.97</c:v>
                </c:pt>
                <c:pt idx="115">
                  <c:v>164.67</c:v>
                </c:pt>
                <c:pt idx="116">
                  <c:v>164.2</c:v>
                </c:pt>
                <c:pt idx="117">
                  <c:v>162.13</c:v>
                </c:pt>
                <c:pt idx="118">
                  <c:v>159.10999999999999</c:v>
                </c:pt>
                <c:pt idx="119">
                  <c:v>155.73999999999998</c:v>
                </c:pt>
                <c:pt idx="120">
                  <c:v>151.13999999999999</c:v>
                </c:pt>
                <c:pt idx="121">
                  <c:v>146.07</c:v>
                </c:pt>
                <c:pt idx="122">
                  <c:v>142.38000000000017</c:v>
                </c:pt>
                <c:pt idx="123">
                  <c:v>139.44</c:v>
                </c:pt>
                <c:pt idx="124">
                  <c:v>140.29</c:v>
                </c:pt>
                <c:pt idx="125">
                  <c:v>141.57</c:v>
                </c:pt>
                <c:pt idx="126">
                  <c:v>143.39000000000001</c:v>
                </c:pt>
                <c:pt idx="127">
                  <c:v>141.94</c:v>
                </c:pt>
                <c:pt idx="128">
                  <c:v>140.81</c:v>
                </c:pt>
                <c:pt idx="129">
                  <c:v>136.10999999999999</c:v>
                </c:pt>
                <c:pt idx="130">
                  <c:v>133.12</c:v>
                </c:pt>
                <c:pt idx="131" formatCode="General">
                  <c:v>127</c:v>
                </c:pt>
              </c:numCache>
            </c:numRef>
          </c:val>
          <c:smooth val="0"/>
        </c:ser>
        <c:ser>
          <c:idx val="1"/>
          <c:order val="1"/>
          <c:tx>
            <c:strRef>
              <c:f>Sheet1!$B$1</c:f>
              <c:strCache>
                <c:ptCount val="1"/>
                <c:pt idx="0">
                  <c:v>AZ-Phoenix</c:v>
                </c:pt>
              </c:strCache>
            </c:strRef>
          </c:tx>
          <c:spPr>
            <a:ln>
              <a:solidFill>
                <a:srgbClr val="C00000"/>
              </a:solidFill>
            </a:ln>
          </c:spPr>
          <c:marker>
            <c:symbol val="none"/>
          </c:marker>
          <c:cat>
            <c:numRef>
              <c:f>Sheet1!$A$135:$A$267</c:f>
              <c:numCache>
                <c:formatCode>mmmm\ yyyy</c:formatCode>
                <c:ptCount val="133"/>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numCache>
            </c:numRef>
          </c:cat>
          <c:val>
            <c:numRef>
              <c:f>Sheet1!$B$135:$B$266</c:f>
              <c:numCache>
                <c:formatCode>0.00</c:formatCode>
                <c:ptCount val="132"/>
                <c:pt idx="0">
                  <c:v>86.64</c:v>
                </c:pt>
                <c:pt idx="1">
                  <c:v>87.09</c:v>
                </c:pt>
                <c:pt idx="2">
                  <c:v>87.52</c:v>
                </c:pt>
                <c:pt idx="3">
                  <c:v>88.06</c:v>
                </c:pt>
                <c:pt idx="4">
                  <c:v>88.6</c:v>
                </c:pt>
                <c:pt idx="5">
                  <c:v>89.410000000000025</c:v>
                </c:pt>
                <c:pt idx="6">
                  <c:v>90.05</c:v>
                </c:pt>
                <c:pt idx="7">
                  <c:v>90.54</c:v>
                </c:pt>
                <c:pt idx="8">
                  <c:v>90.86</c:v>
                </c:pt>
                <c:pt idx="9">
                  <c:v>91.149999999999991</c:v>
                </c:pt>
                <c:pt idx="10">
                  <c:v>91.59</c:v>
                </c:pt>
                <c:pt idx="11">
                  <c:v>92.04</c:v>
                </c:pt>
                <c:pt idx="12">
                  <c:v>92.410000000000025</c:v>
                </c:pt>
                <c:pt idx="13">
                  <c:v>92.910000000000025</c:v>
                </c:pt>
                <c:pt idx="14">
                  <c:v>93.81</c:v>
                </c:pt>
                <c:pt idx="15">
                  <c:v>94.63</c:v>
                </c:pt>
                <c:pt idx="16">
                  <c:v>95.14</c:v>
                </c:pt>
                <c:pt idx="17">
                  <c:v>95.77</c:v>
                </c:pt>
                <c:pt idx="18">
                  <c:v>96.33</c:v>
                </c:pt>
                <c:pt idx="19">
                  <c:v>97.23</c:v>
                </c:pt>
                <c:pt idx="20">
                  <c:v>97.910000000000025</c:v>
                </c:pt>
                <c:pt idx="21">
                  <c:v>98.56</c:v>
                </c:pt>
                <c:pt idx="22">
                  <c:v>99.03</c:v>
                </c:pt>
                <c:pt idx="23">
                  <c:v>99.490000000000023</c:v>
                </c:pt>
                <c:pt idx="24">
                  <c:v>100</c:v>
                </c:pt>
                <c:pt idx="25">
                  <c:v>100.43</c:v>
                </c:pt>
                <c:pt idx="26">
                  <c:v>101.42</c:v>
                </c:pt>
                <c:pt idx="27">
                  <c:v>102.13</c:v>
                </c:pt>
                <c:pt idx="28">
                  <c:v>102.98</c:v>
                </c:pt>
                <c:pt idx="29">
                  <c:v>103.89</c:v>
                </c:pt>
                <c:pt idx="30">
                  <c:v>104.35</c:v>
                </c:pt>
                <c:pt idx="31">
                  <c:v>104.92</c:v>
                </c:pt>
                <c:pt idx="32">
                  <c:v>105.34</c:v>
                </c:pt>
                <c:pt idx="33">
                  <c:v>105.66999999999999</c:v>
                </c:pt>
                <c:pt idx="34">
                  <c:v>105.93</c:v>
                </c:pt>
                <c:pt idx="35">
                  <c:v>105.88</c:v>
                </c:pt>
                <c:pt idx="36">
                  <c:v>105.93</c:v>
                </c:pt>
                <c:pt idx="37">
                  <c:v>106.27</c:v>
                </c:pt>
                <c:pt idx="38">
                  <c:v>107.05</c:v>
                </c:pt>
                <c:pt idx="39">
                  <c:v>107.85</c:v>
                </c:pt>
                <c:pt idx="40">
                  <c:v>108.64999999999999</c:v>
                </c:pt>
                <c:pt idx="41">
                  <c:v>109.19</c:v>
                </c:pt>
                <c:pt idx="42">
                  <c:v>109.85</c:v>
                </c:pt>
                <c:pt idx="43">
                  <c:v>110.36</c:v>
                </c:pt>
                <c:pt idx="44">
                  <c:v>110.75</c:v>
                </c:pt>
                <c:pt idx="45">
                  <c:v>111.2</c:v>
                </c:pt>
                <c:pt idx="46">
                  <c:v>111.31</c:v>
                </c:pt>
                <c:pt idx="47">
                  <c:v>111.57</c:v>
                </c:pt>
                <c:pt idx="48">
                  <c:v>111.61</c:v>
                </c:pt>
                <c:pt idx="49">
                  <c:v>112.05</c:v>
                </c:pt>
                <c:pt idx="50">
                  <c:v>112.63</c:v>
                </c:pt>
                <c:pt idx="51">
                  <c:v>113.34</c:v>
                </c:pt>
                <c:pt idx="52">
                  <c:v>114.05</c:v>
                </c:pt>
                <c:pt idx="53">
                  <c:v>114.83</c:v>
                </c:pt>
                <c:pt idx="54">
                  <c:v>115.41000000000008</c:v>
                </c:pt>
                <c:pt idx="55">
                  <c:v>115.9</c:v>
                </c:pt>
                <c:pt idx="56">
                  <c:v>116.14</c:v>
                </c:pt>
                <c:pt idx="57">
                  <c:v>116.42</c:v>
                </c:pt>
                <c:pt idx="58">
                  <c:v>116.59</c:v>
                </c:pt>
                <c:pt idx="59">
                  <c:v>116.7</c:v>
                </c:pt>
                <c:pt idx="60">
                  <c:v>117.1</c:v>
                </c:pt>
                <c:pt idx="61">
                  <c:v>117.72</c:v>
                </c:pt>
                <c:pt idx="62">
                  <c:v>118.75</c:v>
                </c:pt>
                <c:pt idx="63">
                  <c:v>119.36999999999999</c:v>
                </c:pt>
                <c:pt idx="64">
                  <c:v>120</c:v>
                </c:pt>
                <c:pt idx="65">
                  <c:v>120.79</c:v>
                </c:pt>
                <c:pt idx="66">
                  <c:v>121.79</c:v>
                </c:pt>
                <c:pt idx="67">
                  <c:v>122.89</c:v>
                </c:pt>
                <c:pt idx="68">
                  <c:v>123.82</c:v>
                </c:pt>
                <c:pt idx="69">
                  <c:v>124.75</c:v>
                </c:pt>
                <c:pt idx="70">
                  <c:v>125.53</c:v>
                </c:pt>
                <c:pt idx="71">
                  <c:v>126.33</c:v>
                </c:pt>
                <c:pt idx="72">
                  <c:v>126.61</c:v>
                </c:pt>
                <c:pt idx="73">
                  <c:v>127.28</c:v>
                </c:pt>
                <c:pt idx="74">
                  <c:v>128.5</c:v>
                </c:pt>
                <c:pt idx="75">
                  <c:v>130.1</c:v>
                </c:pt>
                <c:pt idx="76">
                  <c:v>131.94999999999999</c:v>
                </c:pt>
                <c:pt idx="77">
                  <c:v>134</c:v>
                </c:pt>
                <c:pt idx="78">
                  <c:v>136.41999999999999</c:v>
                </c:pt>
                <c:pt idx="79">
                  <c:v>138.66</c:v>
                </c:pt>
                <c:pt idx="80">
                  <c:v>141.63999999999999</c:v>
                </c:pt>
                <c:pt idx="81">
                  <c:v>145.07</c:v>
                </c:pt>
                <c:pt idx="82">
                  <c:v>148.59</c:v>
                </c:pt>
                <c:pt idx="83">
                  <c:v>152.38000000000017</c:v>
                </c:pt>
                <c:pt idx="84">
                  <c:v>155.49</c:v>
                </c:pt>
                <c:pt idx="85">
                  <c:v>160</c:v>
                </c:pt>
                <c:pt idx="86">
                  <c:v>165.96</c:v>
                </c:pt>
                <c:pt idx="87">
                  <c:v>173.08</c:v>
                </c:pt>
                <c:pt idx="88">
                  <c:v>180.16</c:v>
                </c:pt>
                <c:pt idx="89">
                  <c:v>188.96</c:v>
                </c:pt>
                <c:pt idx="90">
                  <c:v>197.15</c:v>
                </c:pt>
                <c:pt idx="91">
                  <c:v>204.94</c:v>
                </c:pt>
                <c:pt idx="92">
                  <c:v>211.45000000000007</c:v>
                </c:pt>
                <c:pt idx="93">
                  <c:v>215.95000000000007</c:v>
                </c:pt>
                <c:pt idx="94">
                  <c:v>219.12</c:v>
                </c:pt>
                <c:pt idx="95">
                  <c:v>220.75</c:v>
                </c:pt>
                <c:pt idx="96">
                  <c:v>221.81</c:v>
                </c:pt>
                <c:pt idx="97">
                  <c:v>222.65</c:v>
                </c:pt>
                <c:pt idx="98">
                  <c:v>223.53</c:v>
                </c:pt>
                <c:pt idx="99">
                  <c:v>225.12</c:v>
                </c:pt>
                <c:pt idx="100">
                  <c:v>226.51</c:v>
                </c:pt>
                <c:pt idx="101">
                  <c:v>227.42000000000004</c:v>
                </c:pt>
                <c:pt idx="102">
                  <c:v>227.38000000000017</c:v>
                </c:pt>
                <c:pt idx="103">
                  <c:v>227.01</c:v>
                </c:pt>
                <c:pt idx="104">
                  <c:v>225.2</c:v>
                </c:pt>
                <c:pt idx="105">
                  <c:v>224.5</c:v>
                </c:pt>
                <c:pt idx="106">
                  <c:v>223.13</c:v>
                </c:pt>
                <c:pt idx="107">
                  <c:v>221.5</c:v>
                </c:pt>
                <c:pt idx="108">
                  <c:v>220.2</c:v>
                </c:pt>
                <c:pt idx="109">
                  <c:v>218.07</c:v>
                </c:pt>
                <c:pt idx="110">
                  <c:v>216.86</c:v>
                </c:pt>
                <c:pt idx="111">
                  <c:v>215.04</c:v>
                </c:pt>
                <c:pt idx="112">
                  <c:v>213.94</c:v>
                </c:pt>
                <c:pt idx="113">
                  <c:v>212.52</c:v>
                </c:pt>
                <c:pt idx="114">
                  <c:v>210.78</c:v>
                </c:pt>
                <c:pt idx="115">
                  <c:v>208.86</c:v>
                </c:pt>
                <c:pt idx="116">
                  <c:v>205.28</c:v>
                </c:pt>
                <c:pt idx="117">
                  <c:v>200.72</c:v>
                </c:pt>
                <c:pt idx="118">
                  <c:v>194.45000000000007</c:v>
                </c:pt>
                <c:pt idx="119">
                  <c:v>187.67</c:v>
                </c:pt>
                <c:pt idx="120">
                  <c:v>180.06</c:v>
                </c:pt>
                <c:pt idx="121">
                  <c:v>172.72</c:v>
                </c:pt>
                <c:pt idx="122">
                  <c:v>166.97</c:v>
                </c:pt>
                <c:pt idx="123">
                  <c:v>161.33000000000001</c:v>
                </c:pt>
                <c:pt idx="124">
                  <c:v>157.32000000000016</c:v>
                </c:pt>
                <c:pt idx="125">
                  <c:v>153.19</c:v>
                </c:pt>
                <c:pt idx="126">
                  <c:v>149.09</c:v>
                </c:pt>
                <c:pt idx="127">
                  <c:v>144.83000000000001</c:v>
                </c:pt>
                <c:pt idx="128">
                  <c:v>139.79</c:v>
                </c:pt>
                <c:pt idx="129">
                  <c:v>135.18</c:v>
                </c:pt>
                <c:pt idx="130">
                  <c:v>130.54</c:v>
                </c:pt>
                <c:pt idx="131" formatCode="General">
                  <c:v>123.93</c:v>
                </c:pt>
              </c:numCache>
            </c:numRef>
          </c:val>
          <c:smooth val="0"/>
        </c:ser>
        <c:ser>
          <c:idx val="2"/>
          <c:order val="2"/>
          <c:tx>
            <c:strRef>
              <c:f>Sheet1!$Y$1</c:f>
              <c:strCache>
                <c:ptCount val="1"/>
                <c:pt idx="0">
                  <c:v>7 Rivers</c:v>
                </c:pt>
              </c:strCache>
            </c:strRef>
          </c:tx>
          <c:spPr>
            <a:ln>
              <a:solidFill>
                <a:schemeClr val="bg2"/>
              </a:solidFill>
            </a:ln>
          </c:spPr>
          <c:marker>
            <c:symbol val="none"/>
          </c:marker>
          <c:val>
            <c:numRef>
              <c:f>Sheet1!$Y$135:$Y$266</c:f>
              <c:numCache>
                <c:formatCode>0.00</c:formatCode>
                <c:ptCount val="132"/>
                <c:pt idx="0">
                  <c:v>91.423021651909167</c:v>
                </c:pt>
                <c:pt idx="1">
                  <c:v>90.929372635857419</c:v>
                </c:pt>
                <c:pt idx="2">
                  <c:v>90.985469854517902</c:v>
                </c:pt>
                <c:pt idx="3">
                  <c:v>91.140969263295489</c:v>
                </c:pt>
                <c:pt idx="4">
                  <c:v>91.791891868281979</c:v>
                </c:pt>
                <c:pt idx="5">
                  <c:v>91.712930419283808</c:v>
                </c:pt>
                <c:pt idx="6">
                  <c:v>92.165016958666413</c:v>
                </c:pt>
                <c:pt idx="7">
                  <c:v>93.008314489920664</c:v>
                </c:pt>
                <c:pt idx="8">
                  <c:v>94.236192997691489</c:v>
                </c:pt>
                <c:pt idx="9">
                  <c:v>94.824313976379386</c:v>
                </c:pt>
                <c:pt idx="10">
                  <c:v>95.357999649408725</c:v>
                </c:pt>
                <c:pt idx="11">
                  <c:v>95.893137464188271</c:v>
                </c:pt>
                <c:pt idx="12">
                  <c:v>95.510063719343137</c:v>
                </c:pt>
                <c:pt idx="13">
                  <c:v>96.329168519651546</c:v>
                </c:pt>
                <c:pt idx="14">
                  <c:v>96.809384235425568</c:v>
                </c:pt>
                <c:pt idx="15">
                  <c:v>96.341957411289016</c:v>
                </c:pt>
                <c:pt idx="16">
                  <c:v>97.257620580863929</c:v>
                </c:pt>
                <c:pt idx="17">
                  <c:v>97.570026137224872</c:v>
                </c:pt>
                <c:pt idx="18">
                  <c:v>98.445017637273196</c:v>
                </c:pt>
                <c:pt idx="19">
                  <c:v>98.3666446801831</c:v>
                </c:pt>
                <c:pt idx="20">
                  <c:v>98.444902513936157</c:v>
                </c:pt>
                <c:pt idx="21">
                  <c:v>97.797206040880226</c:v>
                </c:pt>
                <c:pt idx="22">
                  <c:v>98.336830093436006</c:v>
                </c:pt>
                <c:pt idx="23">
                  <c:v>97.744366791027275</c:v>
                </c:pt>
                <c:pt idx="24">
                  <c:v>100</c:v>
                </c:pt>
                <c:pt idx="25">
                  <c:v>100.51842592814299</c:v>
                </c:pt>
                <c:pt idx="26">
                  <c:v>102.24730534041718</c:v>
                </c:pt>
                <c:pt idx="27">
                  <c:v>102.98756632108316</c:v>
                </c:pt>
                <c:pt idx="28">
                  <c:v>103.92712133403099</c:v>
                </c:pt>
                <c:pt idx="29">
                  <c:v>104.56028696190482</c:v>
                </c:pt>
                <c:pt idx="30">
                  <c:v>105.02892272328295</c:v>
                </c:pt>
                <c:pt idx="31">
                  <c:v>105.03540998848921</c:v>
                </c:pt>
                <c:pt idx="32">
                  <c:v>106.18804293371754</c:v>
                </c:pt>
                <c:pt idx="33">
                  <c:v>107.16789255539321</c:v>
                </c:pt>
                <c:pt idx="34">
                  <c:v>107.11329741220328</c:v>
                </c:pt>
                <c:pt idx="35">
                  <c:v>107.88389614249962</c:v>
                </c:pt>
                <c:pt idx="36">
                  <c:v>107.80714377314276</c:v>
                </c:pt>
                <c:pt idx="37">
                  <c:v>108.27871371209262</c:v>
                </c:pt>
                <c:pt idx="38">
                  <c:v>108.09575420878564</c:v>
                </c:pt>
                <c:pt idx="39">
                  <c:v>109.2271187730226</c:v>
                </c:pt>
                <c:pt idx="40">
                  <c:v>109.43951185290898</c:v>
                </c:pt>
                <c:pt idx="41">
                  <c:v>109.5547498901595</c:v>
                </c:pt>
                <c:pt idx="42">
                  <c:v>110.58902070581556</c:v>
                </c:pt>
                <c:pt idx="43">
                  <c:v>111.95048476411439</c:v>
                </c:pt>
                <c:pt idx="44">
                  <c:v>111.67744294242455</c:v>
                </c:pt>
                <c:pt idx="45">
                  <c:v>112.14237054948131</c:v>
                </c:pt>
                <c:pt idx="46">
                  <c:v>113.00168390286569</c:v>
                </c:pt>
                <c:pt idx="47">
                  <c:v>112.38651273057059</c:v>
                </c:pt>
                <c:pt idx="48">
                  <c:v>111.81266224741388</c:v>
                </c:pt>
                <c:pt idx="49">
                  <c:v>112.34159269670656</c:v>
                </c:pt>
                <c:pt idx="50">
                  <c:v>112.36355340737094</c:v>
                </c:pt>
                <c:pt idx="51">
                  <c:v>112.52905836858299</c:v>
                </c:pt>
                <c:pt idx="52">
                  <c:v>111.35665459458005</c:v>
                </c:pt>
                <c:pt idx="53">
                  <c:v>111.58861390711238</c:v>
                </c:pt>
                <c:pt idx="54">
                  <c:v>111.24878931206968</c:v>
                </c:pt>
                <c:pt idx="55">
                  <c:v>110.83638124086075</c:v>
                </c:pt>
                <c:pt idx="56">
                  <c:v>111.07754536651977</c:v>
                </c:pt>
                <c:pt idx="57">
                  <c:v>111.98083500679634</c:v>
                </c:pt>
                <c:pt idx="58">
                  <c:v>113.21035162011692</c:v>
                </c:pt>
                <c:pt idx="59">
                  <c:v>114.1783436924083</c:v>
                </c:pt>
                <c:pt idx="60">
                  <c:v>114.2616272400561</c:v>
                </c:pt>
                <c:pt idx="61">
                  <c:v>114.5052597727498</c:v>
                </c:pt>
                <c:pt idx="62">
                  <c:v>115.05630215555743</c:v>
                </c:pt>
                <c:pt idx="63">
                  <c:v>115.05742301985453</c:v>
                </c:pt>
                <c:pt idx="64">
                  <c:v>117.08969972637399</c:v>
                </c:pt>
                <c:pt idx="65">
                  <c:v>117.5019156964146</c:v>
                </c:pt>
                <c:pt idx="66">
                  <c:v>118.50016395111268</c:v>
                </c:pt>
                <c:pt idx="67">
                  <c:v>118.93551443494952</c:v>
                </c:pt>
                <c:pt idx="68">
                  <c:v>119.59476902477594</c:v>
                </c:pt>
                <c:pt idx="69">
                  <c:v>118.73698529618164</c:v>
                </c:pt>
                <c:pt idx="70">
                  <c:v>118.04405785714904</c:v>
                </c:pt>
                <c:pt idx="71">
                  <c:v>118.24008664355839</c:v>
                </c:pt>
                <c:pt idx="72">
                  <c:v>119.28564918416463</c:v>
                </c:pt>
                <c:pt idx="73">
                  <c:v>119.23633946792478</c:v>
                </c:pt>
                <c:pt idx="74">
                  <c:v>119.63095603885614</c:v>
                </c:pt>
                <c:pt idx="75">
                  <c:v>120.09111873416279</c:v>
                </c:pt>
                <c:pt idx="76">
                  <c:v>120.44003577358905</c:v>
                </c:pt>
                <c:pt idx="77">
                  <c:v>121.94186030109033</c:v>
                </c:pt>
                <c:pt idx="78">
                  <c:v>121.96407618483984</c:v>
                </c:pt>
                <c:pt idx="79">
                  <c:v>122.68532922197782</c:v>
                </c:pt>
                <c:pt idx="80">
                  <c:v>123.76946615376097</c:v>
                </c:pt>
                <c:pt idx="81">
                  <c:v>124.67112707086028</c:v>
                </c:pt>
                <c:pt idx="82">
                  <c:v>125.78053097394441</c:v>
                </c:pt>
                <c:pt idx="83">
                  <c:v>127.46537727202971</c:v>
                </c:pt>
                <c:pt idx="84">
                  <c:v>128.3040886741411</c:v>
                </c:pt>
                <c:pt idx="85">
                  <c:v>130.38455504644372</c:v>
                </c:pt>
                <c:pt idx="86">
                  <c:v>131.41293760431282</c:v>
                </c:pt>
                <c:pt idx="87">
                  <c:v>132.56277690126748</c:v>
                </c:pt>
                <c:pt idx="88">
                  <c:v>132.48650582120538</c:v>
                </c:pt>
                <c:pt idx="89">
                  <c:v>133.29071141955922</c:v>
                </c:pt>
                <c:pt idx="90">
                  <c:v>134.45188464875142</c:v>
                </c:pt>
                <c:pt idx="91">
                  <c:v>135.17977070116834</c:v>
                </c:pt>
                <c:pt idx="92">
                  <c:v>135.62749851122339</c:v>
                </c:pt>
                <c:pt idx="93">
                  <c:v>136.49030390548705</c:v>
                </c:pt>
                <c:pt idx="94">
                  <c:v>136.67621929172762</c:v>
                </c:pt>
                <c:pt idx="95">
                  <c:v>136.37221604315013</c:v>
                </c:pt>
                <c:pt idx="96">
                  <c:v>136.94692547987015</c:v>
                </c:pt>
                <c:pt idx="97">
                  <c:v>136.55815610402669</c:v>
                </c:pt>
                <c:pt idx="98">
                  <c:v>135.97376528642548</c:v>
                </c:pt>
                <c:pt idx="99">
                  <c:v>136.73586209993454</c:v>
                </c:pt>
                <c:pt idx="100">
                  <c:v>137.52870350758477</c:v>
                </c:pt>
                <c:pt idx="101">
                  <c:v>137.13467895931745</c:v>
                </c:pt>
                <c:pt idx="102">
                  <c:v>137.93603557762665</c:v>
                </c:pt>
                <c:pt idx="103">
                  <c:v>138.78556523621361</c:v>
                </c:pt>
                <c:pt idx="104">
                  <c:v>139.53629800112589</c:v>
                </c:pt>
                <c:pt idx="105">
                  <c:v>139.12530670357566</c:v>
                </c:pt>
                <c:pt idx="106">
                  <c:v>139.73179384040773</c:v>
                </c:pt>
                <c:pt idx="107">
                  <c:v>141.01075888966341</c:v>
                </c:pt>
                <c:pt idx="108">
                  <c:v>141.54030393685207</c:v>
                </c:pt>
                <c:pt idx="109">
                  <c:v>142.39256186954555</c:v>
                </c:pt>
                <c:pt idx="110">
                  <c:v>142.92061079242421</c:v>
                </c:pt>
                <c:pt idx="111">
                  <c:v>141.5483655129762</c:v>
                </c:pt>
                <c:pt idx="112">
                  <c:v>141.12693042456635</c:v>
                </c:pt>
                <c:pt idx="113">
                  <c:v>141.35145483819809</c:v>
                </c:pt>
                <c:pt idx="114">
                  <c:v>141.2113422278068</c:v>
                </c:pt>
                <c:pt idx="115">
                  <c:v>141.40862662420116</c:v>
                </c:pt>
                <c:pt idx="116">
                  <c:v>140.45565265619979</c:v>
                </c:pt>
                <c:pt idx="117">
                  <c:v>141.18952372597096</c:v>
                </c:pt>
                <c:pt idx="118">
                  <c:v>141.00989492986639</c:v>
                </c:pt>
                <c:pt idx="119">
                  <c:v>139.89322437430798</c:v>
                </c:pt>
                <c:pt idx="120">
                  <c:v>138.81538209321585</c:v>
                </c:pt>
                <c:pt idx="121">
                  <c:v>136.30758595760963</c:v>
                </c:pt>
                <c:pt idx="122">
                  <c:v>137.68179725115039</c:v>
                </c:pt>
                <c:pt idx="123">
                  <c:v>139.07235800865359</c:v>
                </c:pt>
                <c:pt idx="124">
                  <c:v>140.53656188472405</c:v>
                </c:pt>
                <c:pt idx="125">
                  <c:v>141.24652948051855</c:v>
                </c:pt>
                <c:pt idx="126">
                  <c:v>141.15938586897622</c:v>
                </c:pt>
                <c:pt idx="127">
                  <c:v>141.28437105810443</c:v>
                </c:pt>
                <c:pt idx="128">
                  <c:v>141.30290771744694</c:v>
                </c:pt>
                <c:pt idx="129">
                  <c:v>141.28076164665205</c:v>
                </c:pt>
                <c:pt idx="130">
                  <c:v>142.19501855567538</c:v>
                </c:pt>
                <c:pt idx="131">
                  <c:v>143.51724796831274</c:v>
                </c:pt>
              </c:numCache>
            </c:numRef>
          </c:val>
          <c:smooth val="0"/>
        </c:ser>
        <c:dLbls>
          <c:showLegendKey val="0"/>
          <c:showVal val="0"/>
          <c:showCatName val="0"/>
          <c:showSerName val="0"/>
          <c:showPercent val="0"/>
          <c:showBubbleSize val="0"/>
        </c:dLbls>
        <c:marker val="1"/>
        <c:smooth val="0"/>
        <c:axId val="174047744"/>
        <c:axId val="170234368"/>
      </c:lineChart>
      <c:dateAx>
        <c:axId val="174047744"/>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0234368"/>
        <c:crosses val="autoZero"/>
        <c:auto val="1"/>
        <c:lblOffset val="100"/>
        <c:baseTimeUnit val="days"/>
        <c:majorUnit val="24"/>
        <c:majorTimeUnit val="months"/>
        <c:minorUnit val="1"/>
        <c:minorTimeUnit val="months"/>
      </c:dateAx>
      <c:valAx>
        <c:axId val="170234368"/>
        <c:scaling>
          <c:orientation val="minMax"/>
          <c:min val="80"/>
        </c:scaling>
        <c:delete val="0"/>
        <c:axPos val="l"/>
        <c:majorGridlines/>
        <c:numFmt formatCode="0.0" sourceLinked="0"/>
        <c:majorTickMark val="out"/>
        <c:minorTickMark val="none"/>
        <c:tickLblPos val="nextTo"/>
        <c:spPr>
          <a:ln w="3175">
            <a:no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4047744"/>
        <c:crosses val="autoZero"/>
        <c:crossBetween val="between"/>
        <c:majorUnit val="20"/>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dirty="0" smtClean="0"/>
              <a:t>Equity</a:t>
            </a:r>
            <a:r>
              <a:rPr lang="en-US" sz="1800" baseline="0" dirty="0" smtClean="0"/>
              <a:t> </a:t>
            </a:r>
            <a:r>
              <a:rPr lang="en-US" sz="1800" dirty="0"/>
              <a:t>Indices</a:t>
            </a:r>
          </a:p>
        </c:rich>
      </c:tx>
      <c:layout/>
      <c:overlay val="0"/>
    </c:title>
    <c:autoTitleDeleted val="0"/>
    <c:plotArea>
      <c:layout>
        <c:manualLayout>
          <c:layoutTarget val="inner"/>
          <c:xMode val="edge"/>
          <c:yMode val="edge"/>
          <c:x val="0.10408173636971497"/>
          <c:y val="8.3102605477684527E-2"/>
          <c:w val="0.7600988915807847"/>
          <c:h val="0.77285423094246564"/>
        </c:manualLayout>
      </c:layout>
      <c:lineChart>
        <c:grouping val="standard"/>
        <c:varyColors val="0"/>
        <c:ser>
          <c:idx val="0"/>
          <c:order val="0"/>
          <c:tx>
            <c:strRef>
              <c:f>Sheet1!$B$1:$B$2</c:f>
              <c:strCache>
                <c:ptCount val="1"/>
                <c:pt idx="0">
                  <c:v>7 Rivers Equity Index</c:v>
                </c:pt>
              </c:strCache>
            </c:strRef>
          </c:tx>
          <c:spPr>
            <a:ln w="38100">
              <a:solidFill>
                <a:srgbClr val="333333"/>
              </a:solidFill>
              <a:prstDash val="solid"/>
            </a:ln>
          </c:spPr>
          <c:marker>
            <c:symbol val="none"/>
          </c:marker>
          <c:cat>
            <c:numRef>
              <c:f>Sheet1!$A$3:$A$13</c:f>
              <c:numCache>
                <c:formatCode>mmm\-yy</c:formatCode>
                <c:ptCount val="11"/>
                <c:pt idx="0">
                  <c:v>36495</c:v>
                </c:pt>
                <c:pt idx="1">
                  <c:v>36861</c:v>
                </c:pt>
                <c:pt idx="2">
                  <c:v>37226</c:v>
                </c:pt>
                <c:pt idx="3">
                  <c:v>37591</c:v>
                </c:pt>
                <c:pt idx="4">
                  <c:v>37956</c:v>
                </c:pt>
                <c:pt idx="5">
                  <c:v>38322</c:v>
                </c:pt>
                <c:pt idx="6">
                  <c:v>38687</c:v>
                </c:pt>
                <c:pt idx="7">
                  <c:v>39052</c:v>
                </c:pt>
                <c:pt idx="8">
                  <c:v>39417</c:v>
                </c:pt>
                <c:pt idx="9">
                  <c:v>39783</c:v>
                </c:pt>
                <c:pt idx="10">
                  <c:v>39845</c:v>
                </c:pt>
              </c:numCache>
            </c:numRef>
          </c:cat>
          <c:val>
            <c:numRef>
              <c:f>Sheet1!$B$3:$B$13</c:f>
              <c:numCache>
                <c:formatCode>General</c:formatCode>
                <c:ptCount val="11"/>
                <c:pt idx="0">
                  <c:v>100</c:v>
                </c:pt>
                <c:pt idx="1">
                  <c:v>90.7</c:v>
                </c:pt>
                <c:pt idx="2">
                  <c:v>98.6</c:v>
                </c:pt>
                <c:pt idx="3">
                  <c:v>98.1</c:v>
                </c:pt>
                <c:pt idx="4">
                  <c:v>114</c:v>
                </c:pt>
                <c:pt idx="5">
                  <c:v>135.80000000000001</c:v>
                </c:pt>
                <c:pt idx="6">
                  <c:v>136.5</c:v>
                </c:pt>
                <c:pt idx="7">
                  <c:v>160.6</c:v>
                </c:pt>
                <c:pt idx="8">
                  <c:v>142.80000000000001</c:v>
                </c:pt>
                <c:pt idx="9">
                  <c:v>134.9</c:v>
                </c:pt>
                <c:pt idx="10">
                  <c:v>117.5</c:v>
                </c:pt>
              </c:numCache>
            </c:numRef>
          </c:val>
          <c:smooth val="0"/>
        </c:ser>
        <c:ser>
          <c:idx val="1"/>
          <c:order val="1"/>
          <c:tx>
            <c:strRef>
              <c:f>Sheet1!$C$1:$C$2</c:f>
              <c:strCache>
                <c:ptCount val="1"/>
                <c:pt idx="0">
                  <c:v>Dow Jones Industrial Average</c:v>
                </c:pt>
              </c:strCache>
            </c:strRef>
          </c:tx>
          <c:spPr>
            <a:ln w="38100">
              <a:solidFill>
                <a:srgbClr val="1F497D">
                  <a:lumMod val="60000"/>
                  <a:lumOff val="40000"/>
                </a:srgbClr>
              </a:solidFill>
              <a:prstDash val="solid"/>
            </a:ln>
          </c:spPr>
          <c:marker>
            <c:symbol val="none"/>
          </c:marker>
          <c:cat>
            <c:numRef>
              <c:f>Sheet1!$A$3:$A$13</c:f>
              <c:numCache>
                <c:formatCode>mmm\-yy</c:formatCode>
                <c:ptCount val="11"/>
                <c:pt idx="0">
                  <c:v>36495</c:v>
                </c:pt>
                <c:pt idx="1">
                  <c:v>36861</c:v>
                </c:pt>
                <c:pt idx="2">
                  <c:v>37226</c:v>
                </c:pt>
                <c:pt idx="3">
                  <c:v>37591</c:v>
                </c:pt>
                <c:pt idx="4">
                  <c:v>37956</c:v>
                </c:pt>
                <c:pt idx="5">
                  <c:v>38322</c:v>
                </c:pt>
                <c:pt idx="6">
                  <c:v>38687</c:v>
                </c:pt>
                <c:pt idx="7">
                  <c:v>39052</c:v>
                </c:pt>
                <c:pt idx="8">
                  <c:v>39417</c:v>
                </c:pt>
                <c:pt idx="9">
                  <c:v>39783</c:v>
                </c:pt>
                <c:pt idx="10">
                  <c:v>39845</c:v>
                </c:pt>
              </c:numCache>
            </c:numRef>
          </c:cat>
          <c:val>
            <c:numRef>
              <c:f>Sheet1!$C$3:$C$13</c:f>
              <c:numCache>
                <c:formatCode>General</c:formatCode>
                <c:ptCount val="11"/>
                <c:pt idx="0" formatCode="0.0">
                  <c:v>100</c:v>
                </c:pt>
                <c:pt idx="1">
                  <c:v>93.8</c:v>
                </c:pt>
                <c:pt idx="2">
                  <c:v>87.2</c:v>
                </c:pt>
                <c:pt idx="3">
                  <c:v>72.599999999999994</c:v>
                </c:pt>
                <c:pt idx="4">
                  <c:v>91</c:v>
                </c:pt>
                <c:pt idx="5">
                  <c:v>93.8</c:v>
                </c:pt>
                <c:pt idx="6">
                  <c:v>93.2</c:v>
                </c:pt>
                <c:pt idx="7">
                  <c:v>108.4</c:v>
                </c:pt>
                <c:pt idx="8">
                  <c:v>115.4</c:v>
                </c:pt>
                <c:pt idx="9">
                  <c:v>76.3</c:v>
                </c:pt>
                <c:pt idx="10">
                  <c:v>61.4</c:v>
                </c:pt>
              </c:numCache>
            </c:numRef>
          </c:val>
          <c:smooth val="0"/>
        </c:ser>
        <c:ser>
          <c:idx val="2"/>
          <c:order val="2"/>
          <c:tx>
            <c:strRef>
              <c:f>Sheet1!$D$1:$D$2</c:f>
              <c:strCache>
                <c:ptCount val="1"/>
                <c:pt idx="0">
                  <c:v>Standard&amp; Poor's 500</c:v>
                </c:pt>
              </c:strCache>
            </c:strRef>
          </c:tx>
          <c:spPr>
            <a:ln w="38100">
              <a:solidFill>
                <a:srgbClr val="92D050"/>
              </a:solidFill>
              <a:prstDash val="solid"/>
            </a:ln>
          </c:spPr>
          <c:marker>
            <c:symbol val="none"/>
          </c:marker>
          <c:cat>
            <c:numRef>
              <c:f>Sheet1!$A$3:$A$13</c:f>
              <c:numCache>
                <c:formatCode>mmm\-yy</c:formatCode>
                <c:ptCount val="11"/>
                <c:pt idx="0">
                  <c:v>36495</c:v>
                </c:pt>
                <c:pt idx="1">
                  <c:v>36861</c:v>
                </c:pt>
                <c:pt idx="2">
                  <c:v>37226</c:v>
                </c:pt>
                <c:pt idx="3">
                  <c:v>37591</c:v>
                </c:pt>
                <c:pt idx="4">
                  <c:v>37956</c:v>
                </c:pt>
                <c:pt idx="5">
                  <c:v>38322</c:v>
                </c:pt>
                <c:pt idx="6">
                  <c:v>38687</c:v>
                </c:pt>
                <c:pt idx="7">
                  <c:v>39052</c:v>
                </c:pt>
                <c:pt idx="8">
                  <c:v>39417</c:v>
                </c:pt>
                <c:pt idx="9">
                  <c:v>39783</c:v>
                </c:pt>
                <c:pt idx="10">
                  <c:v>39845</c:v>
                </c:pt>
              </c:numCache>
            </c:numRef>
          </c:cat>
          <c:val>
            <c:numRef>
              <c:f>Sheet1!$D$3:$D$13</c:f>
              <c:numCache>
                <c:formatCode>General</c:formatCode>
                <c:ptCount val="11"/>
                <c:pt idx="0" formatCode="0.0">
                  <c:v>100</c:v>
                </c:pt>
                <c:pt idx="1">
                  <c:v>89.9</c:v>
                </c:pt>
                <c:pt idx="2">
                  <c:v>78.2</c:v>
                </c:pt>
                <c:pt idx="3">
                  <c:v>59.9</c:v>
                </c:pt>
                <c:pt idx="4">
                  <c:v>75.7</c:v>
                </c:pt>
                <c:pt idx="5">
                  <c:v>82.5</c:v>
                </c:pt>
                <c:pt idx="6">
                  <c:v>85</c:v>
                </c:pt>
                <c:pt idx="7">
                  <c:v>96.5</c:v>
                </c:pt>
                <c:pt idx="8">
                  <c:v>99.9</c:v>
                </c:pt>
                <c:pt idx="9">
                  <c:v>61.5</c:v>
                </c:pt>
                <c:pt idx="10">
                  <c:v>50</c:v>
                </c:pt>
              </c:numCache>
            </c:numRef>
          </c:val>
          <c:smooth val="0"/>
        </c:ser>
        <c:dLbls>
          <c:showLegendKey val="0"/>
          <c:showVal val="0"/>
          <c:showCatName val="0"/>
          <c:showSerName val="0"/>
          <c:showPercent val="0"/>
          <c:showBubbleSize val="0"/>
        </c:dLbls>
        <c:marker val="1"/>
        <c:smooth val="0"/>
        <c:axId val="177684480"/>
        <c:axId val="178069504"/>
      </c:lineChart>
      <c:dateAx>
        <c:axId val="177684480"/>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8069504"/>
        <c:crosses val="autoZero"/>
        <c:auto val="1"/>
        <c:lblOffset val="100"/>
        <c:baseTimeUnit val="days"/>
        <c:majorUnit val="18"/>
        <c:majorTimeUnit val="months"/>
        <c:minorUnit val="1"/>
        <c:minorTimeUnit val="months"/>
      </c:dateAx>
      <c:valAx>
        <c:axId val="178069504"/>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Gill Sans MT"/>
                <a:ea typeface="Gill Sans MT"/>
                <a:cs typeface="Gill Sans MT"/>
              </a:defRPr>
            </a:pPr>
            <a:endParaRPr lang="en-US"/>
          </a:p>
        </c:txPr>
        <c:crossAx val="177684480"/>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Short Term Interest Rates</a:t>
            </a:r>
          </a:p>
        </c:rich>
      </c:tx>
      <c:layout/>
      <c:overlay val="0"/>
    </c:title>
    <c:autoTitleDeleted val="0"/>
    <c:plotArea>
      <c:layout>
        <c:manualLayout>
          <c:layoutTarget val="inner"/>
          <c:xMode val="edge"/>
          <c:yMode val="edge"/>
          <c:x val="0.11130899376669635"/>
          <c:y val="9.6985583224115296E-2"/>
          <c:w val="0.81656277827248458"/>
          <c:h val="0.72214941022280521"/>
        </c:manualLayout>
      </c:layout>
      <c:lineChart>
        <c:grouping val="standard"/>
        <c:varyColors val="0"/>
        <c:ser>
          <c:idx val="0"/>
          <c:order val="0"/>
          <c:tx>
            <c:strRef>
              <c:f>'ir-inf-data'!$B$1</c:f>
              <c:strCache>
                <c:ptCount val="1"/>
                <c:pt idx="0">
                  <c:v>Federal funds (effective)</c:v>
                </c:pt>
              </c:strCache>
            </c:strRef>
          </c:tx>
          <c:spPr>
            <a:ln w="25400">
              <a:solidFill>
                <a:schemeClr val="bg1">
                  <a:lumMod val="50000"/>
                </a:schemeClr>
              </a:solidFill>
              <a:prstDash val="solid"/>
            </a:ln>
          </c:spPr>
          <c:marker>
            <c:symbol val="none"/>
          </c:marker>
          <c:cat>
            <c:numRef>
              <c:f>'ir-inf-data'!$A$110:$A$233</c:f>
              <c:numCache>
                <c:formatCode>yyyy\-mmm</c:formatCode>
                <c:ptCount val="124"/>
                <c:pt idx="0">
                  <c:v>36161</c:v>
                </c:pt>
                <c:pt idx="1">
                  <c:v>36192</c:v>
                </c:pt>
                <c:pt idx="2">
                  <c:v>36220</c:v>
                </c:pt>
                <c:pt idx="3">
                  <c:v>36251</c:v>
                </c:pt>
                <c:pt idx="4">
                  <c:v>36281</c:v>
                </c:pt>
                <c:pt idx="5">
                  <c:v>36312</c:v>
                </c:pt>
                <c:pt idx="6">
                  <c:v>36342</c:v>
                </c:pt>
                <c:pt idx="7">
                  <c:v>36373</c:v>
                </c:pt>
                <c:pt idx="8">
                  <c:v>36404</c:v>
                </c:pt>
                <c:pt idx="9">
                  <c:v>36434</c:v>
                </c:pt>
                <c:pt idx="10">
                  <c:v>36465</c:v>
                </c:pt>
                <c:pt idx="11">
                  <c:v>36495</c:v>
                </c:pt>
                <c:pt idx="12">
                  <c:v>36526</c:v>
                </c:pt>
                <c:pt idx="13">
                  <c:v>36557</c:v>
                </c:pt>
                <c:pt idx="14">
                  <c:v>36586</c:v>
                </c:pt>
                <c:pt idx="15">
                  <c:v>36617</c:v>
                </c:pt>
                <c:pt idx="16">
                  <c:v>36647</c:v>
                </c:pt>
                <c:pt idx="17">
                  <c:v>36678</c:v>
                </c:pt>
                <c:pt idx="18">
                  <c:v>36708</c:v>
                </c:pt>
                <c:pt idx="19">
                  <c:v>36739</c:v>
                </c:pt>
                <c:pt idx="20">
                  <c:v>36770</c:v>
                </c:pt>
                <c:pt idx="21">
                  <c:v>36800</c:v>
                </c:pt>
                <c:pt idx="22">
                  <c:v>36831</c:v>
                </c:pt>
                <c:pt idx="23">
                  <c:v>36861</c:v>
                </c:pt>
                <c:pt idx="24">
                  <c:v>36892</c:v>
                </c:pt>
                <c:pt idx="25">
                  <c:v>36923</c:v>
                </c:pt>
                <c:pt idx="26">
                  <c:v>36951</c:v>
                </c:pt>
                <c:pt idx="27">
                  <c:v>36982</c:v>
                </c:pt>
                <c:pt idx="28">
                  <c:v>37012</c:v>
                </c:pt>
                <c:pt idx="29">
                  <c:v>37043</c:v>
                </c:pt>
                <c:pt idx="30">
                  <c:v>37073</c:v>
                </c:pt>
                <c:pt idx="31">
                  <c:v>37104</c:v>
                </c:pt>
                <c:pt idx="32">
                  <c:v>37135</c:v>
                </c:pt>
                <c:pt idx="33">
                  <c:v>37165</c:v>
                </c:pt>
                <c:pt idx="34">
                  <c:v>37196</c:v>
                </c:pt>
                <c:pt idx="35">
                  <c:v>37226</c:v>
                </c:pt>
                <c:pt idx="36">
                  <c:v>37257</c:v>
                </c:pt>
                <c:pt idx="37">
                  <c:v>37288</c:v>
                </c:pt>
                <c:pt idx="38">
                  <c:v>37316</c:v>
                </c:pt>
                <c:pt idx="39">
                  <c:v>37347</c:v>
                </c:pt>
                <c:pt idx="40">
                  <c:v>37377</c:v>
                </c:pt>
                <c:pt idx="41">
                  <c:v>37408</c:v>
                </c:pt>
                <c:pt idx="42">
                  <c:v>37438</c:v>
                </c:pt>
                <c:pt idx="43">
                  <c:v>37469</c:v>
                </c:pt>
                <c:pt idx="44">
                  <c:v>37500</c:v>
                </c:pt>
                <c:pt idx="45">
                  <c:v>37530</c:v>
                </c:pt>
                <c:pt idx="46">
                  <c:v>37561</c:v>
                </c:pt>
                <c:pt idx="47">
                  <c:v>37591</c:v>
                </c:pt>
                <c:pt idx="48">
                  <c:v>37622</c:v>
                </c:pt>
                <c:pt idx="49">
                  <c:v>37653</c:v>
                </c:pt>
                <c:pt idx="50">
                  <c:v>37681</c:v>
                </c:pt>
                <c:pt idx="51">
                  <c:v>37712</c:v>
                </c:pt>
                <c:pt idx="52">
                  <c:v>37742</c:v>
                </c:pt>
                <c:pt idx="53">
                  <c:v>37773</c:v>
                </c:pt>
                <c:pt idx="54">
                  <c:v>37803</c:v>
                </c:pt>
                <c:pt idx="55">
                  <c:v>37834</c:v>
                </c:pt>
                <c:pt idx="56">
                  <c:v>37865</c:v>
                </c:pt>
                <c:pt idx="57">
                  <c:v>37895</c:v>
                </c:pt>
                <c:pt idx="58">
                  <c:v>37926</c:v>
                </c:pt>
                <c:pt idx="59">
                  <c:v>37956</c:v>
                </c:pt>
                <c:pt idx="60">
                  <c:v>37987</c:v>
                </c:pt>
                <c:pt idx="61">
                  <c:v>38018</c:v>
                </c:pt>
                <c:pt idx="62">
                  <c:v>38047</c:v>
                </c:pt>
                <c:pt idx="63">
                  <c:v>38078</c:v>
                </c:pt>
                <c:pt idx="64">
                  <c:v>38108</c:v>
                </c:pt>
                <c:pt idx="65">
                  <c:v>38139</c:v>
                </c:pt>
                <c:pt idx="66">
                  <c:v>38169</c:v>
                </c:pt>
                <c:pt idx="67">
                  <c:v>38200</c:v>
                </c:pt>
                <c:pt idx="68">
                  <c:v>38231</c:v>
                </c:pt>
                <c:pt idx="69">
                  <c:v>38261</c:v>
                </c:pt>
                <c:pt idx="70">
                  <c:v>38292</c:v>
                </c:pt>
                <c:pt idx="71">
                  <c:v>38322</c:v>
                </c:pt>
                <c:pt idx="72">
                  <c:v>38353</c:v>
                </c:pt>
                <c:pt idx="73">
                  <c:v>38384</c:v>
                </c:pt>
                <c:pt idx="74">
                  <c:v>38412</c:v>
                </c:pt>
                <c:pt idx="75">
                  <c:v>38443</c:v>
                </c:pt>
                <c:pt idx="76">
                  <c:v>38473</c:v>
                </c:pt>
                <c:pt idx="77">
                  <c:v>38504</c:v>
                </c:pt>
                <c:pt idx="78">
                  <c:v>38534</c:v>
                </c:pt>
                <c:pt idx="79">
                  <c:v>38565</c:v>
                </c:pt>
                <c:pt idx="80">
                  <c:v>38596</c:v>
                </c:pt>
                <c:pt idx="81">
                  <c:v>38626</c:v>
                </c:pt>
                <c:pt idx="82">
                  <c:v>38657</c:v>
                </c:pt>
                <c:pt idx="83">
                  <c:v>38687</c:v>
                </c:pt>
                <c:pt idx="84">
                  <c:v>38718</c:v>
                </c:pt>
                <c:pt idx="85">
                  <c:v>38749</c:v>
                </c:pt>
                <c:pt idx="86">
                  <c:v>38777</c:v>
                </c:pt>
                <c:pt idx="87">
                  <c:v>38808</c:v>
                </c:pt>
                <c:pt idx="88">
                  <c:v>38838</c:v>
                </c:pt>
                <c:pt idx="89">
                  <c:v>38869</c:v>
                </c:pt>
                <c:pt idx="90">
                  <c:v>38899</c:v>
                </c:pt>
                <c:pt idx="91">
                  <c:v>38930</c:v>
                </c:pt>
                <c:pt idx="92">
                  <c:v>38961</c:v>
                </c:pt>
                <c:pt idx="93">
                  <c:v>38991</c:v>
                </c:pt>
                <c:pt idx="94">
                  <c:v>39022</c:v>
                </c:pt>
                <c:pt idx="95">
                  <c:v>39052</c:v>
                </c:pt>
                <c:pt idx="96">
                  <c:v>39083</c:v>
                </c:pt>
                <c:pt idx="97">
                  <c:v>39114</c:v>
                </c:pt>
                <c:pt idx="98">
                  <c:v>39142</c:v>
                </c:pt>
                <c:pt idx="99">
                  <c:v>39173</c:v>
                </c:pt>
                <c:pt idx="100">
                  <c:v>39203</c:v>
                </c:pt>
                <c:pt idx="101">
                  <c:v>39234</c:v>
                </c:pt>
                <c:pt idx="102">
                  <c:v>39264</c:v>
                </c:pt>
                <c:pt idx="103">
                  <c:v>39295</c:v>
                </c:pt>
                <c:pt idx="104">
                  <c:v>39326</c:v>
                </c:pt>
                <c:pt idx="105">
                  <c:v>39356</c:v>
                </c:pt>
                <c:pt idx="106">
                  <c:v>39387</c:v>
                </c:pt>
                <c:pt idx="107">
                  <c:v>39417</c:v>
                </c:pt>
                <c:pt idx="108">
                  <c:v>39448</c:v>
                </c:pt>
                <c:pt idx="109">
                  <c:v>39479</c:v>
                </c:pt>
                <c:pt idx="110">
                  <c:v>39508</c:v>
                </c:pt>
                <c:pt idx="111">
                  <c:v>39539</c:v>
                </c:pt>
                <c:pt idx="112">
                  <c:v>39569</c:v>
                </c:pt>
                <c:pt idx="113">
                  <c:v>39600</c:v>
                </c:pt>
                <c:pt idx="114">
                  <c:v>39630</c:v>
                </c:pt>
                <c:pt idx="115">
                  <c:v>39661</c:v>
                </c:pt>
                <c:pt idx="116">
                  <c:v>39692</c:v>
                </c:pt>
                <c:pt idx="117">
                  <c:v>39722</c:v>
                </c:pt>
                <c:pt idx="118">
                  <c:v>39753</c:v>
                </c:pt>
                <c:pt idx="119">
                  <c:v>39783</c:v>
                </c:pt>
                <c:pt idx="120">
                  <c:v>39814</c:v>
                </c:pt>
                <c:pt idx="121">
                  <c:v>39845</c:v>
                </c:pt>
                <c:pt idx="122">
                  <c:v>39873</c:v>
                </c:pt>
                <c:pt idx="123">
                  <c:v>39904</c:v>
                </c:pt>
              </c:numCache>
            </c:numRef>
          </c:cat>
          <c:val>
            <c:numRef>
              <c:f>'ir-inf-data'!$B$110:$B$233</c:f>
              <c:numCache>
                <c:formatCode>General</c:formatCode>
                <c:ptCount val="124"/>
                <c:pt idx="0">
                  <c:v>4.63</c:v>
                </c:pt>
                <c:pt idx="1">
                  <c:v>4.76</c:v>
                </c:pt>
                <c:pt idx="2">
                  <c:v>4.8099999999999996</c:v>
                </c:pt>
                <c:pt idx="3">
                  <c:v>4.74</c:v>
                </c:pt>
                <c:pt idx="4">
                  <c:v>4.74</c:v>
                </c:pt>
                <c:pt idx="5">
                  <c:v>4.76</c:v>
                </c:pt>
                <c:pt idx="6">
                  <c:v>4.99</c:v>
                </c:pt>
                <c:pt idx="7">
                  <c:v>5.07</c:v>
                </c:pt>
                <c:pt idx="8">
                  <c:v>5.22</c:v>
                </c:pt>
                <c:pt idx="9">
                  <c:v>5.2</c:v>
                </c:pt>
                <c:pt idx="10">
                  <c:v>5.42</c:v>
                </c:pt>
                <c:pt idx="11">
                  <c:v>5.3</c:v>
                </c:pt>
                <c:pt idx="12">
                  <c:v>5.45</c:v>
                </c:pt>
                <c:pt idx="13">
                  <c:v>5.73</c:v>
                </c:pt>
                <c:pt idx="14">
                  <c:v>5.85</c:v>
                </c:pt>
                <c:pt idx="15">
                  <c:v>6.02</c:v>
                </c:pt>
                <c:pt idx="16">
                  <c:v>6.27</c:v>
                </c:pt>
                <c:pt idx="17">
                  <c:v>6.53</c:v>
                </c:pt>
                <c:pt idx="18">
                  <c:v>6.54</c:v>
                </c:pt>
                <c:pt idx="19">
                  <c:v>6.5</c:v>
                </c:pt>
                <c:pt idx="20">
                  <c:v>6.52</c:v>
                </c:pt>
                <c:pt idx="21">
                  <c:v>6.51</c:v>
                </c:pt>
                <c:pt idx="22">
                  <c:v>6.51</c:v>
                </c:pt>
                <c:pt idx="23">
                  <c:v>6.4</c:v>
                </c:pt>
                <c:pt idx="24">
                  <c:v>5.98</c:v>
                </c:pt>
                <c:pt idx="25">
                  <c:v>5.49</c:v>
                </c:pt>
                <c:pt idx="26">
                  <c:v>5.31</c:v>
                </c:pt>
                <c:pt idx="27">
                  <c:v>4.8</c:v>
                </c:pt>
                <c:pt idx="28">
                  <c:v>4.21</c:v>
                </c:pt>
                <c:pt idx="29">
                  <c:v>3.97</c:v>
                </c:pt>
                <c:pt idx="30">
                  <c:v>3.77</c:v>
                </c:pt>
                <c:pt idx="31">
                  <c:v>3.65</c:v>
                </c:pt>
                <c:pt idx="32">
                  <c:v>3.07</c:v>
                </c:pt>
                <c:pt idx="33">
                  <c:v>2.4900000000000002</c:v>
                </c:pt>
                <c:pt idx="34">
                  <c:v>2.09</c:v>
                </c:pt>
                <c:pt idx="35">
                  <c:v>1.82</c:v>
                </c:pt>
                <c:pt idx="36">
                  <c:v>1.73</c:v>
                </c:pt>
                <c:pt idx="37">
                  <c:v>1.74</c:v>
                </c:pt>
                <c:pt idx="38">
                  <c:v>1.73</c:v>
                </c:pt>
                <c:pt idx="39">
                  <c:v>1.75</c:v>
                </c:pt>
                <c:pt idx="40">
                  <c:v>1.75</c:v>
                </c:pt>
                <c:pt idx="41">
                  <c:v>1.75</c:v>
                </c:pt>
                <c:pt idx="42">
                  <c:v>1.73</c:v>
                </c:pt>
                <c:pt idx="43">
                  <c:v>1.74</c:v>
                </c:pt>
                <c:pt idx="44">
                  <c:v>1.75</c:v>
                </c:pt>
                <c:pt idx="45">
                  <c:v>1.75</c:v>
                </c:pt>
                <c:pt idx="46">
                  <c:v>1.34</c:v>
                </c:pt>
                <c:pt idx="47">
                  <c:v>1.24</c:v>
                </c:pt>
                <c:pt idx="48">
                  <c:v>1.24</c:v>
                </c:pt>
                <c:pt idx="49">
                  <c:v>1.26</c:v>
                </c:pt>
                <c:pt idx="50">
                  <c:v>1.25</c:v>
                </c:pt>
                <c:pt idx="51">
                  <c:v>1.26</c:v>
                </c:pt>
                <c:pt idx="52">
                  <c:v>1.26</c:v>
                </c:pt>
                <c:pt idx="53">
                  <c:v>1.22</c:v>
                </c:pt>
                <c:pt idx="54">
                  <c:v>1.01</c:v>
                </c:pt>
                <c:pt idx="55">
                  <c:v>1.03</c:v>
                </c:pt>
                <c:pt idx="56">
                  <c:v>1.01</c:v>
                </c:pt>
                <c:pt idx="57">
                  <c:v>1.01</c:v>
                </c:pt>
                <c:pt idx="58">
                  <c:v>1</c:v>
                </c:pt>
                <c:pt idx="59">
                  <c:v>0.98</c:v>
                </c:pt>
                <c:pt idx="60">
                  <c:v>1</c:v>
                </c:pt>
                <c:pt idx="61">
                  <c:v>1.01</c:v>
                </c:pt>
                <c:pt idx="62">
                  <c:v>1</c:v>
                </c:pt>
                <c:pt idx="63">
                  <c:v>1</c:v>
                </c:pt>
                <c:pt idx="64">
                  <c:v>1</c:v>
                </c:pt>
                <c:pt idx="65">
                  <c:v>1.03</c:v>
                </c:pt>
                <c:pt idx="66">
                  <c:v>1.26</c:v>
                </c:pt>
                <c:pt idx="67">
                  <c:v>1.43</c:v>
                </c:pt>
                <c:pt idx="68">
                  <c:v>1.61</c:v>
                </c:pt>
                <c:pt idx="69">
                  <c:v>1.76</c:v>
                </c:pt>
                <c:pt idx="70">
                  <c:v>1.93</c:v>
                </c:pt>
                <c:pt idx="71">
                  <c:v>2.16</c:v>
                </c:pt>
                <c:pt idx="72">
                  <c:v>2.2799999999999998</c:v>
                </c:pt>
                <c:pt idx="73">
                  <c:v>2.5</c:v>
                </c:pt>
                <c:pt idx="74">
                  <c:v>2.63</c:v>
                </c:pt>
                <c:pt idx="75">
                  <c:v>2.79</c:v>
                </c:pt>
                <c:pt idx="76">
                  <c:v>3</c:v>
                </c:pt>
                <c:pt idx="77">
                  <c:v>3.04</c:v>
                </c:pt>
                <c:pt idx="78">
                  <c:v>3.26</c:v>
                </c:pt>
                <c:pt idx="79">
                  <c:v>3.5</c:v>
                </c:pt>
                <c:pt idx="80">
                  <c:v>3.62</c:v>
                </c:pt>
                <c:pt idx="81">
                  <c:v>3.78</c:v>
                </c:pt>
                <c:pt idx="82">
                  <c:v>4</c:v>
                </c:pt>
                <c:pt idx="83">
                  <c:v>4.16</c:v>
                </c:pt>
                <c:pt idx="84">
                  <c:v>4.29</c:v>
                </c:pt>
                <c:pt idx="85">
                  <c:v>4.49</c:v>
                </c:pt>
                <c:pt idx="86">
                  <c:v>4.59</c:v>
                </c:pt>
                <c:pt idx="87">
                  <c:v>4.79</c:v>
                </c:pt>
                <c:pt idx="88">
                  <c:v>4.9400000000000004</c:v>
                </c:pt>
                <c:pt idx="89">
                  <c:v>4.99</c:v>
                </c:pt>
                <c:pt idx="90">
                  <c:v>5.24</c:v>
                </c:pt>
                <c:pt idx="91">
                  <c:v>5.25</c:v>
                </c:pt>
                <c:pt idx="92">
                  <c:v>5.25</c:v>
                </c:pt>
                <c:pt idx="93">
                  <c:v>5.25</c:v>
                </c:pt>
                <c:pt idx="94">
                  <c:v>5.25</c:v>
                </c:pt>
                <c:pt idx="95">
                  <c:v>5.24</c:v>
                </c:pt>
                <c:pt idx="96">
                  <c:v>5.25</c:v>
                </c:pt>
                <c:pt idx="97">
                  <c:v>5.26</c:v>
                </c:pt>
                <c:pt idx="98">
                  <c:v>5.26</c:v>
                </c:pt>
                <c:pt idx="99">
                  <c:v>5.25</c:v>
                </c:pt>
                <c:pt idx="100">
                  <c:v>5.25</c:v>
                </c:pt>
                <c:pt idx="101">
                  <c:v>5.25</c:v>
                </c:pt>
                <c:pt idx="102">
                  <c:v>5.26</c:v>
                </c:pt>
                <c:pt idx="103">
                  <c:v>5.0199999999999996</c:v>
                </c:pt>
                <c:pt idx="104">
                  <c:v>4.9400000000000004</c:v>
                </c:pt>
                <c:pt idx="105">
                  <c:v>4.76</c:v>
                </c:pt>
                <c:pt idx="106">
                  <c:v>4.49</c:v>
                </c:pt>
                <c:pt idx="107">
                  <c:v>4.24</c:v>
                </c:pt>
                <c:pt idx="108">
                  <c:v>3.94</c:v>
                </c:pt>
                <c:pt idx="109">
                  <c:v>2.98</c:v>
                </c:pt>
                <c:pt idx="110">
                  <c:v>2.61</c:v>
                </c:pt>
                <c:pt idx="111">
                  <c:v>2.2799999999999998</c:v>
                </c:pt>
                <c:pt idx="112">
                  <c:v>1.98</c:v>
                </c:pt>
                <c:pt idx="113">
                  <c:v>2</c:v>
                </c:pt>
                <c:pt idx="114">
                  <c:v>2.0099999999999998</c:v>
                </c:pt>
                <c:pt idx="115">
                  <c:v>2</c:v>
                </c:pt>
                <c:pt idx="116">
                  <c:v>1.81</c:v>
                </c:pt>
                <c:pt idx="117">
                  <c:v>0.97</c:v>
                </c:pt>
                <c:pt idx="118">
                  <c:v>0.39</c:v>
                </c:pt>
                <c:pt idx="119">
                  <c:v>0.16</c:v>
                </c:pt>
                <c:pt idx="120">
                  <c:v>0.15</c:v>
                </c:pt>
                <c:pt idx="121">
                  <c:v>0.22</c:v>
                </c:pt>
                <c:pt idx="122">
                  <c:v>0.18</c:v>
                </c:pt>
                <c:pt idx="123">
                  <c:v>0.15</c:v>
                </c:pt>
              </c:numCache>
            </c:numRef>
          </c:val>
          <c:smooth val="0"/>
        </c:ser>
        <c:ser>
          <c:idx val="1"/>
          <c:order val="1"/>
          <c:tx>
            <c:strRef>
              <c:f>'ir-inf-data'!$C$1</c:f>
              <c:strCache>
                <c:ptCount val="1"/>
                <c:pt idx="0">
                  <c:v>Bank Prime Loan Rate</c:v>
                </c:pt>
              </c:strCache>
            </c:strRef>
          </c:tx>
          <c:spPr>
            <a:ln w="38100">
              <a:solidFill>
                <a:srgbClr val="000000"/>
              </a:solidFill>
              <a:prstDash val="solid"/>
            </a:ln>
          </c:spPr>
          <c:marker>
            <c:symbol val="none"/>
          </c:marker>
          <c:cat>
            <c:numRef>
              <c:f>'ir-inf-data'!$A$110:$A$236</c:f>
              <c:numCache>
                <c:formatCode>yyyy\-mmm</c:formatCode>
                <c:ptCount val="127"/>
                <c:pt idx="0">
                  <c:v>36161</c:v>
                </c:pt>
                <c:pt idx="1">
                  <c:v>36192</c:v>
                </c:pt>
                <c:pt idx="2">
                  <c:v>36220</c:v>
                </c:pt>
                <c:pt idx="3">
                  <c:v>36251</c:v>
                </c:pt>
                <c:pt idx="4">
                  <c:v>36281</c:v>
                </c:pt>
                <c:pt idx="5">
                  <c:v>36312</c:v>
                </c:pt>
                <c:pt idx="6">
                  <c:v>36342</c:v>
                </c:pt>
                <c:pt idx="7">
                  <c:v>36373</c:v>
                </c:pt>
                <c:pt idx="8">
                  <c:v>36404</c:v>
                </c:pt>
                <c:pt idx="9">
                  <c:v>36434</c:v>
                </c:pt>
                <c:pt idx="10">
                  <c:v>36465</c:v>
                </c:pt>
                <c:pt idx="11">
                  <c:v>36495</c:v>
                </c:pt>
                <c:pt idx="12">
                  <c:v>36526</c:v>
                </c:pt>
                <c:pt idx="13">
                  <c:v>36557</c:v>
                </c:pt>
                <c:pt idx="14">
                  <c:v>36586</c:v>
                </c:pt>
                <c:pt idx="15">
                  <c:v>36617</c:v>
                </c:pt>
                <c:pt idx="16">
                  <c:v>36647</c:v>
                </c:pt>
                <c:pt idx="17">
                  <c:v>36678</c:v>
                </c:pt>
                <c:pt idx="18">
                  <c:v>36708</c:v>
                </c:pt>
                <c:pt idx="19">
                  <c:v>36739</c:v>
                </c:pt>
                <c:pt idx="20">
                  <c:v>36770</c:v>
                </c:pt>
                <c:pt idx="21">
                  <c:v>36800</c:v>
                </c:pt>
                <c:pt idx="22">
                  <c:v>36831</c:v>
                </c:pt>
                <c:pt idx="23">
                  <c:v>36861</c:v>
                </c:pt>
                <c:pt idx="24">
                  <c:v>36892</c:v>
                </c:pt>
                <c:pt idx="25">
                  <c:v>36923</c:v>
                </c:pt>
                <c:pt idx="26">
                  <c:v>36951</c:v>
                </c:pt>
                <c:pt idx="27">
                  <c:v>36982</c:v>
                </c:pt>
                <c:pt idx="28">
                  <c:v>37012</c:v>
                </c:pt>
                <c:pt idx="29">
                  <c:v>37043</c:v>
                </c:pt>
                <c:pt idx="30">
                  <c:v>37073</c:v>
                </c:pt>
                <c:pt idx="31">
                  <c:v>37104</c:v>
                </c:pt>
                <c:pt idx="32">
                  <c:v>37135</c:v>
                </c:pt>
                <c:pt idx="33">
                  <c:v>37165</c:v>
                </c:pt>
                <c:pt idx="34">
                  <c:v>37196</c:v>
                </c:pt>
                <c:pt idx="35">
                  <c:v>37226</c:v>
                </c:pt>
                <c:pt idx="36">
                  <c:v>37257</c:v>
                </c:pt>
                <c:pt idx="37">
                  <c:v>37288</c:v>
                </c:pt>
                <c:pt idx="38">
                  <c:v>37316</c:v>
                </c:pt>
                <c:pt idx="39">
                  <c:v>37347</c:v>
                </c:pt>
                <c:pt idx="40">
                  <c:v>37377</c:v>
                </c:pt>
                <c:pt idx="41">
                  <c:v>37408</c:v>
                </c:pt>
                <c:pt idx="42">
                  <c:v>37438</c:v>
                </c:pt>
                <c:pt idx="43">
                  <c:v>37469</c:v>
                </c:pt>
                <c:pt idx="44">
                  <c:v>37500</c:v>
                </c:pt>
                <c:pt idx="45">
                  <c:v>37530</c:v>
                </c:pt>
                <c:pt idx="46">
                  <c:v>37561</c:v>
                </c:pt>
                <c:pt idx="47">
                  <c:v>37591</c:v>
                </c:pt>
                <c:pt idx="48">
                  <c:v>37622</c:v>
                </c:pt>
                <c:pt idx="49">
                  <c:v>37653</c:v>
                </c:pt>
                <c:pt idx="50">
                  <c:v>37681</c:v>
                </c:pt>
                <c:pt idx="51">
                  <c:v>37712</c:v>
                </c:pt>
                <c:pt idx="52">
                  <c:v>37742</c:v>
                </c:pt>
                <c:pt idx="53">
                  <c:v>37773</c:v>
                </c:pt>
                <c:pt idx="54">
                  <c:v>37803</c:v>
                </c:pt>
                <c:pt idx="55">
                  <c:v>37834</c:v>
                </c:pt>
                <c:pt idx="56">
                  <c:v>37865</c:v>
                </c:pt>
                <c:pt idx="57">
                  <c:v>37895</c:v>
                </c:pt>
                <c:pt idx="58">
                  <c:v>37926</c:v>
                </c:pt>
                <c:pt idx="59">
                  <c:v>37956</c:v>
                </c:pt>
                <c:pt idx="60">
                  <c:v>37987</c:v>
                </c:pt>
                <c:pt idx="61">
                  <c:v>38018</c:v>
                </c:pt>
                <c:pt idx="62">
                  <c:v>38047</c:v>
                </c:pt>
                <c:pt idx="63">
                  <c:v>38078</c:v>
                </c:pt>
                <c:pt idx="64">
                  <c:v>38108</c:v>
                </c:pt>
                <c:pt idx="65">
                  <c:v>38139</c:v>
                </c:pt>
                <c:pt idx="66">
                  <c:v>38169</c:v>
                </c:pt>
                <c:pt idx="67">
                  <c:v>38200</c:v>
                </c:pt>
                <c:pt idx="68">
                  <c:v>38231</c:v>
                </c:pt>
                <c:pt idx="69">
                  <c:v>38261</c:v>
                </c:pt>
                <c:pt idx="70">
                  <c:v>38292</c:v>
                </c:pt>
                <c:pt idx="71">
                  <c:v>38322</c:v>
                </c:pt>
                <c:pt idx="72">
                  <c:v>38353</c:v>
                </c:pt>
                <c:pt idx="73">
                  <c:v>38384</c:v>
                </c:pt>
                <c:pt idx="74">
                  <c:v>38412</c:v>
                </c:pt>
                <c:pt idx="75">
                  <c:v>38443</c:v>
                </c:pt>
                <c:pt idx="76">
                  <c:v>38473</c:v>
                </c:pt>
                <c:pt idx="77">
                  <c:v>38504</c:v>
                </c:pt>
                <c:pt idx="78">
                  <c:v>38534</c:v>
                </c:pt>
                <c:pt idx="79">
                  <c:v>38565</c:v>
                </c:pt>
                <c:pt idx="80">
                  <c:v>38596</c:v>
                </c:pt>
                <c:pt idx="81">
                  <c:v>38626</c:v>
                </c:pt>
                <c:pt idx="82">
                  <c:v>38657</c:v>
                </c:pt>
                <c:pt idx="83">
                  <c:v>38687</c:v>
                </c:pt>
                <c:pt idx="84">
                  <c:v>38718</c:v>
                </c:pt>
                <c:pt idx="85">
                  <c:v>38749</c:v>
                </c:pt>
                <c:pt idx="86">
                  <c:v>38777</c:v>
                </c:pt>
                <c:pt idx="87">
                  <c:v>38808</c:v>
                </c:pt>
                <c:pt idx="88">
                  <c:v>38838</c:v>
                </c:pt>
                <c:pt idx="89">
                  <c:v>38869</c:v>
                </c:pt>
                <c:pt idx="90">
                  <c:v>38899</c:v>
                </c:pt>
                <c:pt idx="91">
                  <c:v>38930</c:v>
                </c:pt>
                <c:pt idx="92">
                  <c:v>38961</c:v>
                </c:pt>
                <c:pt idx="93">
                  <c:v>38991</c:v>
                </c:pt>
                <c:pt idx="94">
                  <c:v>39022</c:v>
                </c:pt>
                <c:pt idx="95">
                  <c:v>39052</c:v>
                </c:pt>
                <c:pt idx="96">
                  <c:v>39083</c:v>
                </c:pt>
                <c:pt idx="97">
                  <c:v>39114</c:v>
                </c:pt>
                <c:pt idx="98">
                  <c:v>39142</c:v>
                </c:pt>
                <c:pt idx="99">
                  <c:v>39173</c:v>
                </c:pt>
                <c:pt idx="100">
                  <c:v>39203</c:v>
                </c:pt>
                <c:pt idx="101">
                  <c:v>39234</c:v>
                </c:pt>
                <c:pt idx="102">
                  <c:v>39264</c:v>
                </c:pt>
                <c:pt idx="103">
                  <c:v>39295</c:v>
                </c:pt>
                <c:pt idx="104">
                  <c:v>39326</c:v>
                </c:pt>
                <c:pt idx="105">
                  <c:v>39356</c:v>
                </c:pt>
                <c:pt idx="106">
                  <c:v>39387</c:v>
                </c:pt>
                <c:pt idx="107">
                  <c:v>39417</c:v>
                </c:pt>
                <c:pt idx="108">
                  <c:v>39448</c:v>
                </c:pt>
                <c:pt idx="109">
                  <c:v>39479</c:v>
                </c:pt>
                <c:pt idx="110">
                  <c:v>39508</c:v>
                </c:pt>
                <c:pt idx="111">
                  <c:v>39539</c:v>
                </c:pt>
                <c:pt idx="112">
                  <c:v>39569</c:v>
                </c:pt>
                <c:pt idx="113">
                  <c:v>39600</c:v>
                </c:pt>
                <c:pt idx="114">
                  <c:v>39630</c:v>
                </c:pt>
                <c:pt idx="115">
                  <c:v>39661</c:v>
                </c:pt>
                <c:pt idx="116">
                  <c:v>39692</c:v>
                </c:pt>
                <c:pt idx="117">
                  <c:v>39722</c:v>
                </c:pt>
                <c:pt idx="118">
                  <c:v>39753</c:v>
                </c:pt>
                <c:pt idx="119">
                  <c:v>39783</c:v>
                </c:pt>
                <c:pt idx="120">
                  <c:v>39814</c:v>
                </c:pt>
                <c:pt idx="121">
                  <c:v>39845</c:v>
                </c:pt>
                <c:pt idx="122">
                  <c:v>39873</c:v>
                </c:pt>
                <c:pt idx="123">
                  <c:v>39904</c:v>
                </c:pt>
                <c:pt idx="124">
                  <c:v>39934</c:v>
                </c:pt>
                <c:pt idx="125">
                  <c:v>39965</c:v>
                </c:pt>
                <c:pt idx="126">
                  <c:v>39995</c:v>
                </c:pt>
              </c:numCache>
            </c:numRef>
          </c:cat>
          <c:val>
            <c:numRef>
              <c:f>'ir-inf-data'!$C$110:$C$236</c:f>
              <c:numCache>
                <c:formatCode>General</c:formatCode>
                <c:ptCount val="127"/>
                <c:pt idx="0">
                  <c:v>7.75</c:v>
                </c:pt>
                <c:pt idx="1">
                  <c:v>7.75</c:v>
                </c:pt>
                <c:pt idx="2">
                  <c:v>7.75</c:v>
                </c:pt>
                <c:pt idx="3">
                  <c:v>7.75</c:v>
                </c:pt>
                <c:pt idx="4">
                  <c:v>7.75</c:v>
                </c:pt>
                <c:pt idx="5">
                  <c:v>7.75</c:v>
                </c:pt>
                <c:pt idx="6">
                  <c:v>8</c:v>
                </c:pt>
                <c:pt idx="7">
                  <c:v>8.06</c:v>
                </c:pt>
                <c:pt idx="8">
                  <c:v>8.25</c:v>
                </c:pt>
                <c:pt idx="9">
                  <c:v>8.25</c:v>
                </c:pt>
                <c:pt idx="10">
                  <c:v>8.3699999999999992</c:v>
                </c:pt>
                <c:pt idx="11">
                  <c:v>8.5</c:v>
                </c:pt>
                <c:pt idx="12">
                  <c:v>8.5</c:v>
                </c:pt>
                <c:pt idx="13">
                  <c:v>8.73</c:v>
                </c:pt>
                <c:pt idx="14">
                  <c:v>8.83</c:v>
                </c:pt>
                <c:pt idx="15">
                  <c:v>9</c:v>
                </c:pt>
                <c:pt idx="16">
                  <c:v>9.24</c:v>
                </c:pt>
                <c:pt idx="17">
                  <c:v>9.5</c:v>
                </c:pt>
                <c:pt idx="18">
                  <c:v>9.5</c:v>
                </c:pt>
                <c:pt idx="19">
                  <c:v>9.5</c:v>
                </c:pt>
                <c:pt idx="20">
                  <c:v>9.5</c:v>
                </c:pt>
                <c:pt idx="21">
                  <c:v>9.5</c:v>
                </c:pt>
                <c:pt idx="22">
                  <c:v>9.5</c:v>
                </c:pt>
                <c:pt idx="23">
                  <c:v>9.5</c:v>
                </c:pt>
                <c:pt idx="24">
                  <c:v>9.0500000000000007</c:v>
                </c:pt>
                <c:pt idx="25">
                  <c:v>8.5</c:v>
                </c:pt>
                <c:pt idx="26">
                  <c:v>8.32</c:v>
                </c:pt>
                <c:pt idx="27">
                  <c:v>7.8</c:v>
                </c:pt>
                <c:pt idx="28">
                  <c:v>7.24</c:v>
                </c:pt>
                <c:pt idx="29">
                  <c:v>6.98</c:v>
                </c:pt>
                <c:pt idx="30">
                  <c:v>6.75</c:v>
                </c:pt>
                <c:pt idx="31">
                  <c:v>6.67</c:v>
                </c:pt>
                <c:pt idx="32">
                  <c:v>6.28</c:v>
                </c:pt>
                <c:pt idx="33">
                  <c:v>5.53</c:v>
                </c:pt>
                <c:pt idx="34">
                  <c:v>5.0999999999999996</c:v>
                </c:pt>
                <c:pt idx="35">
                  <c:v>4.84</c:v>
                </c:pt>
                <c:pt idx="36">
                  <c:v>4.75</c:v>
                </c:pt>
                <c:pt idx="37">
                  <c:v>4.75</c:v>
                </c:pt>
                <c:pt idx="38">
                  <c:v>4.75</c:v>
                </c:pt>
                <c:pt idx="39">
                  <c:v>4.75</c:v>
                </c:pt>
                <c:pt idx="40">
                  <c:v>4.75</c:v>
                </c:pt>
                <c:pt idx="41">
                  <c:v>4.75</c:v>
                </c:pt>
                <c:pt idx="42">
                  <c:v>4.75</c:v>
                </c:pt>
                <c:pt idx="43">
                  <c:v>4.75</c:v>
                </c:pt>
                <c:pt idx="44">
                  <c:v>4.75</c:v>
                </c:pt>
                <c:pt idx="45">
                  <c:v>4.75</c:v>
                </c:pt>
                <c:pt idx="46">
                  <c:v>4.3499999999999996</c:v>
                </c:pt>
                <c:pt idx="47">
                  <c:v>4.25</c:v>
                </c:pt>
                <c:pt idx="48">
                  <c:v>4.25</c:v>
                </c:pt>
                <c:pt idx="49">
                  <c:v>4.25</c:v>
                </c:pt>
                <c:pt idx="50">
                  <c:v>4.25</c:v>
                </c:pt>
                <c:pt idx="51">
                  <c:v>4.25</c:v>
                </c:pt>
                <c:pt idx="52">
                  <c:v>4.25</c:v>
                </c:pt>
                <c:pt idx="53">
                  <c:v>4.22</c:v>
                </c:pt>
                <c:pt idx="54">
                  <c:v>4</c:v>
                </c:pt>
                <c:pt idx="55">
                  <c:v>4</c:v>
                </c:pt>
                <c:pt idx="56">
                  <c:v>4</c:v>
                </c:pt>
                <c:pt idx="57">
                  <c:v>4</c:v>
                </c:pt>
                <c:pt idx="58">
                  <c:v>4</c:v>
                </c:pt>
                <c:pt idx="59">
                  <c:v>4</c:v>
                </c:pt>
                <c:pt idx="60">
                  <c:v>4</c:v>
                </c:pt>
                <c:pt idx="61">
                  <c:v>4</c:v>
                </c:pt>
                <c:pt idx="62">
                  <c:v>4</c:v>
                </c:pt>
                <c:pt idx="63">
                  <c:v>4</c:v>
                </c:pt>
                <c:pt idx="64">
                  <c:v>4</c:v>
                </c:pt>
                <c:pt idx="65">
                  <c:v>4.01</c:v>
                </c:pt>
                <c:pt idx="66">
                  <c:v>4.25</c:v>
                </c:pt>
                <c:pt idx="67">
                  <c:v>4.43</c:v>
                </c:pt>
                <c:pt idx="68">
                  <c:v>4.58</c:v>
                </c:pt>
                <c:pt idx="69">
                  <c:v>4.75</c:v>
                </c:pt>
                <c:pt idx="70">
                  <c:v>4.93</c:v>
                </c:pt>
                <c:pt idx="71">
                  <c:v>5.15</c:v>
                </c:pt>
                <c:pt idx="72">
                  <c:v>5.25</c:v>
                </c:pt>
                <c:pt idx="73">
                  <c:v>5.49</c:v>
                </c:pt>
                <c:pt idx="74">
                  <c:v>5.58</c:v>
                </c:pt>
                <c:pt idx="75">
                  <c:v>5.75</c:v>
                </c:pt>
                <c:pt idx="76">
                  <c:v>5.98</c:v>
                </c:pt>
                <c:pt idx="77">
                  <c:v>6.01</c:v>
                </c:pt>
                <c:pt idx="78">
                  <c:v>6.25</c:v>
                </c:pt>
                <c:pt idx="79">
                  <c:v>6.44</c:v>
                </c:pt>
                <c:pt idx="80">
                  <c:v>6.59</c:v>
                </c:pt>
                <c:pt idx="81">
                  <c:v>6.75</c:v>
                </c:pt>
                <c:pt idx="82">
                  <c:v>7</c:v>
                </c:pt>
                <c:pt idx="83">
                  <c:v>7.15</c:v>
                </c:pt>
                <c:pt idx="84">
                  <c:v>7.26</c:v>
                </c:pt>
                <c:pt idx="85">
                  <c:v>7.5</c:v>
                </c:pt>
                <c:pt idx="86">
                  <c:v>7.53</c:v>
                </c:pt>
                <c:pt idx="87">
                  <c:v>7.75</c:v>
                </c:pt>
                <c:pt idx="88">
                  <c:v>7.93</c:v>
                </c:pt>
                <c:pt idx="89">
                  <c:v>8.02</c:v>
                </c:pt>
                <c:pt idx="90">
                  <c:v>8.25</c:v>
                </c:pt>
                <c:pt idx="91">
                  <c:v>8.25</c:v>
                </c:pt>
                <c:pt idx="92">
                  <c:v>8.25</c:v>
                </c:pt>
                <c:pt idx="93">
                  <c:v>8.25</c:v>
                </c:pt>
                <c:pt idx="94">
                  <c:v>8.25</c:v>
                </c:pt>
                <c:pt idx="95">
                  <c:v>8.25</c:v>
                </c:pt>
                <c:pt idx="96">
                  <c:v>8.25</c:v>
                </c:pt>
                <c:pt idx="97">
                  <c:v>8.25</c:v>
                </c:pt>
                <c:pt idx="98">
                  <c:v>8.25</c:v>
                </c:pt>
                <c:pt idx="99">
                  <c:v>8.25</c:v>
                </c:pt>
                <c:pt idx="100">
                  <c:v>8.25</c:v>
                </c:pt>
                <c:pt idx="101">
                  <c:v>8.25</c:v>
                </c:pt>
                <c:pt idx="102">
                  <c:v>8.25</c:v>
                </c:pt>
                <c:pt idx="103">
                  <c:v>8.25</c:v>
                </c:pt>
                <c:pt idx="104">
                  <c:v>8.0299999999999994</c:v>
                </c:pt>
                <c:pt idx="105">
                  <c:v>7.74</c:v>
                </c:pt>
                <c:pt idx="106">
                  <c:v>7.5</c:v>
                </c:pt>
                <c:pt idx="107">
                  <c:v>7.33</c:v>
                </c:pt>
                <c:pt idx="108">
                  <c:v>6.98</c:v>
                </c:pt>
                <c:pt idx="109">
                  <c:v>6</c:v>
                </c:pt>
                <c:pt idx="110">
                  <c:v>5.66</c:v>
                </c:pt>
                <c:pt idx="111">
                  <c:v>5.24</c:v>
                </c:pt>
                <c:pt idx="112">
                  <c:v>5</c:v>
                </c:pt>
                <c:pt idx="113">
                  <c:v>5</c:v>
                </c:pt>
                <c:pt idx="114">
                  <c:v>5</c:v>
                </c:pt>
                <c:pt idx="115">
                  <c:v>5</c:v>
                </c:pt>
                <c:pt idx="116">
                  <c:v>5</c:v>
                </c:pt>
                <c:pt idx="117">
                  <c:v>4.5599999999999996</c:v>
                </c:pt>
                <c:pt idx="118">
                  <c:v>4</c:v>
                </c:pt>
                <c:pt idx="119">
                  <c:v>3.61</c:v>
                </c:pt>
                <c:pt idx="120">
                  <c:v>3.25</c:v>
                </c:pt>
                <c:pt idx="121">
                  <c:v>3.25</c:v>
                </c:pt>
                <c:pt idx="122">
                  <c:v>3.25</c:v>
                </c:pt>
                <c:pt idx="123">
                  <c:v>3.25</c:v>
                </c:pt>
                <c:pt idx="124">
                  <c:v>3.25</c:v>
                </c:pt>
                <c:pt idx="125">
                  <c:v>3.25</c:v>
                </c:pt>
                <c:pt idx="126">
                  <c:v>3.25</c:v>
                </c:pt>
              </c:numCache>
            </c:numRef>
          </c:val>
          <c:smooth val="0"/>
        </c:ser>
        <c:dLbls>
          <c:showLegendKey val="0"/>
          <c:showVal val="0"/>
          <c:showCatName val="0"/>
          <c:showSerName val="0"/>
          <c:showPercent val="0"/>
          <c:showBubbleSize val="0"/>
        </c:dLbls>
        <c:marker val="1"/>
        <c:smooth val="0"/>
        <c:axId val="177774592"/>
        <c:axId val="178071232"/>
      </c:lineChart>
      <c:dateAx>
        <c:axId val="177774592"/>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8071232"/>
        <c:crosses val="autoZero"/>
        <c:auto val="1"/>
        <c:lblOffset val="100"/>
        <c:baseTimeUnit val="days"/>
        <c:majorUnit val="24"/>
        <c:majorTimeUnit val="months"/>
        <c:minorUnit val="1"/>
        <c:minorTimeUnit val="months"/>
      </c:dateAx>
      <c:valAx>
        <c:axId val="178071232"/>
        <c:scaling>
          <c:orientation val="minMax"/>
        </c:scaling>
        <c:delete val="0"/>
        <c:axPos val="l"/>
        <c:numFmt formatCode="_(* #,##0.0_);_(* \(#,##0.0\);_(* &quot;-&quot;??_);_(@_)" sourceLinked="0"/>
        <c:majorTickMark val="out"/>
        <c:minorTickMark val="none"/>
        <c:tickLblPos val="nextTo"/>
        <c:spPr>
          <a:ln w="3175">
            <a:no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7774592"/>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000000"/>
                </a:solidFill>
                <a:latin typeface="Gill Sans MT"/>
                <a:ea typeface="Gill Sans MT"/>
                <a:cs typeface="Gill Sans MT"/>
              </a:defRPr>
            </a:pPr>
            <a:r>
              <a:rPr lang="en-US" sz="2800" dirty="0"/>
              <a:t>Japanese</a:t>
            </a:r>
            <a:r>
              <a:rPr lang="en-US" sz="2800" baseline="0" dirty="0"/>
              <a:t> </a:t>
            </a:r>
            <a:r>
              <a:rPr lang="en-US" sz="2800" baseline="0" dirty="0" smtClean="0"/>
              <a:t>Domestic </a:t>
            </a:r>
            <a:r>
              <a:rPr lang="en-US" sz="2800" baseline="0" dirty="0"/>
              <a:t>Auto Sales</a:t>
            </a:r>
            <a:endParaRPr lang="en-US" sz="2800" dirty="0"/>
          </a:p>
        </c:rich>
      </c:tx>
      <c:layout>
        <c:manualLayout>
          <c:xMode val="edge"/>
          <c:yMode val="edge"/>
          <c:x val="0.20217487622446834"/>
          <c:y val="2.0195440982560737E-3"/>
        </c:manualLayout>
      </c:layout>
      <c:overlay val="0"/>
      <c:spPr>
        <a:noFill/>
        <a:ln w="25400">
          <a:noFill/>
        </a:ln>
      </c:spPr>
    </c:title>
    <c:autoTitleDeleted val="0"/>
    <c:plotArea>
      <c:layout>
        <c:manualLayout>
          <c:layoutTarget val="inner"/>
          <c:xMode val="edge"/>
          <c:yMode val="edge"/>
          <c:x val="8.7680355160932644E-2"/>
          <c:y val="7.01468189233279E-2"/>
          <c:w val="0.83018867924528361"/>
          <c:h val="0.80097879282218665"/>
        </c:manualLayout>
      </c:layout>
      <c:lineChart>
        <c:grouping val="standard"/>
        <c:varyColors val="0"/>
        <c:ser>
          <c:idx val="15"/>
          <c:order val="0"/>
          <c:tx>
            <c:strRef>
              <c:f>japan!$Q$2</c:f>
              <c:strCache>
                <c:ptCount val="1"/>
                <c:pt idx="0">
                  <c:v>TOTAL</c:v>
                </c:pt>
              </c:strCache>
            </c:strRef>
          </c:tx>
          <c:spPr>
            <a:ln>
              <a:solidFill>
                <a:sysClr val="window" lastClr="FFFFFF">
                  <a:lumMod val="65000"/>
                </a:sysClr>
              </a:solidFill>
            </a:ln>
          </c:spPr>
          <c:marker>
            <c:symbol val="none"/>
          </c:marker>
          <c:trendline>
            <c:spPr>
              <a:ln w="38100">
                <a:solidFill>
                  <a:srgbClr val="CC3300"/>
                </a:solidFill>
              </a:ln>
            </c:spPr>
            <c:trendlineType val="movingAvg"/>
            <c:period val="12"/>
            <c:dispRSqr val="0"/>
            <c:dispEq val="0"/>
          </c:trendline>
          <c:cat>
            <c:numRef>
              <c:f>japan!$A$3:$A$196</c:f>
              <c:numCache>
                <c:formatCode>mmm\-yy</c:formatCode>
                <c:ptCount val="194"/>
                <c:pt idx="0">
                  <c:v>33970</c:v>
                </c:pt>
                <c:pt idx="1">
                  <c:v>34001</c:v>
                </c:pt>
                <c:pt idx="2">
                  <c:v>34029</c:v>
                </c:pt>
                <c:pt idx="3">
                  <c:v>34060</c:v>
                </c:pt>
                <c:pt idx="4">
                  <c:v>34090</c:v>
                </c:pt>
                <c:pt idx="5">
                  <c:v>34121</c:v>
                </c:pt>
                <c:pt idx="6">
                  <c:v>34151</c:v>
                </c:pt>
                <c:pt idx="7">
                  <c:v>34182</c:v>
                </c:pt>
                <c:pt idx="8">
                  <c:v>34213</c:v>
                </c:pt>
                <c:pt idx="9">
                  <c:v>34243</c:v>
                </c:pt>
                <c:pt idx="10">
                  <c:v>34274</c:v>
                </c:pt>
                <c:pt idx="11">
                  <c:v>34304</c:v>
                </c:pt>
                <c:pt idx="12">
                  <c:v>34335</c:v>
                </c:pt>
                <c:pt idx="13">
                  <c:v>34366</c:v>
                </c:pt>
                <c:pt idx="14">
                  <c:v>34394</c:v>
                </c:pt>
                <c:pt idx="15">
                  <c:v>34425</c:v>
                </c:pt>
                <c:pt idx="16">
                  <c:v>34455</c:v>
                </c:pt>
                <c:pt idx="17">
                  <c:v>34486</c:v>
                </c:pt>
                <c:pt idx="18">
                  <c:v>34516</c:v>
                </c:pt>
                <c:pt idx="19">
                  <c:v>34547</c:v>
                </c:pt>
                <c:pt idx="20">
                  <c:v>34578</c:v>
                </c:pt>
                <c:pt idx="21">
                  <c:v>34608</c:v>
                </c:pt>
                <c:pt idx="22">
                  <c:v>34639</c:v>
                </c:pt>
                <c:pt idx="23">
                  <c:v>34669</c:v>
                </c:pt>
                <c:pt idx="24">
                  <c:v>34700</c:v>
                </c:pt>
                <c:pt idx="25">
                  <c:v>34731</c:v>
                </c:pt>
                <c:pt idx="26">
                  <c:v>34759</c:v>
                </c:pt>
                <c:pt idx="27">
                  <c:v>34790</c:v>
                </c:pt>
                <c:pt idx="28">
                  <c:v>34820</c:v>
                </c:pt>
                <c:pt idx="29">
                  <c:v>34851</c:v>
                </c:pt>
                <c:pt idx="30">
                  <c:v>34881</c:v>
                </c:pt>
                <c:pt idx="31">
                  <c:v>34912</c:v>
                </c:pt>
                <c:pt idx="32">
                  <c:v>34943</c:v>
                </c:pt>
                <c:pt idx="33">
                  <c:v>34973</c:v>
                </c:pt>
                <c:pt idx="34">
                  <c:v>35004</c:v>
                </c:pt>
                <c:pt idx="35">
                  <c:v>35034</c:v>
                </c:pt>
                <c:pt idx="36">
                  <c:v>35065</c:v>
                </c:pt>
                <c:pt idx="37">
                  <c:v>35096</c:v>
                </c:pt>
                <c:pt idx="38">
                  <c:v>35125</c:v>
                </c:pt>
                <c:pt idx="39">
                  <c:v>35156</c:v>
                </c:pt>
                <c:pt idx="40">
                  <c:v>35186</c:v>
                </c:pt>
                <c:pt idx="41">
                  <c:v>35217</c:v>
                </c:pt>
                <c:pt idx="42">
                  <c:v>35247</c:v>
                </c:pt>
                <c:pt idx="43">
                  <c:v>35278</c:v>
                </c:pt>
                <c:pt idx="44">
                  <c:v>35309</c:v>
                </c:pt>
                <c:pt idx="45">
                  <c:v>35339</c:v>
                </c:pt>
                <c:pt idx="46">
                  <c:v>35370</c:v>
                </c:pt>
                <c:pt idx="47">
                  <c:v>35400</c:v>
                </c:pt>
                <c:pt idx="48">
                  <c:v>35431</c:v>
                </c:pt>
                <c:pt idx="49">
                  <c:v>35462</c:v>
                </c:pt>
                <c:pt idx="50">
                  <c:v>35490</c:v>
                </c:pt>
                <c:pt idx="51">
                  <c:v>35521</c:v>
                </c:pt>
                <c:pt idx="52">
                  <c:v>35551</c:v>
                </c:pt>
                <c:pt idx="53">
                  <c:v>35582</c:v>
                </c:pt>
                <c:pt idx="54">
                  <c:v>35612</c:v>
                </c:pt>
                <c:pt idx="55">
                  <c:v>35643</c:v>
                </c:pt>
                <c:pt idx="56">
                  <c:v>35674</c:v>
                </c:pt>
                <c:pt idx="57">
                  <c:v>35704</c:v>
                </c:pt>
                <c:pt idx="58">
                  <c:v>35735</c:v>
                </c:pt>
                <c:pt idx="59">
                  <c:v>35765</c:v>
                </c:pt>
                <c:pt idx="60">
                  <c:v>35796</c:v>
                </c:pt>
                <c:pt idx="61">
                  <c:v>35827</c:v>
                </c:pt>
                <c:pt idx="62">
                  <c:v>35855</c:v>
                </c:pt>
                <c:pt idx="63">
                  <c:v>35886</c:v>
                </c:pt>
                <c:pt idx="64">
                  <c:v>35916</c:v>
                </c:pt>
                <c:pt idx="65">
                  <c:v>35947</c:v>
                </c:pt>
                <c:pt idx="66">
                  <c:v>35977</c:v>
                </c:pt>
                <c:pt idx="67">
                  <c:v>36008</c:v>
                </c:pt>
                <c:pt idx="68">
                  <c:v>36039</c:v>
                </c:pt>
                <c:pt idx="69">
                  <c:v>36069</c:v>
                </c:pt>
                <c:pt idx="70">
                  <c:v>36100</c:v>
                </c:pt>
                <c:pt idx="71">
                  <c:v>36130</c:v>
                </c:pt>
                <c:pt idx="72">
                  <c:v>36161</c:v>
                </c:pt>
                <c:pt idx="73">
                  <c:v>36192</c:v>
                </c:pt>
                <c:pt idx="74">
                  <c:v>36220</c:v>
                </c:pt>
                <c:pt idx="75">
                  <c:v>36251</c:v>
                </c:pt>
                <c:pt idx="76">
                  <c:v>36281</c:v>
                </c:pt>
                <c:pt idx="77">
                  <c:v>36312</c:v>
                </c:pt>
                <c:pt idx="78">
                  <c:v>36342</c:v>
                </c:pt>
                <c:pt idx="79">
                  <c:v>36373</c:v>
                </c:pt>
                <c:pt idx="80">
                  <c:v>36404</c:v>
                </c:pt>
                <c:pt idx="81">
                  <c:v>36434</c:v>
                </c:pt>
                <c:pt idx="82">
                  <c:v>36465</c:v>
                </c:pt>
                <c:pt idx="83">
                  <c:v>36495</c:v>
                </c:pt>
                <c:pt idx="84">
                  <c:v>36526</c:v>
                </c:pt>
                <c:pt idx="85">
                  <c:v>36557</c:v>
                </c:pt>
                <c:pt idx="86">
                  <c:v>36586</c:v>
                </c:pt>
                <c:pt idx="87">
                  <c:v>36617</c:v>
                </c:pt>
                <c:pt idx="88">
                  <c:v>36647</c:v>
                </c:pt>
                <c:pt idx="89">
                  <c:v>36678</c:v>
                </c:pt>
                <c:pt idx="90">
                  <c:v>36708</c:v>
                </c:pt>
                <c:pt idx="91">
                  <c:v>36739</c:v>
                </c:pt>
                <c:pt idx="92">
                  <c:v>36770</c:v>
                </c:pt>
                <c:pt idx="93">
                  <c:v>36800</c:v>
                </c:pt>
                <c:pt idx="94">
                  <c:v>36831</c:v>
                </c:pt>
                <c:pt idx="95">
                  <c:v>36861</c:v>
                </c:pt>
                <c:pt idx="96">
                  <c:v>36892</c:v>
                </c:pt>
                <c:pt idx="97">
                  <c:v>36923</c:v>
                </c:pt>
                <c:pt idx="98">
                  <c:v>36951</c:v>
                </c:pt>
                <c:pt idx="99">
                  <c:v>36982</c:v>
                </c:pt>
                <c:pt idx="100">
                  <c:v>37012</c:v>
                </c:pt>
                <c:pt idx="101">
                  <c:v>37043</c:v>
                </c:pt>
                <c:pt idx="102">
                  <c:v>37073</c:v>
                </c:pt>
                <c:pt idx="103">
                  <c:v>37104</c:v>
                </c:pt>
                <c:pt idx="104">
                  <c:v>37135</c:v>
                </c:pt>
                <c:pt idx="105">
                  <c:v>37165</c:v>
                </c:pt>
                <c:pt idx="106">
                  <c:v>37196</c:v>
                </c:pt>
                <c:pt idx="107">
                  <c:v>37226</c:v>
                </c:pt>
                <c:pt idx="108">
                  <c:v>37257</c:v>
                </c:pt>
                <c:pt idx="109">
                  <c:v>37288</c:v>
                </c:pt>
                <c:pt idx="110">
                  <c:v>37316</c:v>
                </c:pt>
                <c:pt idx="111">
                  <c:v>37347</c:v>
                </c:pt>
                <c:pt idx="112">
                  <c:v>37377</c:v>
                </c:pt>
                <c:pt idx="113">
                  <c:v>37408</c:v>
                </c:pt>
                <c:pt idx="114">
                  <c:v>37438</c:v>
                </c:pt>
                <c:pt idx="115">
                  <c:v>37469</c:v>
                </c:pt>
                <c:pt idx="116">
                  <c:v>37500</c:v>
                </c:pt>
                <c:pt idx="117">
                  <c:v>37530</c:v>
                </c:pt>
                <c:pt idx="118">
                  <c:v>37561</c:v>
                </c:pt>
                <c:pt idx="119">
                  <c:v>37591</c:v>
                </c:pt>
                <c:pt idx="120">
                  <c:v>37622</c:v>
                </c:pt>
                <c:pt idx="121">
                  <c:v>37653</c:v>
                </c:pt>
                <c:pt idx="122">
                  <c:v>37681</c:v>
                </c:pt>
                <c:pt idx="123">
                  <c:v>37712</c:v>
                </c:pt>
                <c:pt idx="124">
                  <c:v>37742</c:v>
                </c:pt>
                <c:pt idx="125">
                  <c:v>37773</c:v>
                </c:pt>
                <c:pt idx="126">
                  <c:v>37803</c:v>
                </c:pt>
                <c:pt idx="127">
                  <c:v>37834</c:v>
                </c:pt>
                <c:pt idx="128">
                  <c:v>37865</c:v>
                </c:pt>
                <c:pt idx="129">
                  <c:v>37895</c:v>
                </c:pt>
                <c:pt idx="130">
                  <c:v>37926</c:v>
                </c:pt>
                <c:pt idx="131">
                  <c:v>37956</c:v>
                </c:pt>
                <c:pt idx="132">
                  <c:v>37987</c:v>
                </c:pt>
                <c:pt idx="133">
                  <c:v>38018</c:v>
                </c:pt>
                <c:pt idx="134">
                  <c:v>38047</c:v>
                </c:pt>
                <c:pt idx="135">
                  <c:v>38078</c:v>
                </c:pt>
                <c:pt idx="136">
                  <c:v>38108</c:v>
                </c:pt>
                <c:pt idx="137">
                  <c:v>38139</c:v>
                </c:pt>
                <c:pt idx="138">
                  <c:v>38169</c:v>
                </c:pt>
                <c:pt idx="139">
                  <c:v>38200</c:v>
                </c:pt>
                <c:pt idx="140">
                  <c:v>38231</c:v>
                </c:pt>
                <c:pt idx="141">
                  <c:v>38261</c:v>
                </c:pt>
                <c:pt idx="142">
                  <c:v>38292</c:v>
                </c:pt>
                <c:pt idx="143">
                  <c:v>38322</c:v>
                </c:pt>
                <c:pt idx="144">
                  <c:v>38353</c:v>
                </c:pt>
                <c:pt idx="145">
                  <c:v>38384</c:v>
                </c:pt>
                <c:pt idx="146">
                  <c:v>38412</c:v>
                </c:pt>
                <c:pt idx="147">
                  <c:v>38443</c:v>
                </c:pt>
                <c:pt idx="148">
                  <c:v>38473</c:v>
                </c:pt>
                <c:pt idx="149">
                  <c:v>38504</c:v>
                </c:pt>
                <c:pt idx="150">
                  <c:v>38534</c:v>
                </c:pt>
                <c:pt idx="151">
                  <c:v>38565</c:v>
                </c:pt>
                <c:pt idx="152">
                  <c:v>38596</c:v>
                </c:pt>
                <c:pt idx="153">
                  <c:v>38626</c:v>
                </c:pt>
                <c:pt idx="154">
                  <c:v>38657</c:v>
                </c:pt>
                <c:pt idx="155">
                  <c:v>38687</c:v>
                </c:pt>
                <c:pt idx="156">
                  <c:v>38718</c:v>
                </c:pt>
                <c:pt idx="157">
                  <c:v>38749</c:v>
                </c:pt>
                <c:pt idx="158">
                  <c:v>38777</c:v>
                </c:pt>
                <c:pt idx="159">
                  <c:v>38808</c:v>
                </c:pt>
                <c:pt idx="160">
                  <c:v>38838</c:v>
                </c:pt>
                <c:pt idx="161">
                  <c:v>38869</c:v>
                </c:pt>
                <c:pt idx="162">
                  <c:v>38899</c:v>
                </c:pt>
                <c:pt idx="163">
                  <c:v>38930</c:v>
                </c:pt>
                <c:pt idx="164">
                  <c:v>38961</c:v>
                </c:pt>
                <c:pt idx="165">
                  <c:v>38991</c:v>
                </c:pt>
                <c:pt idx="166">
                  <c:v>39022</c:v>
                </c:pt>
                <c:pt idx="167">
                  <c:v>39052</c:v>
                </c:pt>
                <c:pt idx="168">
                  <c:v>39083</c:v>
                </c:pt>
                <c:pt idx="169">
                  <c:v>39114</c:v>
                </c:pt>
                <c:pt idx="170">
                  <c:v>39142</c:v>
                </c:pt>
                <c:pt idx="171">
                  <c:v>39173</c:v>
                </c:pt>
                <c:pt idx="172">
                  <c:v>39203</c:v>
                </c:pt>
                <c:pt idx="173">
                  <c:v>39234</c:v>
                </c:pt>
                <c:pt idx="174">
                  <c:v>39264</c:v>
                </c:pt>
                <c:pt idx="175">
                  <c:v>39295</c:v>
                </c:pt>
                <c:pt idx="176">
                  <c:v>39326</c:v>
                </c:pt>
                <c:pt idx="177">
                  <c:v>39356</c:v>
                </c:pt>
                <c:pt idx="178">
                  <c:v>39387</c:v>
                </c:pt>
                <c:pt idx="179">
                  <c:v>39417</c:v>
                </c:pt>
                <c:pt idx="180">
                  <c:v>39448</c:v>
                </c:pt>
                <c:pt idx="181">
                  <c:v>39479</c:v>
                </c:pt>
                <c:pt idx="182">
                  <c:v>39508</c:v>
                </c:pt>
                <c:pt idx="183">
                  <c:v>39539</c:v>
                </c:pt>
                <c:pt idx="184">
                  <c:v>39569</c:v>
                </c:pt>
                <c:pt idx="185">
                  <c:v>39600</c:v>
                </c:pt>
                <c:pt idx="186">
                  <c:v>39630</c:v>
                </c:pt>
                <c:pt idx="187">
                  <c:v>39661</c:v>
                </c:pt>
                <c:pt idx="188">
                  <c:v>39692</c:v>
                </c:pt>
                <c:pt idx="189">
                  <c:v>39722</c:v>
                </c:pt>
                <c:pt idx="190">
                  <c:v>39753</c:v>
                </c:pt>
                <c:pt idx="191">
                  <c:v>39783</c:v>
                </c:pt>
                <c:pt idx="192">
                  <c:v>39814</c:v>
                </c:pt>
                <c:pt idx="193">
                  <c:v>39845</c:v>
                </c:pt>
              </c:numCache>
            </c:numRef>
          </c:cat>
          <c:val>
            <c:numRef>
              <c:f>japan!$Q$3:$Q$196</c:f>
              <c:numCache>
                <c:formatCode>General</c:formatCode>
                <c:ptCount val="194"/>
                <c:pt idx="0">
                  <c:v>371209</c:v>
                </c:pt>
                <c:pt idx="1">
                  <c:v>553744</c:v>
                </c:pt>
                <c:pt idx="2">
                  <c:v>918541</c:v>
                </c:pt>
                <c:pt idx="3">
                  <c:v>528313</c:v>
                </c:pt>
                <c:pt idx="4">
                  <c:v>451770</c:v>
                </c:pt>
                <c:pt idx="5">
                  <c:v>584724</c:v>
                </c:pt>
                <c:pt idx="6">
                  <c:v>618750</c:v>
                </c:pt>
                <c:pt idx="7">
                  <c:v>356858</c:v>
                </c:pt>
                <c:pt idx="8">
                  <c:v>582323</c:v>
                </c:pt>
                <c:pt idx="9">
                  <c:v>493762</c:v>
                </c:pt>
                <c:pt idx="10">
                  <c:v>539827</c:v>
                </c:pt>
                <c:pt idx="11">
                  <c:v>467458</c:v>
                </c:pt>
                <c:pt idx="12">
                  <c:v>357674</c:v>
                </c:pt>
                <c:pt idx="13">
                  <c:v>519253</c:v>
                </c:pt>
                <c:pt idx="14">
                  <c:v>888443</c:v>
                </c:pt>
                <c:pt idx="15">
                  <c:v>502087</c:v>
                </c:pt>
                <c:pt idx="16">
                  <c:v>446584</c:v>
                </c:pt>
                <c:pt idx="17">
                  <c:v>592463</c:v>
                </c:pt>
                <c:pt idx="18">
                  <c:v>636896</c:v>
                </c:pt>
                <c:pt idx="19">
                  <c:v>394843</c:v>
                </c:pt>
                <c:pt idx="20">
                  <c:v>620526</c:v>
                </c:pt>
                <c:pt idx="21">
                  <c:v>510913</c:v>
                </c:pt>
                <c:pt idx="22">
                  <c:v>566750</c:v>
                </c:pt>
                <c:pt idx="23">
                  <c:v>490264</c:v>
                </c:pt>
                <c:pt idx="24">
                  <c:v>377292</c:v>
                </c:pt>
                <c:pt idx="25">
                  <c:v>586363</c:v>
                </c:pt>
                <c:pt idx="26">
                  <c:v>972108</c:v>
                </c:pt>
                <c:pt idx="27">
                  <c:v>507127</c:v>
                </c:pt>
                <c:pt idx="28">
                  <c:v>463838</c:v>
                </c:pt>
                <c:pt idx="29">
                  <c:v>617368</c:v>
                </c:pt>
                <c:pt idx="30">
                  <c:v>648492</c:v>
                </c:pt>
                <c:pt idx="31">
                  <c:v>407663</c:v>
                </c:pt>
                <c:pt idx="32">
                  <c:v>633081</c:v>
                </c:pt>
                <c:pt idx="33">
                  <c:v>544219</c:v>
                </c:pt>
                <c:pt idx="34">
                  <c:v>593073</c:v>
                </c:pt>
                <c:pt idx="35">
                  <c:v>514410</c:v>
                </c:pt>
                <c:pt idx="36">
                  <c:v>400107</c:v>
                </c:pt>
                <c:pt idx="37">
                  <c:v>609830</c:v>
                </c:pt>
                <c:pt idx="38">
                  <c:v>956472</c:v>
                </c:pt>
                <c:pt idx="39">
                  <c:v>516347</c:v>
                </c:pt>
                <c:pt idx="40">
                  <c:v>480987</c:v>
                </c:pt>
                <c:pt idx="41">
                  <c:v>591302</c:v>
                </c:pt>
                <c:pt idx="42">
                  <c:v>679561</c:v>
                </c:pt>
                <c:pt idx="43">
                  <c:v>394924</c:v>
                </c:pt>
                <c:pt idx="44">
                  <c:v>658424</c:v>
                </c:pt>
                <c:pt idx="45">
                  <c:v>575671</c:v>
                </c:pt>
                <c:pt idx="46">
                  <c:v>651627</c:v>
                </c:pt>
                <c:pt idx="47">
                  <c:v>562493</c:v>
                </c:pt>
                <c:pt idx="48">
                  <c:v>446192</c:v>
                </c:pt>
                <c:pt idx="49">
                  <c:v>665460</c:v>
                </c:pt>
                <c:pt idx="50">
                  <c:v>1064972</c:v>
                </c:pt>
                <c:pt idx="51">
                  <c:v>438275</c:v>
                </c:pt>
                <c:pt idx="52">
                  <c:v>428427</c:v>
                </c:pt>
                <c:pt idx="53">
                  <c:v>557233</c:v>
                </c:pt>
                <c:pt idx="54">
                  <c:v>609597</c:v>
                </c:pt>
                <c:pt idx="55">
                  <c:v>356675</c:v>
                </c:pt>
                <c:pt idx="56">
                  <c:v>613972</c:v>
                </c:pt>
                <c:pt idx="57">
                  <c:v>510700</c:v>
                </c:pt>
                <c:pt idx="58">
                  <c:v>518322</c:v>
                </c:pt>
                <c:pt idx="59">
                  <c:v>515201</c:v>
                </c:pt>
                <c:pt idx="60">
                  <c:v>352997</c:v>
                </c:pt>
                <c:pt idx="61">
                  <c:v>524660</c:v>
                </c:pt>
                <c:pt idx="62">
                  <c:v>848969</c:v>
                </c:pt>
                <c:pt idx="63">
                  <c:v>411808</c:v>
                </c:pt>
                <c:pt idx="64">
                  <c:v>396173</c:v>
                </c:pt>
                <c:pt idx="65">
                  <c:v>507688</c:v>
                </c:pt>
                <c:pt idx="66">
                  <c:v>558618</c:v>
                </c:pt>
                <c:pt idx="67">
                  <c:v>328193</c:v>
                </c:pt>
                <c:pt idx="68">
                  <c:v>551346</c:v>
                </c:pt>
                <c:pt idx="69">
                  <c:v>458618</c:v>
                </c:pt>
                <c:pt idx="70">
                  <c:v>496006</c:v>
                </c:pt>
                <c:pt idx="71">
                  <c:v>444349</c:v>
                </c:pt>
                <c:pt idx="72">
                  <c:v>364461</c:v>
                </c:pt>
                <c:pt idx="73">
                  <c:v>518565</c:v>
                </c:pt>
                <c:pt idx="74">
                  <c:v>830957</c:v>
                </c:pt>
                <c:pt idx="75">
                  <c:v>414296</c:v>
                </c:pt>
                <c:pt idx="76">
                  <c:v>396438</c:v>
                </c:pt>
                <c:pt idx="77">
                  <c:v>510539</c:v>
                </c:pt>
                <c:pt idx="78">
                  <c:v>537617</c:v>
                </c:pt>
                <c:pt idx="79">
                  <c:v>354761</c:v>
                </c:pt>
                <c:pt idx="80">
                  <c:v>563479</c:v>
                </c:pt>
                <c:pt idx="81">
                  <c:v>438220</c:v>
                </c:pt>
                <c:pt idx="82">
                  <c:v>490148</c:v>
                </c:pt>
                <c:pt idx="83">
                  <c:v>441735</c:v>
                </c:pt>
                <c:pt idx="84">
                  <c:v>373624</c:v>
                </c:pt>
                <c:pt idx="85">
                  <c:v>533134</c:v>
                </c:pt>
                <c:pt idx="86">
                  <c:v>828000</c:v>
                </c:pt>
                <c:pt idx="87">
                  <c:v>408910</c:v>
                </c:pt>
                <c:pt idx="88">
                  <c:v>418662</c:v>
                </c:pt>
                <c:pt idx="89">
                  <c:v>543436</c:v>
                </c:pt>
                <c:pt idx="90">
                  <c:v>531804</c:v>
                </c:pt>
                <c:pt idx="91">
                  <c:v>361931</c:v>
                </c:pt>
                <c:pt idx="92">
                  <c:v>550778</c:v>
                </c:pt>
                <c:pt idx="93">
                  <c:v>451041</c:v>
                </c:pt>
                <c:pt idx="94">
                  <c:v>498761</c:v>
                </c:pt>
                <c:pt idx="95">
                  <c:v>462961</c:v>
                </c:pt>
                <c:pt idx="96">
                  <c:v>377068</c:v>
                </c:pt>
                <c:pt idx="97">
                  <c:v>536161</c:v>
                </c:pt>
                <c:pt idx="98">
                  <c:v>831926</c:v>
                </c:pt>
                <c:pt idx="99">
                  <c:v>408961</c:v>
                </c:pt>
                <c:pt idx="100">
                  <c:v>419588</c:v>
                </c:pt>
                <c:pt idx="101">
                  <c:v>533102</c:v>
                </c:pt>
                <c:pt idx="102">
                  <c:v>549379</c:v>
                </c:pt>
                <c:pt idx="103">
                  <c:v>367667</c:v>
                </c:pt>
                <c:pt idx="104">
                  <c:v>529072</c:v>
                </c:pt>
                <c:pt idx="105">
                  <c:v>437319</c:v>
                </c:pt>
                <c:pt idx="106">
                  <c:v>474375</c:v>
                </c:pt>
                <c:pt idx="107">
                  <c:v>441853</c:v>
                </c:pt>
                <c:pt idx="108">
                  <c:v>369005</c:v>
                </c:pt>
                <c:pt idx="109">
                  <c:v>516864</c:v>
                </c:pt>
                <c:pt idx="110">
                  <c:v>771682</c:v>
                </c:pt>
                <c:pt idx="111">
                  <c:v>402738</c:v>
                </c:pt>
                <c:pt idx="112">
                  <c:v>420630</c:v>
                </c:pt>
                <c:pt idx="113">
                  <c:v>501242</c:v>
                </c:pt>
                <c:pt idx="114">
                  <c:v>526711</c:v>
                </c:pt>
                <c:pt idx="115">
                  <c:v>365553</c:v>
                </c:pt>
                <c:pt idx="116">
                  <c:v>563617</c:v>
                </c:pt>
                <c:pt idx="117">
                  <c:v>443082</c:v>
                </c:pt>
                <c:pt idx="118">
                  <c:v>480859</c:v>
                </c:pt>
                <c:pt idx="119">
                  <c:v>430110</c:v>
                </c:pt>
                <c:pt idx="120">
                  <c:v>379992</c:v>
                </c:pt>
                <c:pt idx="121">
                  <c:v>525990</c:v>
                </c:pt>
                <c:pt idx="122">
                  <c:v>823136</c:v>
                </c:pt>
                <c:pt idx="123">
                  <c:v>378731</c:v>
                </c:pt>
                <c:pt idx="124">
                  <c:v>419176</c:v>
                </c:pt>
                <c:pt idx="125">
                  <c:v>496815</c:v>
                </c:pt>
                <c:pt idx="126">
                  <c:v>524401</c:v>
                </c:pt>
                <c:pt idx="127">
                  <c:v>354373</c:v>
                </c:pt>
                <c:pt idx="128">
                  <c:v>571883</c:v>
                </c:pt>
                <c:pt idx="129">
                  <c:v>460536</c:v>
                </c:pt>
                <c:pt idx="130">
                  <c:v>457500</c:v>
                </c:pt>
                <c:pt idx="131">
                  <c:v>435645</c:v>
                </c:pt>
                <c:pt idx="132">
                  <c:v>404215</c:v>
                </c:pt>
                <c:pt idx="133">
                  <c:v>535239</c:v>
                </c:pt>
                <c:pt idx="134">
                  <c:v>848550</c:v>
                </c:pt>
                <c:pt idx="135">
                  <c:v>377210</c:v>
                </c:pt>
                <c:pt idx="136">
                  <c:v>395568</c:v>
                </c:pt>
                <c:pt idx="137">
                  <c:v>481653</c:v>
                </c:pt>
                <c:pt idx="138">
                  <c:v>523298</c:v>
                </c:pt>
                <c:pt idx="139">
                  <c:v>362696</c:v>
                </c:pt>
                <c:pt idx="140">
                  <c:v>563463</c:v>
                </c:pt>
                <c:pt idx="141">
                  <c:v>425996</c:v>
                </c:pt>
                <c:pt idx="142">
                  <c:v>485944</c:v>
                </c:pt>
                <c:pt idx="143">
                  <c:v>449550</c:v>
                </c:pt>
                <c:pt idx="144">
                  <c:v>391956</c:v>
                </c:pt>
                <c:pt idx="145">
                  <c:v>529324</c:v>
                </c:pt>
                <c:pt idx="146">
                  <c:v>834064</c:v>
                </c:pt>
                <c:pt idx="147">
                  <c:v>405033</c:v>
                </c:pt>
                <c:pt idx="148">
                  <c:v>425044</c:v>
                </c:pt>
                <c:pt idx="149">
                  <c:v>517443</c:v>
                </c:pt>
                <c:pt idx="150">
                  <c:v>517148</c:v>
                </c:pt>
                <c:pt idx="151">
                  <c:v>366226</c:v>
                </c:pt>
                <c:pt idx="152">
                  <c:v>567028</c:v>
                </c:pt>
                <c:pt idx="153">
                  <c:v>427485</c:v>
                </c:pt>
                <c:pt idx="154">
                  <c:v>463349</c:v>
                </c:pt>
                <c:pt idx="155">
                  <c:v>407967</c:v>
                </c:pt>
                <c:pt idx="156">
                  <c:v>394846</c:v>
                </c:pt>
                <c:pt idx="157">
                  <c:v>534778</c:v>
                </c:pt>
                <c:pt idx="158">
                  <c:v>835198</c:v>
                </c:pt>
                <c:pt idx="159">
                  <c:v>391959</c:v>
                </c:pt>
                <c:pt idx="160">
                  <c:v>404295</c:v>
                </c:pt>
                <c:pt idx="161">
                  <c:v>509922</c:v>
                </c:pt>
                <c:pt idx="162">
                  <c:v>490324</c:v>
                </c:pt>
                <c:pt idx="163">
                  <c:v>359059</c:v>
                </c:pt>
                <c:pt idx="164">
                  <c:v>546963</c:v>
                </c:pt>
                <c:pt idx="165">
                  <c:v>411729</c:v>
                </c:pt>
                <c:pt idx="166">
                  <c:v>452629</c:v>
                </c:pt>
                <c:pt idx="167">
                  <c:v>407804</c:v>
                </c:pt>
                <c:pt idx="168">
                  <c:v>371333</c:v>
                </c:pt>
                <c:pt idx="169">
                  <c:v>505116</c:v>
                </c:pt>
                <c:pt idx="170">
                  <c:v>767412</c:v>
                </c:pt>
                <c:pt idx="171">
                  <c:v>357694</c:v>
                </c:pt>
                <c:pt idx="172">
                  <c:v>378799</c:v>
                </c:pt>
                <c:pt idx="173">
                  <c:v>462164</c:v>
                </c:pt>
                <c:pt idx="174">
                  <c:v>438940</c:v>
                </c:pt>
                <c:pt idx="175">
                  <c:v>347305</c:v>
                </c:pt>
                <c:pt idx="176">
                  <c:v>499795</c:v>
                </c:pt>
                <c:pt idx="177">
                  <c:v>406215</c:v>
                </c:pt>
                <c:pt idx="178">
                  <c:v>451086</c:v>
                </c:pt>
                <c:pt idx="179">
                  <c:v>367789</c:v>
                </c:pt>
                <c:pt idx="180">
                  <c:v>376633</c:v>
                </c:pt>
                <c:pt idx="181">
                  <c:v>502617</c:v>
                </c:pt>
                <c:pt idx="182">
                  <c:v>730583</c:v>
                </c:pt>
                <c:pt idx="183">
                  <c:v>368827</c:v>
                </c:pt>
                <c:pt idx="184">
                  <c:v>360519</c:v>
                </c:pt>
                <c:pt idx="185">
                  <c:v>446989</c:v>
                </c:pt>
                <c:pt idx="186">
                  <c:v>454593</c:v>
                </c:pt>
                <c:pt idx="187">
                  <c:v>310091</c:v>
                </c:pt>
                <c:pt idx="188">
                  <c:v>476817</c:v>
                </c:pt>
                <c:pt idx="189">
                  <c:v>379364</c:v>
                </c:pt>
                <c:pt idx="190">
                  <c:v>368883</c:v>
                </c:pt>
                <c:pt idx="191">
                  <c:v>306319</c:v>
                </c:pt>
                <c:pt idx="192">
                  <c:v>301702</c:v>
                </c:pt>
                <c:pt idx="193">
                  <c:v>380582</c:v>
                </c:pt>
              </c:numCache>
            </c:numRef>
          </c:val>
          <c:smooth val="0"/>
        </c:ser>
        <c:dLbls>
          <c:showLegendKey val="0"/>
          <c:showVal val="0"/>
          <c:showCatName val="0"/>
          <c:showSerName val="0"/>
          <c:showPercent val="0"/>
          <c:showBubbleSize val="0"/>
        </c:dLbls>
        <c:marker val="1"/>
        <c:smooth val="0"/>
        <c:axId val="177796608"/>
        <c:axId val="178074688"/>
      </c:lineChart>
      <c:dateAx>
        <c:axId val="177796608"/>
        <c:scaling>
          <c:orientation val="minMax"/>
        </c:scaling>
        <c:delete val="0"/>
        <c:axPos val="b"/>
        <c:numFmt formatCode="mmm\-yy"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8074688"/>
        <c:crosses val="autoZero"/>
        <c:auto val="1"/>
        <c:lblOffset val="100"/>
        <c:baseTimeUnit val="months"/>
        <c:majorUnit val="24"/>
        <c:majorTimeUnit val="months"/>
        <c:minorUnit val="1"/>
      </c:dateAx>
      <c:valAx>
        <c:axId val="178074688"/>
        <c:scaling>
          <c:orientation val="minMax"/>
          <c:min val="200000"/>
        </c:scaling>
        <c:delete val="0"/>
        <c:axPos val="l"/>
        <c:majorGridlines>
          <c:spPr>
            <a:ln w="3175">
              <a:solidFill>
                <a:srgbClr val="C0C0C0"/>
              </a:solidFill>
              <a:prstDash val="solid"/>
            </a:ln>
          </c:spPr>
        </c:majorGridlines>
        <c:numFmt formatCode="#,##0" sourceLinked="0"/>
        <c:majorTickMark val="out"/>
        <c:minorTickMark val="none"/>
        <c:tickLblPos val="nextTo"/>
        <c:spPr>
          <a:ln w="9525">
            <a:noFill/>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7796608"/>
        <c:crosses val="autoZero"/>
        <c:crossBetween val="between"/>
        <c:majorUnit val="200000"/>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08173636971497"/>
          <c:y val="8.3102605477684527E-2"/>
          <c:w val="0.81428652571600191"/>
          <c:h val="0.77285423094246564"/>
        </c:manualLayout>
      </c:layout>
      <c:lineChart>
        <c:grouping val="standard"/>
        <c:varyColors val="0"/>
        <c:ser>
          <c:idx val="0"/>
          <c:order val="2"/>
          <c:tx>
            <c:strRef>
              <c:f>Sheet1!$B$1</c:f>
              <c:strCache>
                <c:ptCount val="1"/>
                <c:pt idx="0">
                  <c:v>low est</c:v>
                </c:pt>
              </c:strCache>
            </c:strRef>
          </c:tx>
          <c:marker>
            <c:symbol val="none"/>
          </c:marker>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1.4</c:v>
                </c:pt>
                <c:pt idx="1">
                  <c:v>1.1000000000000001</c:v>
                </c:pt>
                <c:pt idx="2">
                  <c:v>0.4</c:v>
                </c:pt>
                <c:pt idx="3">
                  <c:v>0.1</c:v>
                </c:pt>
                <c:pt idx="4">
                  <c:v>0</c:v>
                </c:pt>
                <c:pt idx="5">
                  <c:v>0</c:v>
                </c:pt>
                <c:pt idx="6">
                  <c:v>-0.1</c:v>
                </c:pt>
                <c:pt idx="7">
                  <c:v>-0.2</c:v>
                </c:pt>
                <c:pt idx="8">
                  <c:v>-0.2</c:v>
                </c:pt>
                <c:pt idx="9">
                  <c:v>-0.2</c:v>
                </c:pt>
                <c:pt idx="10">
                  <c:v>-0.2</c:v>
                </c:pt>
              </c:numCache>
            </c:numRef>
          </c:val>
          <c:smooth val="0"/>
        </c:ser>
        <c:ser>
          <c:idx val="3"/>
          <c:order val="3"/>
          <c:tx>
            <c:strRef>
              <c:f>Sheet1!$C$1</c:f>
              <c:strCache>
                <c:ptCount val="1"/>
                <c:pt idx="0">
                  <c:v>high est</c:v>
                </c:pt>
              </c:strCache>
            </c:strRef>
          </c:tx>
          <c:marker>
            <c:symbol val="none"/>
          </c:marker>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Sheet1!$C$2:$C$12</c:f>
              <c:numCache>
                <c:formatCode>General</c:formatCode>
                <c:ptCount val="11"/>
                <c:pt idx="0">
                  <c:v>3.8</c:v>
                </c:pt>
                <c:pt idx="1">
                  <c:v>3.4</c:v>
                </c:pt>
                <c:pt idx="2">
                  <c:v>1.2</c:v>
                </c:pt>
                <c:pt idx="3">
                  <c:v>0.5</c:v>
                </c:pt>
                <c:pt idx="4">
                  <c:v>0.30000000000000032</c:v>
                </c:pt>
                <c:pt idx="5">
                  <c:v>0.2</c:v>
                </c:pt>
                <c:pt idx="6">
                  <c:v>0.1</c:v>
                </c:pt>
                <c:pt idx="7">
                  <c:v>0</c:v>
                </c:pt>
                <c:pt idx="8">
                  <c:v>0</c:v>
                </c:pt>
                <c:pt idx="9">
                  <c:v>0</c:v>
                </c:pt>
                <c:pt idx="10">
                  <c:v>0</c:v>
                </c:pt>
              </c:numCache>
            </c:numRef>
          </c:val>
          <c:smooth val="0"/>
        </c:ser>
        <c:ser>
          <c:idx val="1"/>
          <c:order val="0"/>
          <c:tx>
            <c:strRef>
              <c:f>Sheet1!$B$1</c:f>
              <c:strCache>
                <c:ptCount val="1"/>
                <c:pt idx="0">
                  <c:v>low est</c:v>
                </c:pt>
              </c:strCache>
            </c:strRef>
          </c:tx>
          <c:spPr>
            <a:ln w="63500">
              <a:solidFill>
                <a:srgbClr val="0070C0"/>
              </a:solidFill>
            </a:ln>
          </c:spPr>
          <c:marker>
            <c:symbol val="none"/>
          </c:marker>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1.4</c:v>
                </c:pt>
                <c:pt idx="1">
                  <c:v>1.1000000000000001</c:v>
                </c:pt>
                <c:pt idx="2">
                  <c:v>0.4</c:v>
                </c:pt>
                <c:pt idx="3">
                  <c:v>0.1</c:v>
                </c:pt>
                <c:pt idx="4">
                  <c:v>0</c:v>
                </c:pt>
                <c:pt idx="5">
                  <c:v>0</c:v>
                </c:pt>
                <c:pt idx="6">
                  <c:v>-0.1</c:v>
                </c:pt>
                <c:pt idx="7">
                  <c:v>-0.2</c:v>
                </c:pt>
                <c:pt idx="8">
                  <c:v>-0.2</c:v>
                </c:pt>
                <c:pt idx="9">
                  <c:v>-0.2</c:v>
                </c:pt>
                <c:pt idx="10">
                  <c:v>-0.2</c:v>
                </c:pt>
              </c:numCache>
            </c:numRef>
          </c:val>
          <c:smooth val="0"/>
        </c:ser>
        <c:ser>
          <c:idx val="2"/>
          <c:order val="1"/>
          <c:tx>
            <c:strRef>
              <c:f>Sheet1!$C$1</c:f>
              <c:strCache>
                <c:ptCount val="1"/>
                <c:pt idx="0">
                  <c:v>high est</c:v>
                </c:pt>
              </c:strCache>
            </c:strRef>
          </c:tx>
          <c:spPr>
            <a:ln w="63500">
              <a:solidFill>
                <a:srgbClr val="FF0000"/>
              </a:solidFill>
            </a:ln>
          </c:spPr>
          <c:marker>
            <c:symbol val="none"/>
          </c:marker>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Sheet1!$C$2:$C$12</c:f>
              <c:numCache>
                <c:formatCode>General</c:formatCode>
                <c:ptCount val="11"/>
                <c:pt idx="0">
                  <c:v>3.8</c:v>
                </c:pt>
                <c:pt idx="1">
                  <c:v>3.4</c:v>
                </c:pt>
                <c:pt idx="2">
                  <c:v>1.2</c:v>
                </c:pt>
                <c:pt idx="3">
                  <c:v>0.5</c:v>
                </c:pt>
                <c:pt idx="4">
                  <c:v>0.30000000000000032</c:v>
                </c:pt>
                <c:pt idx="5">
                  <c:v>0.2</c:v>
                </c:pt>
                <c:pt idx="6">
                  <c:v>0.1</c:v>
                </c:pt>
                <c:pt idx="7">
                  <c:v>0</c:v>
                </c:pt>
                <c:pt idx="8">
                  <c:v>0</c:v>
                </c:pt>
                <c:pt idx="9">
                  <c:v>0</c:v>
                </c:pt>
                <c:pt idx="10">
                  <c:v>0</c:v>
                </c:pt>
              </c:numCache>
            </c:numRef>
          </c:val>
          <c:smooth val="0"/>
        </c:ser>
        <c:dLbls>
          <c:showLegendKey val="0"/>
          <c:showVal val="0"/>
          <c:showCatName val="0"/>
          <c:showSerName val="0"/>
          <c:showPercent val="0"/>
          <c:showBubbleSize val="0"/>
        </c:dLbls>
        <c:marker val="1"/>
        <c:smooth val="0"/>
        <c:axId val="177948672"/>
        <c:axId val="178076992"/>
      </c:lineChart>
      <c:catAx>
        <c:axId val="177948672"/>
        <c:scaling>
          <c:orientation val="minMax"/>
        </c:scaling>
        <c:delete val="0"/>
        <c:axPos val="b"/>
        <c:numFmt formatCode="@" sourceLinked="0"/>
        <c:majorTickMark val="out"/>
        <c:minorTickMark val="none"/>
        <c:tickLblPos val="low"/>
        <c:spPr>
          <a:ln w="12700">
            <a:solidFill>
              <a:srgbClr val="000000"/>
            </a:solidFill>
            <a:prstDash val="solid"/>
          </a:ln>
        </c:spPr>
        <c:txPr>
          <a:bodyPr rot="0" vert="horz"/>
          <a:lstStyle/>
          <a:p>
            <a:pPr>
              <a:defRPr sz="2800" b="0" i="0" u="none" strike="noStrike" baseline="0">
                <a:solidFill>
                  <a:srgbClr val="000000"/>
                </a:solidFill>
                <a:latin typeface="Gill Sans MT"/>
                <a:ea typeface="Gill Sans MT"/>
                <a:cs typeface="Gill Sans MT"/>
              </a:defRPr>
            </a:pPr>
            <a:endParaRPr lang="en-US"/>
          </a:p>
        </c:txPr>
        <c:crossAx val="178076992"/>
        <c:crosses val="autoZero"/>
        <c:auto val="1"/>
        <c:lblAlgn val="ctr"/>
        <c:lblOffset val="100"/>
        <c:tickLblSkip val="2"/>
        <c:tickMarkSkip val="1"/>
        <c:noMultiLvlLbl val="0"/>
      </c:catAx>
      <c:valAx>
        <c:axId val="178076992"/>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2800" b="0" i="0" u="none" strike="noStrike" baseline="0">
                <a:solidFill>
                  <a:srgbClr val="000000"/>
                </a:solidFill>
                <a:latin typeface="Gill Sans MT"/>
                <a:ea typeface="Gill Sans MT"/>
                <a:cs typeface="Gill Sans MT"/>
              </a:defRPr>
            </a:pPr>
            <a:endParaRPr lang="en-US"/>
          </a:p>
        </c:txPr>
        <c:crossAx val="177948672"/>
        <c:crosses val="autoZero"/>
        <c:crossBetween val="between"/>
        <c:majorUnit val="1"/>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800" dirty="0" smtClean="0"/>
              <a:t>Real GDP</a:t>
            </a:r>
            <a:r>
              <a:rPr lang="en-US" sz="2800" baseline="0" dirty="0" smtClean="0"/>
              <a:t> </a:t>
            </a:r>
            <a:r>
              <a:rPr lang="en-US" sz="2800" baseline="0" dirty="0"/>
              <a:t>Relative to Potential</a:t>
            </a:r>
            <a:endParaRPr lang="en-US" sz="2800" dirty="0"/>
          </a:p>
        </c:rich>
      </c:tx>
      <c:layout>
        <c:manualLayout>
          <c:xMode val="edge"/>
          <c:yMode val="edge"/>
          <c:x val="0.27548600174978205"/>
          <c:y val="0.11510212085558288"/>
        </c:manualLayout>
      </c:layout>
      <c:overlay val="0"/>
    </c:title>
    <c:autoTitleDeleted val="0"/>
    <c:plotArea>
      <c:layout>
        <c:manualLayout>
          <c:layoutTarget val="inner"/>
          <c:xMode val="edge"/>
          <c:yMode val="edge"/>
          <c:x val="0.10408173636971497"/>
          <c:y val="8.3102605477684527E-2"/>
          <c:w val="0.81428652571600235"/>
          <c:h val="0.77285423094246564"/>
        </c:manualLayout>
      </c:layout>
      <c:lineChart>
        <c:grouping val="standard"/>
        <c:varyColors val="0"/>
        <c:ser>
          <c:idx val="3"/>
          <c:order val="0"/>
          <c:tx>
            <c:strRef>
              <c:f>Sheet1!$D$1</c:f>
              <c:strCache>
                <c:ptCount val="1"/>
                <c:pt idx="0">
                  <c:v>baseline potential</c:v>
                </c:pt>
              </c:strCache>
            </c:strRef>
          </c:tx>
          <c:spPr>
            <a:ln w="63500">
              <a:solidFill>
                <a:srgbClr val="FF0000"/>
              </a:solidFill>
              <a:prstDash val="solid"/>
            </a:ln>
          </c:spPr>
          <c:marker>
            <c:symbol val="none"/>
          </c:marker>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Sheet1!$D$2:$D$12</c:f>
              <c:numCache>
                <c:formatCode>General</c:formatCode>
                <c:ptCount val="11"/>
                <c:pt idx="0">
                  <c:v>-7.4</c:v>
                </c:pt>
                <c:pt idx="1">
                  <c:v>-6.3</c:v>
                </c:pt>
                <c:pt idx="2">
                  <c:v>-4.0999999999999996</c:v>
                </c:pt>
                <c:pt idx="3">
                  <c:v>-2.2000000000000002</c:v>
                </c:pt>
                <c:pt idx="4">
                  <c:v>-0.70000000000000062</c:v>
                </c:pt>
                <c:pt idx="5">
                  <c:v>-0.1</c:v>
                </c:pt>
                <c:pt idx="6">
                  <c:v>0</c:v>
                </c:pt>
                <c:pt idx="7">
                  <c:v>0</c:v>
                </c:pt>
                <c:pt idx="8">
                  <c:v>0</c:v>
                </c:pt>
                <c:pt idx="9">
                  <c:v>0</c:v>
                </c:pt>
                <c:pt idx="10">
                  <c:v>0</c:v>
                </c:pt>
              </c:numCache>
            </c:numRef>
          </c:val>
          <c:smooth val="0"/>
        </c:ser>
        <c:ser>
          <c:idx val="4"/>
          <c:order val="1"/>
          <c:tx>
            <c:strRef>
              <c:f>Sheet1!$E$1</c:f>
              <c:strCache>
                <c:ptCount val="1"/>
                <c:pt idx="0">
                  <c:v>low</c:v>
                </c:pt>
              </c:strCache>
            </c:strRef>
          </c:tx>
          <c:spPr>
            <a:ln w="63500">
              <a:solidFill>
                <a:sysClr val="window" lastClr="FFFFFF">
                  <a:lumMod val="50000"/>
                </a:sysClr>
              </a:solidFill>
              <a:prstDash val="solid"/>
            </a:ln>
          </c:spPr>
          <c:marker>
            <c:symbol val="none"/>
          </c:marker>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Sheet1!$E$2:$E$12</c:f>
              <c:numCache>
                <c:formatCode>General</c:formatCode>
                <c:ptCount val="11"/>
                <c:pt idx="0">
                  <c:v>-6.1</c:v>
                </c:pt>
                <c:pt idx="1">
                  <c:v>-5.3</c:v>
                </c:pt>
                <c:pt idx="2">
                  <c:v>-3.7</c:v>
                </c:pt>
                <c:pt idx="3">
                  <c:v>-2</c:v>
                </c:pt>
                <c:pt idx="4">
                  <c:v>-0.60000000000000064</c:v>
                </c:pt>
                <c:pt idx="5">
                  <c:v>-0.1</c:v>
                </c:pt>
                <c:pt idx="6">
                  <c:v>0</c:v>
                </c:pt>
                <c:pt idx="7">
                  <c:v>0</c:v>
                </c:pt>
                <c:pt idx="8">
                  <c:v>0</c:v>
                </c:pt>
                <c:pt idx="9">
                  <c:v>0</c:v>
                </c:pt>
                <c:pt idx="10">
                  <c:v>0</c:v>
                </c:pt>
              </c:numCache>
            </c:numRef>
          </c:val>
          <c:smooth val="0"/>
        </c:ser>
        <c:ser>
          <c:idx val="5"/>
          <c:order val="2"/>
          <c:tx>
            <c:strRef>
              <c:f>Sheet1!$F$1</c:f>
              <c:strCache>
                <c:ptCount val="1"/>
                <c:pt idx="0">
                  <c:v>high</c:v>
                </c:pt>
              </c:strCache>
            </c:strRef>
          </c:tx>
          <c:spPr>
            <a:ln w="63500">
              <a:solidFill>
                <a:srgbClr val="1F497D">
                  <a:lumMod val="60000"/>
                  <a:lumOff val="40000"/>
                </a:srgbClr>
              </a:solidFill>
              <a:prstDash val="solid"/>
            </a:ln>
          </c:spPr>
          <c:marker>
            <c:symbol val="none"/>
          </c:marker>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Sheet1!$F$2:$F$12</c:f>
              <c:numCache>
                <c:formatCode>General</c:formatCode>
                <c:ptCount val="11"/>
                <c:pt idx="0">
                  <c:v>-3.9</c:v>
                </c:pt>
                <c:pt idx="1">
                  <c:v>-3.2</c:v>
                </c:pt>
                <c:pt idx="2">
                  <c:v>-2.9</c:v>
                </c:pt>
                <c:pt idx="3">
                  <c:v>-1.7</c:v>
                </c:pt>
                <c:pt idx="4">
                  <c:v>-0.5</c:v>
                </c:pt>
                <c:pt idx="5">
                  <c:v>0</c:v>
                </c:pt>
                <c:pt idx="6">
                  <c:v>0.1</c:v>
                </c:pt>
                <c:pt idx="7">
                  <c:v>0</c:v>
                </c:pt>
                <c:pt idx="8">
                  <c:v>0</c:v>
                </c:pt>
                <c:pt idx="9">
                  <c:v>0</c:v>
                </c:pt>
                <c:pt idx="10">
                  <c:v>0</c:v>
                </c:pt>
              </c:numCache>
            </c:numRef>
          </c:val>
          <c:smooth val="0"/>
        </c:ser>
        <c:dLbls>
          <c:showLegendKey val="0"/>
          <c:showVal val="0"/>
          <c:showCatName val="0"/>
          <c:showSerName val="0"/>
          <c:showPercent val="0"/>
          <c:showBubbleSize val="0"/>
        </c:dLbls>
        <c:marker val="1"/>
        <c:smooth val="0"/>
        <c:axId val="182501376"/>
        <c:axId val="182716096"/>
      </c:lineChart>
      <c:catAx>
        <c:axId val="182501376"/>
        <c:scaling>
          <c:orientation val="minMax"/>
        </c:scaling>
        <c:delete val="0"/>
        <c:axPos val="b"/>
        <c:numFmt formatCode="@" sourceLinked="0"/>
        <c:majorTickMark val="out"/>
        <c:minorTickMark val="none"/>
        <c:tickLblPos val="low"/>
        <c:spPr>
          <a:ln w="3175">
            <a:solidFill>
              <a:srgbClr val="C0C0C0"/>
            </a:solidFill>
            <a:prstDash val="solid"/>
          </a:ln>
        </c:spPr>
        <c:txPr>
          <a:bodyPr rot="0" vert="horz"/>
          <a:lstStyle/>
          <a:p>
            <a:pPr>
              <a:defRPr sz="2800" b="0" i="0" u="none" strike="noStrike" baseline="0">
                <a:solidFill>
                  <a:srgbClr val="000000"/>
                </a:solidFill>
                <a:latin typeface="Gill Sans MT"/>
                <a:ea typeface="Gill Sans MT"/>
                <a:cs typeface="Gill Sans MT"/>
              </a:defRPr>
            </a:pPr>
            <a:endParaRPr lang="en-US"/>
          </a:p>
        </c:txPr>
        <c:crossAx val="182716096"/>
        <c:crosses val="autoZero"/>
        <c:auto val="1"/>
        <c:lblAlgn val="ctr"/>
        <c:lblOffset val="100"/>
        <c:tickLblSkip val="2"/>
        <c:tickMarkSkip val="1"/>
        <c:noMultiLvlLbl val="0"/>
      </c:catAx>
      <c:valAx>
        <c:axId val="182716096"/>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2800" b="0" i="0" u="none" strike="noStrike" baseline="0">
                <a:solidFill>
                  <a:srgbClr val="000000"/>
                </a:solidFill>
                <a:latin typeface="Gill Sans MT"/>
                <a:ea typeface="Gill Sans MT"/>
                <a:cs typeface="Gill Sans MT"/>
              </a:defRPr>
            </a:pPr>
            <a:endParaRPr lang="en-US"/>
          </a:p>
        </c:txPr>
        <c:crossAx val="182501376"/>
        <c:crosses val="autoZero"/>
        <c:crossBetween val="between"/>
        <c:majorUnit val="2"/>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800" b="0" dirty="0"/>
              <a:t>US Debt</a:t>
            </a:r>
            <a:r>
              <a:rPr lang="en-US" sz="2800" b="0" baseline="0" dirty="0"/>
              <a:t> to GDP Ratio</a:t>
            </a:r>
            <a:r>
              <a:rPr lang="en-US" sz="2800" b="0" dirty="0"/>
              <a:t> </a:t>
            </a:r>
          </a:p>
        </c:rich>
      </c:tx>
      <c:layout>
        <c:manualLayout>
          <c:xMode val="edge"/>
          <c:yMode val="edge"/>
          <c:x val="0.16750402910162543"/>
          <c:y val="9.7658938466025205E-2"/>
        </c:manualLayout>
      </c:layout>
      <c:overlay val="0"/>
    </c:title>
    <c:autoTitleDeleted val="0"/>
    <c:plotArea>
      <c:layout>
        <c:manualLayout>
          <c:layoutTarget val="inner"/>
          <c:xMode val="edge"/>
          <c:yMode val="edge"/>
          <c:x val="0.10408173636971497"/>
          <c:y val="7.8071212796513689E-2"/>
          <c:w val="0.75139338714736126"/>
          <c:h val="0.77788560392215311"/>
        </c:manualLayout>
      </c:layout>
      <c:lineChart>
        <c:grouping val="standard"/>
        <c:varyColors val="0"/>
        <c:ser>
          <c:idx val="2"/>
          <c:order val="0"/>
          <c:tx>
            <c:strRef>
              <c:f>Charts!$C$1</c:f>
              <c:strCache>
                <c:ptCount val="1"/>
                <c:pt idx="0">
                  <c:v>Presidents Budget</c:v>
                </c:pt>
              </c:strCache>
            </c:strRef>
          </c:tx>
          <c:spPr>
            <a:ln w="63500">
              <a:solidFill>
                <a:srgbClr val="FF0000"/>
              </a:solidFill>
            </a:ln>
          </c:spPr>
          <c:marker>
            <c:symbol val="none"/>
          </c:marker>
          <c:cat>
            <c:numRef>
              <c:f>Charts!$A$2:$A$52</c:f>
              <c:numCache>
                <c:formatCode>General</c:formatCode>
                <c:ptCount val="51"/>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pt idx="47">
                  <c:v>2016</c:v>
                </c:pt>
                <c:pt idx="48">
                  <c:v>2017</c:v>
                </c:pt>
                <c:pt idx="49">
                  <c:v>2018</c:v>
                </c:pt>
                <c:pt idx="50">
                  <c:v>2019</c:v>
                </c:pt>
              </c:numCache>
            </c:numRef>
          </c:cat>
          <c:val>
            <c:numRef>
              <c:f>Charts!$C$2:$C$52</c:f>
              <c:numCache>
                <c:formatCode>_(* #,##0.0_);_(* \(#,##0.0\);_(* "-"??_);_(@_)</c:formatCode>
                <c:ptCount val="51"/>
                <c:pt idx="0">
                  <c:v>30.246916937024878</c:v>
                </c:pt>
                <c:pt idx="1">
                  <c:v>28.115763901367721</c:v>
                </c:pt>
                <c:pt idx="2">
                  <c:v>27.714525851385929</c:v>
                </c:pt>
                <c:pt idx="3">
                  <c:v>27.310456652569929</c:v>
                </c:pt>
                <c:pt idx="4">
                  <c:v>26.80223845980883</c:v>
                </c:pt>
                <c:pt idx="5">
                  <c:v>24.339220462850239</c:v>
                </c:pt>
                <c:pt idx="6">
                  <c:v>24.400210434041792</c:v>
                </c:pt>
                <c:pt idx="7">
                  <c:v>26.631886703302492</c:v>
                </c:pt>
                <c:pt idx="8">
                  <c:v>27.398225390300869</c:v>
                </c:pt>
                <c:pt idx="9">
                  <c:v>27.419617803787578</c:v>
                </c:pt>
                <c:pt idx="10">
                  <c:v>25.821632784576689</c:v>
                </c:pt>
                <c:pt idx="11">
                  <c:v>25.660153617139379</c:v>
                </c:pt>
                <c:pt idx="12">
                  <c:v>25.379424665311873</c:v>
                </c:pt>
                <c:pt idx="13">
                  <c:v>27.073018895990653</c:v>
                </c:pt>
                <c:pt idx="14">
                  <c:v>30.933543098739797</c:v>
                </c:pt>
                <c:pt idx="15">
                  <c:v>33.257926899866774</c:v>
                </c:pt>
                <c:pt idx="16">
                  <c:v>35.923673812107502</c:v>
                </c:pt>
                <c:pt idx="17">
                  <c:v>39.180524254868544</c:v>
                </c:pt>
                <c:pt idx="18">
                  <c:v>40.13105670601157</c:v>
                </c:pt>
                <c:pt idx="19">
                  <c:v>40.928174168012077</c:v>
                </c:pt>
                <c:pt idx="20">
                  <c:v>40.778977582615575</c:v>
                </c:pt>
                <c:pt idx="21">
                  <c:v>41.998462212307011</c:v>
                </c:pt>
                <c:pt idx="22">
                  <c:v>43.963832254619504</c:v>
                </c:pt>
                <c:pt idx="23">
                  <c:v>46.750668359396897</c:v>
                </c:pt>
                <c:pt idx="24">
                  <c:v>48.374189499761819</c:v>
                </c:pt>
                <c:pt idx="25">
                  <c:v>48.828514743784588</c:v>
                </c:pt>
                <c:pt idx="26">
                  <c:v>48.910837051582725</c:v>
                </c:pt>
                <c:pt idx="27">
                  <c:v>48.366672309766443</c:v>
                </c:pt>
                <c:pt idx="28">
                  <c:v>46.649344173988645</c:v>
                </c:pt>
                <c:pt idx="29">
                  <c:v>44.076322381825413</c:v>
                </c:pt>
                <c:pt idx="30">
                  <c:v>41.107121900652245</c:v>
                </c:pt>
                <c:pt idx="31">
                  <c:v>36.561918433713174</c:v>
                </c:pt>
                <c:pt idx="32">
                  <c:v>33.534225292284155</c:v>
                </c:pt>
                <c:pt idx="33">
                  <c:v>33.870926388220006</c:v>
                </c:pt>
                <c:pt idx="34">
                  <c:v>35.545561699355993</c:v>
                </c:pt>
                <c:pt idx="35">
                  <c:v>36.979949763569195</c:v>
                </c:pt>
                <c:pt idx="36">
                  <c:v>37.344990306773404</c:v>
                </c:pt>
                <c:pt idx="37">
                  <c:v>37.033177280321631</c:v>
                </c:pt>
                <c:pt idx="38">
                  <c:v>36.630540736591996</c:v>
                </c:pt>
                <c:pt idx="39">
                  <c:v>40.800000000000004</c:v>
                </c:pt>
                <c:pt idx="40">
                  <c:v>56.8</c:v>
                </c:pt>
                <c:pt idx="41">
                  <c:v>64.7</c:v>
                </c:pt>
                <c:pt idx="42">
                  <c:v>68.3</c:v>
                </c:pt>
                <c:pt idx="43">
                  <c:v>70.099999999999994</c:v>
                </c:pt>
                <c:pt idx="44">
                  <c:v>71.400000000000006</c:v>
                </c:pt>
                <c:pt idx="45">
                  <c:v>73.2</c:v>
                </c:pt>
                <c:pt idx="46">
                  <c:v>75.2</c:v>
                </c:pt>
                <c:pt idx="47">
                  <c:v>77.5</c:v>
                </c:pt>
                <c:pt idx="48">
                  <c:v>79.900000000000006</c:v>
                </c:pt>
                <c:pt idx="49">
                  <c:v>79.3</c:v>
                </c:pt>
                <c:pt idx="50">
                  <c:v>82.4</c:v>
                </c:pt>
              </c:numCache>
            </c:numRef>
          </c:val>
          <c:smooth val="0"/>
        </c:ser>
        <c:ser>
          <c:idx val="1"/>
          <c:order val="1"/>
          <c:tx>
            <c:strRef>
              <c:f>Charts!$B$1</c:f>
              <c:strCache>
                <c:ptCount val="1"/>
                <c:pt idx="0">
                  <c:v>CBO Baseline</c:v>
                </c:pt>
              </c:strCache>
            </c:strRef>
          </c:tx>
          <c:spPr>
            <a:ln w="63500">
              <a:solidFill>
                <a:srgbClr val="1F497D">
                  <a:lumMod val="60000"/>
                  <a:lumOff val="40000"/>
                </a:srgbClr>
              </a:solidFill>
            </a:ln>
          </c:spPr>
          <c:marker>
            <c:symbol val="none"/>
          </c:marker>
          <c:cat>
            <c:numRef>
              <c:f>Charts!$A$2:$A$52</c:f>
              <c:numCache>
                <c:formatCode>General</c:formatCode>
                <c:ptCount val="51"/>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pt idx="47">
                  <c:v>2016</c:v>
                </c:pt>
                <c:pt idx="48">
                  <c:v>2017</c:v>
                </c:pt>
                <c:pt idx="49">
                  <c:v>2018</c:v>
                </c:pt>
                <c:pt idx="50">
                  <c:v>2019</c:v>
                </c:pt>
              </c:numCache>
            </c:numRef>
          </c:cat>
          <c:val>
            <c:numRef>
              <c:f>Charts!$B$2:$B$52</c:f>
              <c:numCache>
                <c:formatCode>_(* #,##0.0_);_(* \(#,##0.0\);_(* "-"??_);_(@_)</c:formatCode>
                <c:ptCount val="51"/>
                <c:pt idx="0">
                  <c:v>30.246916937024878</c:v>
                </c:pt>
                <c:pt idx="1">
                  <c:v>28.115763901367721</c:v>
                </c:pt>
                <c:pt idx="2">
                  <c:v>27.714525851385929</c:v>
                </c:pt>
                <c:pt idx="3">
                  <c:v>27.310456652569929</c:v>
                </c:pt>
                <c:pt idx="4">
                  <c:v>26.80223845980883</c:v>
                </c:pt>
                <c:pt idx="5">
                  <c:v>24.339220462850239</c:v>
                </c:pt>
                <c:pt idx="6">
                  <c:v>24.400210434041792</c:v>
                </c:pt>
                <c:pt idx="7">
                  <c:v>26.631886703302492</c:v>
                </c:pt>
                <c:pt idx="8">
                  <c:v>27.398225390300869</c:v>
                </c:pt>
                <c:pt idx="9">
                  <c:v>27.419617803787578</c:v>
                </c:pt>
                <c:pt idx="10">
                  <c:v>25.821632784576689</c:v>
                </c:pt>
                <c:pt idx="11">
                  <c:v>25.660153617139379</c:v>
                </c:pt>
                <c:pt idx="12">
                  <c:v>25.379424665311873</c:v>
                </c:pt>
                <c:pt idx="13">
                  <c:v>27.073018895990653</c:v>
                </c:pt>
                <c:pt idx="14">
                  <c:v>30.933543098739797</c:v>
                </c:pt>
                <c:pt idx="15">
                  <c:v>33.257926899866774</c:v>
                </c:pt>
                <c:pt idx="16">
                  <c:v>35.923673812107502</c:v>
                </c:pt>
                <c:pt idx="17">
                  <c:v>39.180524254868544</c:v>
                </c:pt>
                <c:pt idx="18">
                  <c:v>40.13105670601157</c:v>
                </c:pt>
                <c:pt idx="19">
                  <c:v>40.928174168012077</c:v>
                </c:pt>
                <c:pt idx="20">
                  <c:v>40.778977582615575</c:v>
                </c:pt>
                <c:pt idx="21">
                  <c:v>41.998462212307011</c:v>
                </c:pt>
                <c:pt idx="22">
                  <c:v>43.963832254619504</c:v>
                </c:pt>
                <c:pt idx="23">
                  <c:v>46.750668359396897</c:v>
                </c:pt>
                <c:pt idx="24">
                  <c:v>48.374189499761819</c:v>
                </c:pt>
                <c:pt idx="25">
                  <c:v>48.828514743784588</c:v>
                </c:pt>
                <c:pt idx="26">
                  <c:v>48.910837051582725</c:v>
                </c:pt>
                <c:pt idx="27">
                  <c:v>48.366672309766443</c:v>
                </c:pt>
                <c:pt idx="28">
                  <c:v>46.649344173988645</c:v>
                </c:pt>
                <c:pt idx="29">
                  <c:v>44.076322381825413</c:v>
                </c:pt>
                <c:pt idx="30">
                  <c:v>41.107121900652245</c:v>
                </c:pt>
                <c:pt idx="31">
                  <c:v>36.561918433713174</c:v>
                </c:pt>
                <c:pt idx="32">
                  <c:v>33.534225292284155</c:v>
                </c:pt>
                <c:pt idx="33">
                  <c:v>33.870926388220006</c:v>
                </c:pt>
                <c:pt idx="34">
                  <c:v>35.545561699355993</c:v>
                </c:pt>
                <c:pt idx="35">
                  <c:v>36.979949763569195</c:v>
                </c:pt>
                <c:pt idx="36">
                  <c:v>37.344990306773404</c:v>
                </c:pt>
                <c:pt idx="37">
                  <c:v>37.033177280321631</c:v>
                </c:pt>
                <c:pt idx="38">
                  <c:v>36.630540736591996</c:v>
                </c:pt>
                <c:pt idx="39">
                  <c:v>40.800000000000004</c:v>
                </c:pt>
                <c:pt idx="40">
                  <c:v>54.8</c:v>
                </c:pt>
                <c:pt idx="41">
                  <c:v>60.1</c:v>
                </c:pt>
                <c:pt idx="42">
                  <c:v>62</c:v>
                </c:pt>
                <c:pt idx="43">
                  <c:v>61.6</c:v>
                </c:pt>
                <c:pt idx="44">
                  <c:v>60.7</c:v>
                </c:pt>
                <c:pt idx="45">
                  <c:v>60.2</c:v>
                </c:pt>
                <c:pt idx="46">
                  <c:v>59.5</c:v>
                </c:pt>
                <c:pt idx="47">
                  <c:v>59</c:v>
                </c:pt>
                <c:pt idx="48">
                  <c:v>58.5</c:v>
                </c:pt>
                <c:pt idx="49">
                  <c:v>56.1</c:v>
                </c:pt>
                <c:pt idx="50">
                  <c:v>56.1</c:v>
                </c:pt>
              </c:numCache>
            </c:numRef>
          </c:val>
          <c:smooth val="0"/>
        </c:ser>
        <c:dLbls>
          <c:showLegendKey val="0"/>
          <c:showVal val="0"/>
          <c:showCatName val="0"/>
          <c:showSerName val="0"/>
          <c:showPercent val="0"/>
          <c:showBubbleSize val="0"/>
        </c:dLbls>
        <c:marker val="1"/>
        <c:smooth val="0"/>
        <c:axId val="182535680"/>
        <c:axId val="182718400"/>
      </c:lineChart>
      <c:catAx>
        <c:axId val="182535680"/>
        <c:scaling>
          <c:orientation val="minMax"/>
        </c:scaling>
        <c:delete val="0"/>
        <c:axPos val="b"/>
        <c:numFmt formatCode="@" sourceLinked="0"/>
        <c:majorTickMark val="out"/>
        <c:minorTickMark val="none"/>
        <c:tickLblPos val="nextTo"/>
        <c:spPr>
          <a:ln w="3175">
            <a:solidFill>
              <a:srgbClr val="C0C0C0"/>
            </a:solidFill>
            <a:prstDash val="solid"/>
          </a:ln>
        </c:spPr>
        <c:txPr>
          <a:bodyPr rot="0" vert="horz"/>
          <a:lstStyle/>
          <a:p>
            <a:pPr>
              <a:defRPr sz="2800" b="0" i="0" u="none" strike="noStrike" baseline="0">
                <a:solidFill>
                  <a:srgbClr val="000000"/>
                </a:solidFill>
                <a:latin typeface="Gill Sans MT"/>
                <a:ea typeface="Gill Sans MT"/>
                <a:cs typeface="Gill Sans MT"/>
              </a:defRPr>
            </a:pPr>
            <a:endParaRPr lang="en-US"/>
          </a:p>
        </c:txPr>
        <c:crossAx val="182718400"/>
        <c:crosses val="autoZero"/>
        <c:auto val="1"/>
        <c:lblAlgn val="ctr"/>
        <c:lblOffset val="100"/>
        <c:tickLblSkip val="10"/>
        <c:tickMarkSkip val="5"/>
        <c:noMultiLvlLbl val="0"/>
      </c:catAx>
      <c:valAx>
        <c:axId val="182718400"/>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2800" b="0" i="0" u="none" strike="noStrike" baseline="0">
                <a:solidFill>
                  <a:srgbClr val="000000"/>
                </a:solidFill>
                <a:latin typeface="Gill Sans MT"/>
                <a:ea typeface="Gill Sans MT"/>
                <a:cs typeface="Gill Sans MT"/>
              </a:defRPr>
            </a:pPr>
            <a:endParaRPr lang="en-US"/>
          </a:p>
        </c:txPr>
        <c:crossAx val="182535680"/>
        <c:crosses val="autoZero"/>
        <c:crossBetween val="between"/>
        <c:majorUnit val="15"/>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800" dirty="0"/>
              <a:t>US Debt to GDP Ratio</a:t>
            </a:r>
          </a:p>
        </c:rich>
      </c:tx>
      <c:layout>
        <c:manualLayout>
          <c:xMode val="edge"/>
          <c:yMode val="edge"/>
          <c:x val="0.28815550068953244"/>
          <c:y val="4.3780288333523584E-2"/>
        </c:manualLayout>
      </c:layout>
      <c:overlay val="0"/>
    </c:title>
    <c:autoTitleDeleted val="0"/>
    <c:plotArea>
      <c:layout>
        <c:manualLayout>
          <c:layoutTarget val="inner"/>
          <c:xMode val="edge"/>
          <c:yMode val="edge"/>
          <c:x val="0.10408173636971497"/>
          <c:y val="8.3102605477684527E-2"/>
          <c:w val="0.76989685783728523"/>
          <c:h val="0.77285423094246564"/>
        </c:manualLayout>
      </c:layout>
      <c:lineChart>
        <c:grouping val="standard"/>
        <c:varyColors val="0"/>
        <c:ser>
          <c:idx val="2"/>
          <c:order val="0"/>
          <c:spPr>
            <a:ln w="63500">
              <a:solidFill>
                <a:srgbClr val="FF0000"/>
              </a:solidFill>
            </a:ln>
          </c:spPr>
          <c:marker>
            <c:symbol val="none"/>
          </c:marker>
          <c:cat>
            <c:numRef>
              <c:f>Charts!$E$2:$E$81</c:f>
              <c:numCache>
                <c:formatCode>General</c:formatCode>
                <c:ptCount val="80"/>
                <c:pt idx="0">
                  <c:v>1940</c:v>
                </c:pt>
                <c:pt idx="1">
                  <c:v>1941</c:v>
                </c:pt>
                <c:pt idx="2">
                  <c:v>1942</c:v>
                </c:pt>
                <c:pt idx="3">
                  <c:v>1943</c:v>
                </c:pt>
                <c:pt idx="4">
                  <c:v>1944</c:v>
                </c:pt>
                <c:pt idx="5">
                  <c:v>1945</c:v>
                </c:pt>
                <c:pt idx="6">
                  <c:v>1946</c:v>
                </c:pt>
                <c:pt idx="7">
                  <c:v>1947</c:v>
                </c:pt>
                <c:pt idx="8">
                  <c:v>1948</c:v>
                </c:pt>
                <c:pt idx="9">
                  <c:v>1949</c:v>
                </c:pt>
                <c:pt idx="10">
                  <c:v>1950</c:v>
                </c:pt>
                <c:pt idx="11">
                  <c:v>1951</c:v>
                </c:pt>
                <c:pt idx="12">
                  <c:v>1952</c:v>
                </c:pt>
                <c:pt idx="13">
                  <c:v>1953</c:v>
                </c:pt>
                <c:pt idx="14">
                  <c:v>1954</c:v>
                </c:pt>
                <c:pt idx="15">
                  <c:v>1955</c:v>
                </c:pt>
                <c:pt idx="16">
                  <c:v>1956</c:v>
                </c:pt>
                <c:pt idx="17">
                  <c:v>1957</c:v>
                </c:pt>
                <c:pt idx="18">
                  <c:v>1958</c:v>
                </c:pt>
                <c:pt idx="19">
                  <c:v>1959</c:v>
                </c:pt>
                <c:pt idx="20">
                  <c:v>1960</c:v>
                </c:pt>
                <c:pt idx="21">
                  <c:v>1961</c:v>
                </c:pt>
                <c:pt idx="22">
                  <c:v>1962</c:v>
                </c:pt>
                <c:pt idx="23">
                  <c:v>1963</c:v>
                </c:pt>
                <c:pt idx="24">
                  <c:v>1964</c:v>
                </c:pt>
                <c:pt idx="25">
                  <c:v>1965</c:v>
                </c:pt>
                <c:pt idx="26">
                  <c:v>1966</c:v>
                </c:pt>
                <c:pt idx="27">
                  <c:v>1967</c:v>
                </c:pt>
                <c:pt idx="28">
                  <c:v>1968</c:v>
                </c:pt>
                <c:pt idx="29">
                  <c:v>1969</c:v>
                </c:pt>
                <c:pt idx="30">
                  <c:v>1970</c:v>
                </c:pt>
                <c:pt idx="31">
                  <c:v>1971</c:v>
                </c:pt>
                <c:pt idx="32">
                  <c:v>1972</c:v>
                </c:pt>
                <c:pt idx="33">
                  <c:v>1973</c:v>
                </c:pt>
                <c:pt idx="34">
                  <c:v>1974</c:v>
                </c:pt>
                <c:pt idx="35">
                  <c:v>1975</c:v>
                </c:pt>
                <c:pt idx="36">
                  <c:v>1976</c:v>
                </c:pt>
                <c:pt idx="37">
                  <c:v>1977</c:v>
                </c:pt>
                <c:pt idx="38">
                  <c:v>1978</c:v>
                </c:pt>
                <c:pt idx="39">
                  <c:v>1979</c:v>
                </c:pt>
                <c:pt idx="40">
                  <c:v>1980</c:v>
                </c:pt>
                <c:pt idx="41">
                  <c:v>1981</c:v>
                </c:pt>
                <c:pt idx="42">
                  <c:v>1982</c:v>
                </c:pt>
                <c:pt idx="43">
                  <c:v>1983</c:v>
                </c:pt>
                <c:pt idx="44">
                  <c:v>1984</c:v>
                </c:pt>
                <c:pt idx="45">
                  <c:v>1985</c:v>
                </c:pt>
                <c:pt idx="46">
                  <c:v>1986</c:v>
                </c:pt>
                <c:pt idx="47">
                  <c:v>1987</c:v>
                </c:pt>
                <c:pt idx="48">
                  <c:v>1988</c:v>
                </c:pt>
                <c:pt idx="49">
                  <c:v>1989</c:v>
                </c:pt>
                <c:pt idx="50">
                  <c:v>1990</c:v>
                </c:pt>
                <c:pt idx="51">
                  <c:v>1991</c:v>
                </c:pt>
                <c:pt idx="52">
                  <c:v>1992</c:v>
                </c:pt>
                <c:pt idx="53">
                  <c:v>1993</c:v>
                </c:pt>
                <c:pt idx="54">
                  <c:v>1994</c:v>
                </c:pt>
                <c:pt idx="55">
                  <c:v>1995</c:v>
                </c:pt>
                <c:pt idx="56">
                  <c:v>1996</c:v>
                </c:pt>
                <c:pt idx="57">
                  <c:v>1997</c:v>
                </c:pt>
                <c:pt idx="58">
                  <c:v>1998</c:v>
                </c:pt>
                <c:pt idx="59">
                  <c:v>1999</c:v>
                </c:pt>
                <c:pt idx="60">
                  <c:v>2000</c:v>
                </c:pt>
                <c:pt idx="61">
                  <c:v>2001</c:v>
                </c:pt>
                <c:pt idx="62">
                  <c:v>2002</c:v>
                </c:pt>
                <c:pt idx="63">
                  <c:v>2003</c:v>
                </c:pt>
                <c:pt idx="64">
                  <c:v>2004</c:v>
                </c:pt>
                <c:pt idx="65">
                  <c:v>2005</c:v>
                </c:pt>
                <c:pt idx="66">
                  <c:v>2006</c:v>
                </c:pt>
                <c:pt idx="67">
                  <c:v>2007</c:v>
                </c:pt>
                <c:pt idx="68">
                  <c:v>2008</c:v>
                </c:pt>
                <c:pt idx="69">
                  <c:v>2009</c:v>
                </c:pt>
                <c:pt idx="70">
                  <c:v>2010</c:v>
                </c:pt>
                <c:pt idx="71">
                  <c:v>2011</c:v>
                </c:pt>
                <c:pt idx="72">
                  <c:v>2012</c:v>
                </c:pt>
                <c:pt idx="73">
                  <c:v>2013</c:v>
                </c:pt>
                <c:pt idx="74">
                  <c:v>2014</c:v>
                </c:pt>
                <c:pt idx="75">
                  <c:v>2015</c:v>
                </c:pt>
                <c:pt idx="76">
                  <c:v>2016</c:v>
                </c:pt>
                <c:pt idx="77">
                  <c:v>2017</c:v>
                </c:pt>
                <c:pt idx="78">
                  <c:v>2018</c:v>
                </c:pt>
                <c:pt idx="79">
                  <c:v>2019</c:v>
                </c:pt>
              </c:numCache>
            </c:numRef>
          </c:cat>
          <c:val>
            <c:numRef>
              <c:f>Charts!$G$2:$G$81</c:f>
              <c:numCache>
                <c:formatCode>General</c:formatCode>
                <c:ptCount val="80"/>
                <c:pt idx="0">
                  <c:v>44.2</c:v>
                </c:pt>
                <c:pt idx="1">
                  <c:v>42.3</c:v>
                </c:pt>
                <c:pt idx="2">
                  <c:v>47</c:v>
                </c:pt>
                <c:pt idx="3">
                  <c:v>70.900000000000006</c:v>
                </c:pt>
                <c:pt idx="4">
                  <c:v>88.3</c:v>
                </c:pt>
                <c:pt idx="5">
                  <c:v>106.2</c:v>
                </c:pt>
                <c:pt idx="6">
                  <c:v>108.6</c:v>
                </c:pt>
                <c:pt idx="7">
                  <c:v>96.2</c:v>
                </c:pt>
                <c:pt idx="8">
                  <c:v>84.5</c:v>
                </c:pt>
                <c:pt idx="9">
                  <c:v>79.099999999999994</c:v>
                </c:pt>
                <c:pt idx="10">
                  <c:v>80.2</c:v>
                </c:pt>
                <c:pt idx="11">
                  <c:v>66.900000000000006</c:v>
                </c:pt>
                <c:pt idx="12">
                  <c:v>61.6</c:v>
                </c:pt>
                <c:pt idx="13">
                  <c:v>58.6</c:v>
                </c:pt>
                <c:pt idx="14">
                  <c:v>59.5</c:v>
                </c:pt>
                <c:pt idx="15">
                  <c:v>57.4</c:v>
                </c:pt>
                <c:pt idx="16">
                  <c:v>52</c:v>
                </c:pt>
                <c:pt idx="17">
                  <c:v>48.7</c:v>
                </c:pt>
                <c:pt idx="18">
                  <c:v>49.2</c:v>
                </c:pt>
                <c:pt idx="19">
                  <c:v>47.8</c:v>
                </c:pt>
                <c:pt idx="20">
                  <c:v>45.7</c:v>
                </c:pt>
                <c:pt idx="21">
                  <c:v>44.9</c:v>
                </c:pt>
                <c:pt idx="22">
                  <c:v>43.7</c:v>
                </c:pt>
                <c:pt idx="23">
                  <c:v>42.4</c:v>
                </c:pt>
                <c:pt idx="24">
                  <c:v>40.1</c:v>
                </c:pt>
                <c:pt idx="25">
                  <c:v>38</c:v>
                </c:pt>
                <c:pt idx="26">
                  <c:v>35</c:v>
                </c:pt>
                <c:pt idx="27">
                  <c:v>32.800000000000004</c:v>
                </c:pt>
                <c:pt idx="28">
                  <c:v>33.4</c:v>
                </c:pt>
                <c:pt idx="29">
                  <c:v>29.3</c:v>
                </c:pt>
                <c:pt idx="30">
                  <c:v>28</c:v>
                </c:pt>
                <c:pt idx="31">
                  <c:v>28.1</c:v>
                </c:pt>
                <c:pt idx="32">
                  <c:v>27.4</c:v>
                </c:pt>
                <c:pt idx="33">
                  <c:v>26.1</c:v>
                </c:pt>
                <c:pt idx="34">
                  <c:v>23.9</c:v>
                </c:pt>
                <c:pt idx="35">
                  <c:v>25.3</c:v>
                </c:pt>
                <c:pt idx="36">
                  <c:v>27.5</c:v>
                </c:pt>
                <c:pt idx="37">
                  <c:v>27.8</c:v>
                </c:pt>
                <c:pt idx="38">
                  <c:v>27.4</c:v>
                </c:pt>
                <c:pt idx="39">
                  <c:v>25.6</c:v>
                </c:pt>
                <c:pt idx="40">
                  <c:v>26.1</c:v>
                </c:pt>
                <c:pt idx="41">
                  <c:v>25.8</c:v>
                </c:pt>
                <c:pt idx="42">
                  <c:v>28.6</c:v>
                </c:pt>
                <c:pt idx="43">
                  <c:v>33.1</c:v>
                </c:pt>
                <c:pt idx="44">
                  <c:v>34</c:v>
                </c:pt>
                <c:pt idx="45">
                  <c:v>36.4</c:v>
                </c:pt>
                <c:pt idx="46">
                  <c:v>39.4</c:v>
                </c:pt>
                <c:pt idx="47">
                  <c:v>40.700000000000003</c:v>
                </c:pt>
                <c:pt idx="48">
                  <c:v>41</c:v>
                </c:pt>
                <c:pt idx="49">
                  <c:v>40.6</c:v>
                </c:pt>
                <c:pt idx="50">
                  <c:v>42</c:v>
                </c:pt>
                <c:pt idx="51">
                  <c:v>45.3</c:v>
                </c:pt>
                <c:pt idx="52">
                  <c:v>48.1</c:v>
                </c:pt>
                <c:pt idx="53">
                  <c:v>49.4</c:v>
                </c:pt>
                <c:pt idx="54">
                  <c:v>49.3</c:v>
                </c:pt>
                <c:pt idx="55">
                  <c:v>49.2</c:v>
                </c:pt>
                <c:pt idx="56">
                  <c:v>48.5</c:v>
                </c:pt>
                <c:pt idx="57">
                  <c:v>46.1</c:v>
                </c:pt>
                <c:pt idx="58">
                  <c:v>43.1</c:v>
                </c:pt>
                <c:pt idx="59">
                  <c:v>39.800000000000004</c:v>
                </c:pt>
                <c:pt idx="60">
                  <c:v>35.1</c:v>
                </c:pt>
                <c:pt idx="61">
                  <c:v>33</c:v>
                </c:pt>
                <c:pt idx="62">
                  <c:v>34.1</c:v>
                </c:pt>
                <c:pt idx="63">
                  <c:v>36.200000000000003</c:v>
                </c:pt>
                <c:pt idx="64">
                  <c:v>37.4</c:v>
                </c:pt>
                <c:pt idx="65">
                  <c:v>37.5</c:v>
                </c:pt>
                <c:pt idx="66">
                  <c:v>37.1</c:v>
                </c:pt>
                <c:pt idx="67">
                  <c:v>36.800000000000004</c:v>
                </c:pt>
                <c:pt idx="68" formatCode="_(* #,##0.0_);_(* \(#,##0.0\);_(* &quot;-&quot;??_);_(@_)">
                  <c:v>40.800000000000004</c:v>
                </c:pt>
                <c:pt idx="69" formatCode="_(* #,##0.0_);_(* \(#,##0.0\);_(* &quot;-&quot;??_);_(@_)">
                  <c:v>56.8</c:v>
                </c:pt>
                <c:pt idx="70" formatCode="_(* #,##0.0_);_(* \(#,##0.0\);_(* &quot;-&quot;??_);_(@_)">
                  <c:v>64.7</c:v>
                </c:pt>
                <c:pt idx="71" formatCode="_(* #,##0.0_);_(* \(#,##0.0\);_(* &quot;-&quot;??_);_(@_)">
                  <c:v>68.3</c:v>
                </c:pt>
                <c:pt idx="72" formatCode="_(* #,##0.0_);_(* \(#,##0.0\);_(* &quot;-&quot;??_);_(@_)">
                  <c:v>70.099999999999994</c:v>
                </c:pt>
                <c:pt idx="73" formatCode="_(* #,##0.0_);_(* \(#,##0.0\);_(* &quot;-&quot;??_);_(@_)">
                  <c:v>71.400000000000006</c:v>
                </c:pt>
                <c:pt idx="74" formatCode="_(* #,##0.0_);_(* \(#,##0.0\);_(* &quot;-&quot;??_);_(@_)">
                  <c:v>73.2</c:v>
                </c:pt>
                <c:pt idx="75" formatCode="_(* #,##0.0_);_(* \(#,##0.0\);_(* &quot;-&quot;??_);_(@_)">
                  <c:v>75.2</c:v>
                </c:pt>
                <c:pt idx="76" formatCode="_(* #,##0.0_);_(* \(#,##0.0\);_(* &quot;-&quot;??_);_(@_)">
                  <c:v>77.5</c:v>
                </c:pt>
                <c:pt idx="77" formatCode="_(* #,##0.0_);_(* \(#,##0.0\);_(* &quot;-&quot;??_);_(@_)">
                  <c:v>79.900000000000006</c:v>
                </c:pt>
                <c:pt idx="78" formatCode="_(* #,##0.0_);_(* \(#,##0.0\);_(* &quot;-&quot;??_);_(@_)">
                  <c:v>79.3</c:v>
                </c:pt>
                <c:pt idx="79" formatCode="_(* #,##0.0_);_(* \(#,##0.0\);_(* &quot;-&quot;??_);_(@_)">
                  <c:v>82.4</c:v>
                </c:pt>
              </c:numCache>
            </c:numRef>
          </c:val>
          <c:smooth val="0"/>
        </c:ser>
        <c:ser>
          <c:idx val="1"/>
          <c:order val="1"/>
          <c:spPr>
            <a:ln w="63500">
              <a:solidFill>
                <a:srgbClr val="1F497D">
                  <a:lumMod val="60000"/>
                  <a:lumOff val="40000"/>
                </a:srgbClr>
              </a:solidFill>
            </a:ln>
          </c:spPr>
          <c:marker>
            <c:symbol val="none"/>
          </c:marker>
          <c:cat>
            <c:numRef>
              <c:f>Charts!$E$2:$E$81</c:f>
              <c:numCache>
                <c:formatCode>General</c:formatCode>
                <c:ptCount val="80"/>
                <c:pt idx="0">
                  <c:v>1940</c:v>
                </c:pt>
                <c:pt idx="1">
                  <c:v>1941</c:v>
                </c:pt>
                <c:pt idx="2">
                  <c:v>1942</c:v>
                </c:pt>
                <c:pt idx="3">
                  <c:v>1943</c:v>
                </c:pt>
                <c:pt idx="4">
                  <c:v>1944</c:v>
                </c:pt>
                <c:pt idx="5">
                  <c:v>1945</c:v>
                </c:pt>
                <c:pt idx="6">
                  <c:v>1946</c:v>
                </c:pt>
                <c:pt idx="7">
                  <c:v>1947</c:v>
                </c:pt>
                <c:pt idx="8">
                  <c:v>1948</c:v>
                </c:pt>
                <c:pt idx="9">
                  <c:v>1949</c:v>
                </c:pt>
                <c:pt idx="10">
                  <c:v>1950</c:v>
                </c:pt>
                <c:pt idx="11">
                  <c:v>1951</c:v>
                </c:pt>
                <c:pt idx="12">
                  <c:v>1952</c:v>
                </c:pt>
                <c:pt idx="13">
                  <c:v>1953</c:v>
                </c:pt>
                <c:pt idx="14">
                  <c:v>1954</c:v>
                </c:pt>
                <c:pt idx="15">
                  <c:v>1955</c:v>
                </c:pt>
                <c:pt idx="16">
                  <c:v>1956</c:v>
                </c:pt>
                <c:pt idx="17">
                  <c:v>1957</c:v>
                </c:pt>
                <c:pt idx="18">
                  <c:v>1958</c:v>
                </c:pt>
                <c:pt idx="19">
                  <c:v>1959</c:v>
                </c:pt>
                <c:pt idx="20">
                  <c:v>1960</c:v>
                </c:pt>
                <c:pt idx="21">
                  <c:v>1961</c:v>
                </c:pt>
                <c:pt idx="22">
                  <c:v>1962</c:v>
                </c:pt>
                <c:pt idx="23">
                  <c:v>1963</c:v>
                </c:pt>
                <c:pt idx="24">
                  <c:v>1964</c:v>
                </c:pt>
                <c:pt idx="25">
                  <c:v>1965</c:v>
                </c:pt>
                <c:pt idx="26">
                  <c:v>1966</c:v>
                </c:pt>
                <c:pt idx="27">
                  <c:v>1967</c:v>
                </c:pt>
                <c:pt idx="28">
                  <c:v>1968</c:v>
                </c:pt>
                <c:pt idx="29">
                  <c:v>1969</c:v>
                </c:pt>
                <c:pt idx="30">
                  <c:v>1970</c:v>
                </c:pt>
                <c:pt idx="31">
                  <c:v>1971</c:v>
                </c:pt>
                <c:pt idx="32">
                  <c:v>1972</c:v>
                </c:pt>
                <c:pt idx="33">
                  <c:v>1973</c:v>
                </c:pt>
                <c:pt idx="34">
                  <c:v>1974</c:v>
                </c:pt>
                <c:pt idx="35">
                  <c:v>1975</c:v>
                </c:pt>
                <c:pt idx="36">
                  <c:v>1976</c:v>
                </c:pt>
                <c:pt idx="37">
                  <c:v>1977</c:v>
                </c:pt>
                <c:pt idx="38">
                  <c:v>1978</c:v>
                </c:pt>
                <c:pt idx="39">
                  <c:v>1979</c:v>
                </c:pt>
                <c:pt idx="40">
                  <c:v>1980</c:v>
                </c:pt>
                <c:pt idx="41">
                  <c:v>1981</c:v>
                </c:pt>
                <c:pt idx="42">
                  <c:v>1982</c:v>
                </c:pt>
                <c:pt idx="43">
                  <c:v>1983</c:v>
                </c:pt>
                <c:pt idx="44">
                  <c:v>1984</c:v>
                </c:pt>
                <c:pt idx="45">
                  <c:v>1985</c:v>
                </c:pt>
                <c:pt idx="46">
                  <c:v>1986</c:v>
                </c:pt>
                <c:pt idx="47">
                  <c:v>1987</c:v>
                </c:pt>
                <c:pt idx="48">
                  <c:v>1988</c:v>
                </c:pt>
                <c:pt idx="49">
                  <c:v>1989</c:v>
                </c:pt>
                <c:pt idx="50">
                  <c:v>1990</c:v>
                </c:pt>
                <c:pt idx="51">
                  <c:v>1991</c:v>
                </c:pt>
                <c:pt idx="52">
                  <c:v>1992</c:v>
                </c:pt>
                <c:pt idx="53">
                  <c:v>1993</c:v>
                </c:pt>
                <c:pt idx="54">
                  <c:v>1994</c:v>
                </c:pt>
                <c:pt idx="55">
                  <c:v>1995</c:v>
                </c:pt>
                <c:pt idx="56">
                  <c:v>1996</c:v>
                </c:pt>
                <c:pt idx="57">
                  <c:v>1997</c:v>
                </c:pt>
                <c:pt idx="58">
                  <c:v>1998</c:v>
                </c:pt>
                <c:pt idx="59">
                  <c:v>1999</c:v>
                </c:pt>
                <c:pt idx="60">
                  <c:v>2000</c:v>
                </c:pt>
                <c:pt idx="61">
                  <c:v>2001</c:v>
                </c:pt>
                <c:pt idx="62">
                  <c:v>2002</c:v>
                </c:pt>
                <c:pt idx="63">
                  <c:v>2003</c:v>
                </c:pt>
                <c:pt idx="64">
                  <c:v>2004</c:v>
                </c:pt>
                <c:pt idx="65">
                  <c:v>2005</c:v>
                </c:pt>
                <c:pt idx="66">
                  <c:v>2006</c:v>
                </c:pt>
                <c:pt idx="67">
                  <c:v>2007</c:v>
                </c:pt>
                <c:pt idx="68">
                  <c:v>2008</c:v>
                </c:pt>
                <c:pt idx="69">
                  <c:v>2009</c:v>
                </c:pt>
                <c:pt idx="70">
                  <c:v>2010</c:v>
                </c:pt>
                <c:pt idx="71">
                  <c:v>2011</c:v>
                </c:pt>
                <c:pt idx="72">
                  <c:v>2012</c:v>
                </c:pt>
                <c:pt idx="73">
                  <c:v>2013</c:v>
                </c:pt>
                <c:pt idx="74">
                  <c:v>2014</c:v>
                </c:pt>
                <c:pt idx="75">
                  <c:v>2015</c:v>
                </c:pt>
                <c:pt idx="76">
                  <c:v>2016</c:v>
                </c:pt>
                <c:pt idx="77">
                  <c:v>2017</c:v>
                </c:pt>
                <c:pt idx="78">
                  <c:v>2018</c:v>
                </c:pt>
                <c:pt idx="79">
                  <c:v>2019</c:v>
                </c:pt>
              </c:numCache>
            </c:numRef>
          </c:cat>
          <c:val>
            <c:numRef>
              <c:f>Charts!$F$2:$F$81</c:f>
              <c:numCache>
                <c:formatCode>General</c:formatCode>
                <c:ptCount val="80"/>
                <c:pt idx="0">
                  <c:v>44.2</c:v>
                </c:pt>
                <c:pt idx="1">
                  <c:v>42.3</c:v>
                </c:pt>
                <c:pt idx="2">
                  <c:v>47</c:v>
                </c:pt>
                <c:pt idx="3">
                  <c:v>70.900000000000006</c:v>
                </c:pt>
                <c:pt idx="4">
                  <c:v>88.3</c:v>
                </c:pt>
                <c:pt idx="5">
                  <c:v>106.2</c:v>
                </c:pt>
                <c:pt idx="6">
                  <c:v>108.6</c:v>
                </c:pt>
                <c:pt idx="7">
                  <c:v>96.2</c:v>
                </c:pt>
                <c:pt idx="8">
                  <c:v>84.5</c:v>
                </c:pt>
                <c:pt idx="9">
                  <c:v>79.099999999999994</c:v>
                </c:pt>
                <c:pt idx="10">
                  <c:v>80.2</c:v>
                </c:pt>
                <c:pt idx="11">
                  <c:v>66.900000000000006</c:v>
                </c:pt>
                <c:pt idx="12">
                  <c:v>61.6</c:v>
                </c:pt>
                <c:pt idx="13">
                  <c:v>58.6</c:v>
                </c:pt>
                <c:pt idx="14">
                  <c:v>59.5</c:v>
                </c:pt>
                <c:pt idx="15">
                  <c:v>57.4</c:v>
                </c:pt>
                <c:pt idx="16">
                  <c:v>52</c:v>
                </c:pt>
                <c:pt idx="17">
                  <c:v>48.7</c:v>
                </c:pt>
                <c:pt idx="18">
                  <c:v>49.2</c:v>
                </c:pt>
                <c:pt idx="19">
                  <c:v>47.8</c:v>
                </c:pt>
                <c:pt idx="20">
                  <c:v>45.7</c:v>
                </c:pt>
                <c:pt idx="21">
                  <c:v>44.9</c:v>
                </c:pt>
                <c:pt idx="22">
                  <c:v>43.7</c:v>
                </c:pt>
                <c:pt idx="23">
                  <c:v>42.4</c:v>
                </c:pt>
                <c:pt idx="24">
                  <c:v>40.1</c:v>
                </c:pt>
                <c:pt idx="25">
                  <c:v>38</c:v>
                </c:pt>
                <c:pt idx="26">
                  <c:v>35</c:v>
                </c:pt>
                <c:pt idx="27">
                  <c:v>32.800000000000004</c:v>
                </c:pt>
                <c:pt idx="28">
                  <c:v>33.4</c:v>
                </c:pt>
                <c:pt idx="29">
                  <c:v>29.3</c:v>
                </c:pt>
                <c:pt idx="30">
                  <c:v>28</c:v>
                </c:pt>
                <c:pt idx="31">
                  <c:v>28.1</c:v>
                </c:pt>
                <c:pt idx="32">
                  <c:v>27.4</c:v>
                </c:pt>
                <c:pt idx="33">
                  <c:v>26.1</c:v>
                </c:pt>
                <c:pt idx="34">
                  <c:v>23.9</c:v>
                </c:pt>
                <c:pt idx="35">
                  <c:v>25.3</c:v>
                </c:pt>
                <c:pt idx="36">
                  <c:v>27.5</c:v>
                </c:pt>
                <c:pt idx="37">
                  <c:v>27.8</c:v>
                </c:pt>
                <c:pt idx="38">
                  <c:v>27.4</c:v>
                </c:pt>
                <c:pt idx="39">
                  <c:v>25.6</c:v>
                </c:pt>
                <c:pt idx="40">
                  <c:v>26.1</c:v>
                </c:pt>
                <c:pt idx="41">
                  <c:v>25.8</c:v>
                </c:pt>
                <c:pt idx="42">
                  <c:v>28.6</c:v>
                </c:pt>
                <c:pt idx="43">
                  <c:v>33.1</c:v>
                </c:pt>
                <c:pt idx="44">
                  <c:v>34</c:v>
                </c:pt>
                <c:pt idx="45">
                  <c:v>36.4</c:v>
                </c:pt>
                <c:pt idx="46">
                  <c:v>39.4</c:v>
                </c:pt>
                <c:pt idx="47">
                  <c:v>40.700000000000003</c:v>
                </c:pt>
                <c:pt idx="48">
                  <c:v>41</c:v>
                </c:pt>
                <c:pt idx="49">
                  <c:v>40.6</c:v>
                </c:pt>
                <c:pt idx="50">
                  <c:v>42</c:v>
                </c:pt>
                <c:pt idx="51">
                  <c:v>45.3</c:v>
                </c:pt>
                <c:pt idx="52">
                  <c:v>48.1</c:v>
                </c:pt>
                <c:pt idx="53">
                  <c:v>49.4</c:v>
                </c:pt>
                <c:pt idx="54">
                  <c:v>49.3</c:v>
                </c:pt>
                <c:pt idx="55">
                  <c:v>49.2</c:v>
                </c:pt>
                <c:pt idx="56">
                  <c:v>48.5</c:v>
                </c:pt>
                <c:pt idx="57">
                  <c:v>46.1</c:v>
                </c:pt>
                <c:pt idx="58">
                  <c:v>43.1</c:v>
                </c:pt>
                <c:pt idx="59">
                  <c:v>39.800000000000004</c:v>
                </c:pt>
                <c:pt idx="60">
                  <c:v>35.1</c:v>
                </c:pt>
                <c:pt idx="61">
                  <c:v>33</c:v>
                </c:pt>
                <c:pt idx="62">
                  <c:v>34.1</c:v>
                </c:pt>
                <c:pt idx="63">
                  <c:v>36.200000000000003</c:v>
                </c:pt>
                <c:pt idx="64">
                  <c:v>37.4</c:v>
                </c:pt>
                <c:pt idx="65">
                  <c:v>37.5</c:v>
                </c:pt>
                <c:pt idx="66">
                  <c:v>37.1</c:v>
                </c:pt>
                <c:pt idx="67">
                  <c:v>36.800000000000004</c:v>
                </c:pt>
                <c:pt idx="68" formatCode="_(* #,##0.0_);_(* \(#,##0.0\);_(* &quot;-&quot;??_);_(@_)">
                  <c:v>40.800000000000004</c:v>
                </c:pt>
                <c:pt idx="69" formatCode="_(* #,##0.0_);_(* \(#,##0.0\);_(* &quot;-&quot;??_);_(@_)">
                  <c:v>54.8</c:v>
                </c:pt>
                <c:pt idx="70" formatCode="_(* #,##0.0_);_(* \(#,##0.0\);_(* &quot;-&quot;??_);_(@_)">
                  <c:v>60.1</c:v>
                </c:pt>
                <c:pt idx="71" formatCode="_(* #,##0.0_);_(* \(#,##0.0\);_(* &quot;-&quot;??_);_(@_)">
                  <c:v>62</c:v>
                </c:pt>
                <c:pt idx="72" formatCode="_(* #,##0.0_);_(* \(#,##0.0\);_(* &quot;-&quot;??_);_(@_)">
                  <c:v>61.6</c:v>
                </c:pt>
                <c:pt idx="73" formatCode="_(* #,##0.0_);_(* \(#,##0.0\);_(* &quot;-&quot;??_);_(@_)">
                  <c:v>60.7</c:v>
                </c:pt>
                <c:pt idx="74" formatCode="_(* #,##0.0_);_(* \(#,##0.0\);_(* &quot;-&quot;??_);_(@_)">
                  <c:v>60.2</c:v>
                </c:pt>
                <c:pt idx="75" formatCode="_(* #,##0.0_);_(* \(#,##0.0\);_(* &quot;-&quot;??_);_(@_)">
                  <c:v>59.5</c:v>
                </c:pt>
                <c:pt idx="76" formatCode="_(* #,##0.0_);_(* \(#,##0.0\);_(* &quot;-&quot;??_);_(@_)">
                  <c:v>59</c:v>
                </c:pt>
                <c:pt idx="77" formatCode="_(* #,##0.0_);_(* \(#,##0.0\);_(* &quot;-&quot;??_);_(@_)">
                  <c:v>58.5</c:v>
                </c:pt>
                <c:pt idx="78" formatCode="_(* #,##0.0_);_(* \(#,##0.0\);_(* &quot;-&quot;??_);_(@_)">
                  <c:v>56.1</c:v>
                </c:pt>
                <c:pt idx="79" formatCode="_(* #,##0.0_);_(* \(#,##0.0\);_(* &quot;-&quot;??_);_(@_)">
                  <c:v>56.1</c:v>
                </c:pt>
              </c:numCache>
            </c:numRef>
          </c:val>
          <c:smooth val="0"/>
        </c:ser>
        <c:dLbls>
          <c:showLegendKey val="0"/>
          <c:showVal val="0"/>
          <c:showCatName val="0"/>
          <c:showSerName val="0"/>
          <c:showPercent val="0"/>
          <c:showBubbleSize val="0"/>
        </c:dLbls>
        <c:marker val="1"/>
        <c:smooth val="0"/>
        <c:axId val="182631936"/>
        <c:axId val="182717824"/>
      </c:lineChart>
      <c:catAx>
        <c:axId val="182631936"/>
        <c:scaling>
          <c:orientation val="minMax"/>
        </c:scaling>
        <c:delete val="0"/>
        <c:axPos val="b"/>
        <c:numFmt formatCode="@" sourceLinked="0"/>
        <c:majorTickMark val="out"/>
        <c:minorTickMark val="none"/>
        <c:tickLblPos val="nextTo"/>
        <c:spPr>
          <a:ln w="3175">
            <a:solidFill>
              <a:srgbClr val="C0C0C0"/>
            </a:solidFill>
            <a:prstDash val="solid"/>
          </a:ln>
        </c:spPr>
        <c:txPr>
          <a:bodyPr rot="0" vert="horz"/>
          <a:lstStyle/>
          <a:p>
            <a:pPr>
              <a:defRPr sz="2800" b="0" i="0" u="none" strike="noStrike" baseline="0">
                <a:solidFill>
                  <a:srgbClr val="000000"/>
                </a:solidFill>
                <a:latin typeface="Gill Sans MT"/>
                <a:ea typeface="Gill Sans MT"/>
                <a:cs typeface="Gill Sans MT"/>
              </a:defRPr>
            </a:pPr>
            <a:endParaRPr lang="en-US"/>
          </a:p>
        </c:txPr>
        <c:crossAx val="182717824"/>
        <c:crosses val="autoZero"/>
        <c:auto val="1"/>
        <c:lblAlgn val="ctr"/>
        <c:lblOffset val="100"/>
        <c:tickLblSkip val="15"/>
        <c:tickMarkSkip val="5"/>
        <c:noMultiLvlLbl val="0"/>
      </c:catAx>
      <c:valAx>
        <c:axId val="182717824"/>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2800" b="0" i="0" u="none" strike="noStrike" baseline="0">
                <a:solidFill>
                  <a:srgbClr val="000000"/>
                </a:solidFill>
                <a:latin typeface="Gill Sans MT"/>
                <a:ea typeface="Gill Sans MT"/>
                <a:cs typeface="Gill Sans MT"/>
              </a:defRPr>
            </a:pPr>
            <a:endParaRPr lang="en-US"/>
          </a:p>
        </c:txPr>
        <c:crossAx val="182631936"/>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000000"/>
                </a:solidFill>
                <a:latin typeface="Gill Sans MT"/>
                <a:ea typeface="Gill Sans MT"/>
                <a:cs typeface="Gill Sans MT"/>
              </a:defRPr>
            </a:pPr>
            <a:r>
              <a:rPr lang="en-US" sz="1800" dirty="0"/>
              <a:t>Worst Case Future Debt to GDP Ratio</a:t>
            </a:r>
          </a:p>
        </c:rich>
      </c:tx>
      <c:layout>
        <c:manualLayout>
          <c:xMode val="edge"/>
          <c:yMode val="edge"/>
          <c:x val="0.2996100980798459"/>
          <c:y val="0.94997116101228052"/>
        </c:manualLayout>
      </c:layout>
      <c:overlay val="0"/>
      <c:spPr>
        <a:noFill/>
        <a:ln w="25400">
          <a:noFill/>
        </a:ln>
      </c:spPr>
    </c:title>
    <c:autoTitleDeleted val="0"/>
    <c:plotArea>
      <c:layout>
        <c:manualLayout>
          <c:layoutTarget val="inner"/>
          <c:xMode val="edge"/>
          <c:yMode val="edge"/>
          <c:x val="0.21001381406271591"/>
          <c:y val="6.5252854812398092E-2"/>
          <c:w val="0.72339365474052642"/>
          <c:h val="0.85631129990330168"/>
        </c:manualLayout>
      </c:layout>
      <c:barChart>
        <c:barDir val="bar"/>
        <c:grouping val="clustered"/>
        <c:varyColors val="0"/>
        <c:ser>
          <c:idx val="0"/>
          <c:order val="0"/>
          <c:spPr>
            <a:solidFill>
              <a:srgbClr val="4BACC6">
                <a:lumMod val="60000"/>
                <a:lumOff val="40000"/>
              </a:srgbClr>
            </a:solidFill>
            <a:ln w="25400">
              <a:noFill/>
            </a:ln>
          </c:spPr>
          <c:invertIfNegative val="0"/>
          <c:dPt>
            <c:idx val="4"/>
            <c:invertIfNegative val="0"/>
            <c:bubble3D val="0"/>
            <c:spPr>
              <a:solidFill>
                <a:srgbClr val="FF0000"/>
              </a:solidFill>
              <a:ln w="25400">
                <a:noFill/>
              </a:ln>
            </c:spPr>
          </c:dPt>
          <c:cat>
            <c:strRef>
              <c:f>Sheet1!$A$41:$A$70</c:f>
              <c:strCache>
                <c:ptCount val="30"/>
                <c:pt idx="0">
                  <c:v>Japan</c:v>
                </c:pt>
                <c:pt idx="1">
                  <c:v>Greece</c:v>
                </c:pt>
                <c:pt idx="2">
                  <c:v>Italy</c:v>
                </c:pt>
                <c:pt idx="3">
                  <c:v>Belgium</c:v>
                </c:pt>
                <c:pt idx="4">
                  <c:v>United States</c:v>
                </c:pt>
                <c:pt idx="5">
                  <c:v>Portugal</c:v>
                </c:pt>
                <c:pt idx="6">
                  <c:v>Hungary</c:v>
                </c:pt>
                <c:pt idx="7">
                  <c:v>United Kingdom</c:v>
                </c:pt>
                <c:pt idx="8">
                  <c:v>Austria</c:v>
                </c:pt>
                <c:pt idx="9">
                  <c:v>France</c:v>
                </c:pt>
                <c:pt idx="10">
                  <c:v>Netherlands</c:v>
                </c:pt>
                <c:pt idx="11">
                  <c:v>Poland</c:v>
                </c:pt>
                <c:pt idx="12">
                  <c:v>Iceland</c:v>
                </c:pt>
                <c:pt idx="13">
                  <c:v>Turkey</c:v>
                </c:pt>
                <c:pt idx="14">
                  <c:v>Germany</c:v>
                </c:pt>
                <c:pt idx="15">
                  <c:v>Sweden</c:v>
                </c:pt>
                <c:pt idx="16">
                  <c:v>Spain</c:v>
                </c:pt>
                <c:pt idx="17">
                  <c:v>Denmark</c:v>
                </c:pt>
                <c:pt idx="18">
                  <c:v>Finland</c:v>
                </c:pt>
                <c:pt idx="19">
                  <c:v>Korea</c:v>
                </c:pt>
                <c:pt idx="20">
                  <c:v>Canada</c:v>
                </c:pt>
                <c:pt idx="21">
                  <c:v>Ireland</c:v>
                </c:pt>
                <c:pt idx="22">
                  <c:v>Czech Republic</c:v>
                </c:pt>
                <c:pt idx="23">
                  <c:v>Slovak Republic</c:v>
                </c:pt>
                <c:pt idx="24">
                  <c:v>Mexico</c:v>
                </c:pt>
                <c:pt idx="25">
                  <c:v>Switzerland</c:v>
                </c:pt>
                <c:pt idx="26">
                  <c:v>New Zealand</c:v>
                </c:pt>
                <c:pt idx="27">
                  <c:v>Norway</c:v>
                </c:pt>
                <c:pt idx="28">
                  <c:v>Luxembourg</c:v>
                </c:pt>
                <c:pt idx="29">
                  <c:v>Australia</c:v>
                </c:pt>
              </c:strCache>
            </c:strRef>
          </c:cat>
          <c:val>
            <c:numRef>
              <c:f>Sheet1!$B$41:$B$70</c:f>
              <c:numCache>
                <c:formatCode>General</c:formatCode>
                <c:ptCount val="30"/>
                <c:pt idx="0">
                  <c:v>162.9</c:v>
                </c:pt>
                <c:pt idx="1">
                  <c:v>107.9</c:v>
                </c:pt>
                <c:pt idx="2">
                  <c:v>97.7</c:v>
                </c:pt>
                <c:pt idx="3">
                  <c:v>90.2</c:v>
                </c:pt>
                <c:pt idx="4">
                  <c:v>82</c:v>
                </c:pt>
                <c:pt idx="5">
                  <c:v>71.3</c:v>
                </c:pt>
                <c:pt idx="6">
                  <c:v>68.400000000000006</c:v>
                </c:pt>
                <c:pt idx="7">
                  <c:v>60.6</c:v>
                </c:pt>
                <c:pt idx="8">
                  <c:v>59.5</c:v>
                </c:pt>
                <c:pt idx="9">
                  <c:v>54.2</c:v>
                </c:pt>
                <c:pt idx="10">
                  <c:v>50.2</c:v>
                </c:pt>
                <c:pt idx="11">
                  <c:v>45</c:v>
                </c:pt>
                <c:pt idx="12">
                  <c:v>44.7</c:v>
                </c:pt>
                <c:pt idx="13">
                  <c:v>40</c:v>
                </c:pt>
                <c:pt idx="14">
                  <c:v>38.9</c:v>
                </c:pt>
                <c:pt idx="15">
                  <c:v>36</c:v>
                </c:pt>
                <c:pt idx="16">
                  <c:v>33.4</c:v>
                </c:pt>
                <c:pt idx="17">
                  <c:v>32.300000000000004</c:v>
                </c:pt>
                <c:pt idx="18">
                  <c:v>29.2</c:v>
                </c:pt>
                <c:pt idx="19">
                  <c:v>29.1</c:v>
                </c:pt>
                <c:pt idx="20">
                  <c:v>28.6</c:v>
                </c:pt>
                <c:pt idx="21">
                  <c:v>27.1</c:v>
                </c:pt>
                <c:pt idx="22">
                  <c:v>27</c:v>
                </c:pt>
                <c:pt idx="23">
                  <c:v>26.2</c:v>
                </c:pt>
                <c:pt idx="24">
                  <c:v>24.5</c:v>
                </c:pt>
                <c:pt idx="25">
                  <c:v>22.9</c:v>
                </c:pt>
                <c:pt idx="26">
                  <c:v>21.1</c:v>
                </c:pt>
                <c:pt idx="27">
                  <c:v>13.8</c:v>
                </c:pt>
                <c:pt idx="28">
                  <c:v>8.8000000000000007</c:v>
                </c:pt>
                <c:pt idx="29">
                  <c:v>5.0999999999999996</c:v>
                </c:pt>
              </c:numCache>
            </c:numRef>
          </c:val>
        </c:ser>
        <c:dLbls>
          <c:showLegendKey val="0"/>
          <c:showVal val="0"/>
          <c:showCatName val="0"/>
          <c:showSerName val="0"/>
          <c:showPercent val="0"/>
          <c:showBubbleSize val="0"/>
        </c:dLbls>
        <c:gapWidth val="150"/>
        <c:axId val="182867968"/>
        <c:axId val="182717248"/>
      </c:barChart>
      <c:catAx>
        <c:axId val="182867968"/>
        <c:scaling>
          <c:orientation val="maxMin"/>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182717248"/>
        <c:crosses val="autoZero"/>
        <c:auto val="1"/>
        <c:lblAlgn val="ctr"/>
        <c:lblOffset val="100"/>
        <c:tickLblSkip val="1"/>
        <c:tickMarkSkip val="1"/>
        <c:noMultiLvlLbl val="0"/>
      </c:catAx>
      <c:valAx>
        <c:axId val="182717248"/>
        <c:scaling>
          <c:orientation val="minMax"/>
        </c:scaling>
        <c:delete val="0"/>
        <c:axPos val="t"/>
        <c:majorGridlines>
          <c:spPr>
            <a:ln w="3175">
              <a:solidFill>
                <a:srgbClr val="C0C0C0"/>
              </a:solidFill>
              <a:prstDash val="solid"/>
            </a:ln>
          </c:spPr>
        </c:majorGridlines>
        <c:numFmt formatCode="#,##0" sourceLinked="0"/>
        <c:majorTickMark val="out"/>
        <c:minorTickMark val="none"/>
        <c:tickLblPos val="nextTo"/>
        <c:spPr>
          <a:ln w="9525">
            <a:noFill/>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182867968"/>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Gill Sans MT"/>
                <a:ea typeface="Gill Sans MT"/>
                <a:cs typeface="Gill Sans MT"/>
              </a:defRPr>
            </a:pPr>
            <a:r>
              <a:rPr lang="en-US" sz="1800" dirty="0"/>
              <a:t>2008 Debt</a:t>
            </a:r>
            <a:r>
              <a:rPr lang="en-US" sz="1800" baseline="0" dirty="0"/>
              <a:t> to GDP </a:t>
            </a:r>
            <a:r>
              <a:rPr lang="en-US" sz="1800" baseline="0" dirty="0" smtClean="0"/>
              <a:t>Ratio for OECD</a:t>
            </a:r>
            <a:endParaRPr lang="en-US" sz="1800" dirty="0"/>
          </a:p>
        </c:rich>
      </c:tx>
      <c:layout>
        <c:manualLayout>
          <c:xMode val="edge"/>
          <c:yMode val="edge"/>
          <c:x val="0.31872072481324587"/>
          <c:y val="0.91143338425980336"/>
        </c:manualLayout>
      </c:layout>
      <c:overlay val="0"/>
      <c:spPr>
        <a:noFill/>
        <a:ln w="25400">
          <a:noFill/>
        </a:ln>
      </c:spPr>
    </c:title>
    <c:autoTitleDeleted val="0"/>
    <c:plotArea>
      <c:layout>
        <c:manualLayout>
          <c:layoutTarget val="inner"/>
          <c:xMode val="edge"/>
          <c:yMode val="edge"/>
          <c:x val="0.19301228315623636"/>
          <c:y val="6.5252854812398092E-2"/>
          <c:w val="0.74039520390348101"/>
          <c:h val="0.80587275693311777"/>
        </c:manualLayout>
      </c:layout>
      <c:barChart>
        <c:barDir val="bar"/>
        <c:grouping val="clustered"/>
        <c:varyColors val="0"/>
        <c:ser>
          <c:idx val="10"/>
          <c:order val="0"/>
          <c:invertIfNegative val="0"/>
          <c:dPt>
            <c:idx val="12"/>
            <c:invertIfNegative val="0"/>
            <c:bubble3D val="0"/>
            <c:spPr>
              <a:solidFill>
                <a:srgbClr val="FF0000"/>
              </a:solidFill>
            </c:spPr>
          </c:dPt>
          <c:cat>
            <c:strRef>
              <c:f>Sheet1!$A$8:$A$37</c:f>
              <c:strCache>
                <c:ptCount val="30"/>
                <c:pt idx="0">
                  <c:v>Japan</c:v>
                </c:pt>
                <c:pt idx="1">
                  <c:v>Greece</c:v>
                </c:pt>
                <c:pt idx="2">
                  <c:v>Italy</c:v>
                </c:pt>
                <c:pt idx="3">
                  <c:v>Belgium</c:v>
                </c:pt>
                <c:pt idx="4">
                  <c:v>Portugal</c:v>
                </c:pt>
                <c:pt idx="5">
                  <c:v>Hungary</c:v>
                </c:pt>
                <c:pt idx="6">
                  <c:v>United Kingdom</c:v>
                </c:pt>
                <c:pt idx="7">
                  <c:v>Austria</c:v>
                </c:pt>
                <c:pt idx="8">
                  <c:v>France</c:v>
                </c:pt>
                <c:pt idx="9">
                  <c:v>Netherlands</c:v>
                </c:pt>
                <c:pt idx="10">
                  <c:v>Poland</c:v>
                </c:pt>
                <c:pt idx="11">
                  <c:v>Iceland</c:v>
                </c:pt>
                <c:pt idx="12">
                  <c:v>United States</c:v>
                </c:pt>
                <c:pt idx="13">
                  <c:v>Turkey</c:v>
                </c:pt>
                <c:pt idx="14">
                  <c:v>Germany</c:v>
                </c:pt>
                <c:pt idx="15">
                  <c:v>Sweden</c:v>
                </c:pt>
                <c:pt idx="16">
                  <c:v>Spain</c:v>
                </c:pt>
                <c:pt idx="17">
                  <c:v>Denmark</c:v>
                </c:pt>
                <c:pt idx="18">
                  <c:v>Finland</c:v>
                </c:pt>
                <c:pt idx="19">
                  <c:v>Korea</c:v>
                </c:pt>
                <c:pt idx="20">
                  <c:v>Canada</c:v>
                </c:pt>
                <c:pt idx="21">
                  <c:v>Ireland</c:v>
                </c:pt>
                <c:pt idx="22">
                  <c:v>Czech Republic</c:v>
                </c:pt>
                <c:pt idx="23">
                  <c:v>Slovak Republic</c:v>
                </c:pt>
                <c:pt idx="24">
                  <c:v>Mexico</c:v>
                </c:pt>
                <c:pt idx="25">
                  <c:v>Switzerland</c:v>
                </c:pt>
                <c:pt idx="26">
                  <c:v>New Zealand</c:v>
                </c:pt>
                <c:pt idx="27">
                  <c:v>Norway</c:v>
                </c:pt>
                <c:pt idx="28">
                  <c:v>Luxembourg</c:v>
                </c:pt>
                <c:pt idx="29">
                  <c:v>Australia</c:v>
                </c:pt>
              </c:strCache>
            </c:strRef>
          </c:cat>
          <c:val>
            <c:numRef>
              <c:f>Sheet1!$L$8:$L$37</c:f>
              <c:numCache>
                <c:formatCode>General</c:formatCode>
                <c:ptCount val="30"/>
                <c:pt idx="0">
                  <c:v>162.9</c:v>
                </c:pt>
                <c:pt idx="1">
                  <c:v>107.9</c:v>
                </c:pt>
                <c:pt idx="2">
                  <c:v>97.7</c:v>
                </c:pt>
                <c:pt idx="3">
                  <c:v>90.2</c:v>
                </c:pt>
                <c:pt idx="4">
                  <c:v>71.3</c:v>
                </c:pt>
                <c:pt idx="5">
                  <c:v>68.400000000000006</c:v>
                </c:pt>
                <c:pt idx="6">
                  <c:v>60.6</c:v>
                </c:pt>
                <c:pt idx="7">
                  <c:v>59.5</c:v>
                </c:pt>
                <c:pt idx="8">
                  <c:v>54.2</c:v>
                </c:pt>
                <c:pt idx="9">
                  <c:v>50.2</c:v>
                </c:pt>
                <c:pt idx="10">
                  <c:v>45</c:v>
                </c:pt>
                <c:pt idx="11">
                  <c:v>44.7</c:v>
                </c:pt>
                <c:pt idx="12">
                  <c:v>40.4</c:v>
                </c:pt>
                <c:pt idx="13">
                  <c:v>40</c:v>
                </c:pt>
                <c:pt idx="14">
                  <c:v>38.9</c:v>
                </c:pt>
                <c:pt idx="15">
                  <c:v>36</c:v>
                </c:pt>
                <c:pt idx="16">
                  <c:v>33.4</c:v>
                </c:pt>
                <c:pt idx="17">
                  <c:v>32.300000000000004</c:v>
                </c:pt>
                <c:pt idx="18">
                  <c:v>29.2</c:v>
                </c:pt>
                <c:pt idx="19">
                  <c:v>29.1</c:v>
                </c:pt>
                <c:pt idx="20">
                  <c:v>28.6</c:v>
                </c:pt>
                <c:pt idx="21">
                  <c:v>27.1</c:v>
                </c:pt>
                <c:pt idx="22">
                  <c:v>27</c:v>
                </c:pt>
                <c:pt idx="23">
                  <c:v>26.2</c:v>
                </c:pt>
                <c:pt idx="24">
                  <c:v>24.5</c:v>
                </c:pt>
                <c:pt idx="25">
                  <c:v>22.9</c:v>
                </c:pt>
                <c:pt idx="26">
                  <c:v>21.1</c:v>
                </c:pt>
                <c:pt idx="27">
                  <c:v>13.8</c:v>
                </c:pt>
                <c:pt idx="28">
                  <c:v>8.8000000000000007</c:v>
                </c:pt>
                <c:pt idx="29">
                  <c:v>5.0999999999999996</c:v>
                </c:pt>
              </c:numCache>
            </c:numRef>
          </c:val>
        </c:ser>
        <c:dLbls>
          <c:showLegendKey val="0"/>
          <c:showVal val="0"/>
          <c:showCatName val="0"/>
          <c:showSerName val="0"/>
          <c:showPercent val="0"/>
          <c:showBubbleSize val="0"/>
        </c:dLbls>
        <c:gapWidth val="78"/>
        <c:axId val="182942208"/>
        <c:axId val="182774592"/>
      </c:barChart>
      <c:catAx>
        <c:axId val="182942208"/>
        <c:scaling>
          <c:orientation val="maxMin"/>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182774592"/>
        <c:crosses val="autoZero"/>
        <c:auto val="1"/>
        <c:lblAlgn val="ctr"/>
        <c:lblOffset val="100"/>
        <c:tickLblSkip val="1"/>
        <c:tickMarkSkip val="1"/>
        <c:noMultiLvlLbl val="0"/>
      </c:catAx>
      <c:valAx>
        <c:axId val="182774592"/>
        <c:scaling>
          <c:orientation val="minMax"/>
        </c:scaling>
        <c:delete val="0"/>
        <c:axPos val="t"/>
        <c:majorGridlines>
          <c:spPr>
            <a:ln w="3175">
              <a:solidFill>
                <a:srgbClr val="C0C0C0"/>
              </a:solidFill>
              <a:prstDash val="solid"/>
            </a:ln>
          </c:spPr>
        </c:majorGridlines>
        <c:numFmt formatCode="#,##0" sourceLinked="0"/>
        <c:majorTickMark val="out"/>
        <c:minorTickMark val="none"/>
        <c:tickLblPos val="nextTo"/>
        <c:spPr>
          <a:ln w="9525">
            <a:noFill/>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182942208"/>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a:t>Total Number of Foreclosures Filed in: Jackson, Juneau, </a:t>
            </a:r>
          </a:p>
          <a:p>
            <a:pPr algn="ctr">
              <a:defRPr/>
            </a:pPr>
            <a:r>
              <a:rPr lang="en-US"/>
              <a:t>La Crosse, Monroe, Trempealeau, Vernon Counties</a:t>
            </a:r>
          </a:p>
        </c:rich>
      </c:tx>
      <c:layout>
        <c:manualLayout>
          <c:xMode val="edge"/>
          <c:yMode val="edge"/>
          <c:x val="0.14407989370545771"/>
          <c:y val="4.1451952013851654E-3"/>
        </c:manualLayout>
      </c:layout>
      <c:overlay val="0"/>
      <c:spPr>
        <a:noFill/>
        <a:ln w="25400">
          <a:noFill/>
        </a:ln>
      </c:spPr>
    </c:title>
    <c:autoTitleDeleted val="0"/>
    <c:plotArea>
      <c:layout>
        <c:manualLayout>
          <c:layoutTarget val="inner"/>
          <c:xMode val="edge"/>
          <c:yMode val="edge"/>
          <c:x val="9.3416370106761709E-2"/>
          <c:y val="0.1278696303859774"/>
          <c:w val="0.86298932384341664"/>
          <c:h val="0.72291564396096353"/>
        </c:manualLayout>
      </c:layout>
      <c:barChart>
        <c:barDir val="col"/>
        <c:grouping val="clustered"/>
        <c:varyColors val="0"/>
        <c:ser>
          <c:idx val="0"/>
          <c:order val="0"/>
          <c:tx>
            <c:strRef>
              <c:f>Data!$I$4</c:f>
              <c:strCache>
                <c:ptCount val="1"/>
                <c:pt idx="0">
                  <c:v>Total</c:v>
                </c:pt>
              </c:strCache>
            </c:strRef>
          </c:tx>
          <c:spPr>
            <a:solidFill>
              <a:srgbClr val="FF9900"/>
            </a:solidFill>
            <a:ln w="25400">
              <a:noFill/>
            </a:ln>
          </c:spPr>
          <c:invertIfNegative val="0"/>
          <c:cat>
            <c:strRef>
              <c:f>Data!$B$13:$B$28</c:f>
              <c:strCache>
                <c:ptCount val="16"/>
                <c:pt idx="0">
                  <c:v>1998</c:v>
                </c:pt>
                <c:pt idx="1">
                  <c:v>1999</c:v>
                </c:pt>
                <c:pt idx="2">
                  <c:v>2000</c:v>
                </c:pt>
                <c:pt idx="3">
                  <c:v>2001</c:v>
                </c:pt>
                <c:pt idx="4">
                  <c:v>2002</c:v>
                </c:pt>
                <c:pt idx="5">
                  <c:v>2003</c:v>
                </c:pt>
                <c:pt idx="6">
                  <c:v>2004</c:v>
                </c:pt>
                <c:pt idx="7">
                  <c:v>2005</c:v>
                </c:pt>
                <c:pt idx="8">
                  <c:v>2006</c:v>
                </c:pt>
                <c:pt idx="9">
                  <c:v>2007</c:v>
                </c:pt>
                <c:pt idx="10">
                  <c:v>2008</c:v>
                </c:pt>
                <c:pt idx="11">
                  <c:v>2009*</c:v>
                </c:pt>
                <c:pt idx="15">
                  <c:v>2009*</c:v>
                </c:pt>
              </c:strCache>
            </c:strRef>
          </c:cat>
          <c:val>
            <c:numRef>
              <c:f>Data!$I$13:$I$24</c:f>
              <c:numCache>
                <c:formatCode>General</c:formatCode>
                <c:ptCount val="12"/>
                <c:pt idx="0">
                  <c:v>174</c:v>
                </c:pt>
                <c:pt idx="1">
                  <c:v>203</c:v>
                </c:pt>
                <c:pt idx="2">
                  <c:v>220</c:v>
                </c:pt>
                <c:pt idx="3">
                  <c:v>298</c:v>
                </c:pt>
                <c:pt idx="4">
                  <c:v>366</c:v>
                </c:pt>
                <c:pt idx="5">
                  <c:v>425</c:v>
                </c:pt>
                <c:pt idx="6">
                  <c:v>373</c:v>
                </c:pt>
                <c:pt idx="7">
                  <c:v>395</c:v>
                </c:pt>
                <c:pt idx="8">
                  <c:v>600</c:v>
                </c:pt>
                <c:pt idx="9">
                  <c:v>648</c:v>
                </c:pt>
                <c:pt idx="10">
                  <c:v>801</c:v>
                </c:pt>
                <c:pt idx="11">
                  <c:v>928.5</c:v>
                </c:pt>
              </c:numCache>
            </c:numRef>
          </c:val>
        </c:ser>
        <c:dLbls>
          <c:showLegendKey val="0"/>
          <c:showVal val="0"/>
          <c:showCatName val="0"/>
          <c:showSerName val="0"/>
          <c:showPercent val="0"/>
          <c:showBubbleSize val="0"/>
        </c:dLbls>
        <c:gapWidth val="150"/>
        <c:axId val="169913344"/>
        <c:axId val="99123776"/>
      </c:barChart>
      <c:catAx>
        <c:axId val="16991334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99123776"/>
        <c:crosses val="autoZero"/>
        <c:auto val="1"/>
        <c:lblAlgn val="ctr"/>
        <c:lblOffset val="100"/>
        <c:tickLblSkip val="1"/>
        <c:tickMarkSkip val="1"/>
        <c:noMultiLvlLbl val="0"/>
      </c:catAx>
      <c:valAx>
        <c:axId val="99123776"/>
        <c:scaling>
          <c:orientation val="minMax"/>
        </c:scaling>
        <c:delete val="0"/>
        <c:axPos val="l"/>
        <c:majorGridlines>
          <c:spPr>
            <a:ln w="3175">
              <a:solidFill>
                <a:srgbClr val="C0C0C0"/>
              </a:solidFill>
              <a:prstDash val="solid"/>
            </a:ln>
          </c:spPr>
        </c:majorGridlines>
        <c:numFmt formatCode="_(* #,##0.0_);_(* \(#,##0.0\);_(* &quot;-&quot;??_);_(@_)" sourceLinked="0"/>
        <c:majorTickMark val="out"/>
        <c:minorTickMark val="none"/>
        <c:tickLblPos val="nextTo"/>
        <c:spPr>
          <a:ln w="9525">
            <a:noFill/>
          </a:ln>
        </c:spPr>
        <c:txPr>
          <a:bodyPr rot="0" vert="horz"/>
          <a:lstStyle/>
          <a:p>
            <a:pPr>
              <a:defRPr/>
            </a:pPr>
            <a:endParaRPr lang="en-US"/>
          </a:p>
        </c:txPr>
        <c:crossAx val="169913344"/>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lgn="ctr">
        <a:defRPr lang="en-US" sz="1800" b="0" i="0" u="none" strike="noStrike" kern="1200" baseline="0">
          <a:solidFill>
            <a:srgbClr val="000000"/>
          </a:solidFill>
          <a:latin typeface="Gill Sans MT"/>
          <a:ea typeface="Gill Sans MT"/>
          <a:cs typeface="Gill Sans MT"/>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Spread Between the 10-Year and 3-Month Treasuries</a:t>
            </a:r>
          </a:p>
        </c:rich>
      </c:tx>
      <c:layout/>
      <c:overlay val="0"/>
    </c:title>
    <c:autoTitleDeleted val="0"/>
    <c:plotArea>
      <c:layout>
        <c:manualLayout>
          <c:layoutTarget val="inner"/>
          <c:xMode val="edge"/>
          <c:yMode val="edge"/>
          <c:x val="9.9732858414959977E-2"/>
          <c:y val="0.10484927916120576"/>
          <c:w val="0.78361531611754254"/>
          <c:h val="0.72214941022280521"/>
        </c:manualLayout>
      </c:layout>
      <c:lineChart>
        <c:grouping val="standard"/>
        <c:varyColors val="0"/>
        <c:ser>
          <c:idx val="0"/>
          <c:order val="0"/>
          <c:spPr>
            <a:ln w="25400">
              <a:solidFill>
                <a:srgbClr val="333333"/>
              </a:solidFill>
              <a:prstDash val="solid"/>
            </a:ln>
          </c:spPr>
          <c:marker>
            <c:symbol val="none"/>
          </c:marker>
          <c:cat>
            <c:numRef>
              <c:f>'ir-inf-data'!$A$2:$A$236</c:f>
              <c:numCache>
                <c:formatCode>yyyy\-mmm</c:formatCode>
                <c:ptCount val="235"/>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numCache>
            </c:numRef>
          </c:cat>
          <c:val>
            <c:numRef>
              <c:f>'ir-inf-data'!$I$2:$I$236</c:f>
              <c:numCache>
                <c:formatCode>General</c:formatCode>
                <c:ptCount val="235"/>
                <c:pt idx="0">
                  <c:v>0.3100000000000005</c:v>
                </c:pt>
                <c:pt idx="1">
                  <c:v>0.47000000000000064</c:v>
                </c:pt>
                <c:pt idx="2">
                  <c:v>0.41999999999999993</c:v>
                </c:pt>
                <c:pt idx="3">
                  <c:v>0.75</c:v>
                </c:pt>
                <c:pt idx="4">
                  <c:v>0.75</c:v>
                </c:pt>
                <c:pt idx="5">
                  <c:v>0.49000000000000021</c:v>
                </c:pt>
                <c:pt idx="6">
                  <c:v>0.60000000000000053</c:v>
                </c:pt>
                <c:pt idx="7">
                  <c:v>1.0599999999999996</c:v>
                </c:pt>
                <c:pt idx="8">
                  <c:v>1.2900000000000009</c:v>
                </c:pt>
                <c:pt idx="9">
                  <c:v>1.3200000000000003</c:v>
                </c:pt>
                <c:pt idx="10">
                  <c:v>1.1000000000000005</c:v>
                </c:pt>
                <c:pt idx="11">
                  <c:v>1.1299999999999999</c:v>
                </c:pt>
                <c:pt idx="12">
                  <c:v>1.6799999999999997</c:v>
                </c:pt>
                <c:pt idx="13">
                  <c:v>1.7299999999999995</c:v>
                </c:pt>
                <c:pt idx="14">
                  <c:v>2.0199999999999996</c:v>
                </c:pt>
                <c:pt idx="15">
                  <c:v>2.2099999999999991</c:v>
                </c:pt>
                <c:pt idx="16">
                  <c:v>2.4400000000000004</c:v>
                </c:pt>
                <c:pt idx="17">
                  <c:v>2.5299999999999994</c:v>
                </c:pt>
                <c:pt idx="18">
                  <c:v>2.5199999999999996</c:v>
                </c:pt>
                <c:pt idx="19">
                  <c:v>2.4000000000000004</c:v>
                </c:pt>
                <c:pt idx="20">
                  <c:v>2.2800000000000002</c:v>
                </c:pt>
                <c:pt idx="21">
                  <c:v>2.3900000000000006</c:v>
                </c:pt>
                <c:pt idx="22">
                  <c:v>2.7299999999999995</c:v>
                </c:pt>
                <c:pt idx="23">
                  <c:v>2.91</c:v>
                </c:pt>
                <c:pt idx="24">
                  <c:v>3.12</c:v>
                </c:pt>
                <c:pt idx="25">
                  <c:v>3.3899999999999997</c:v>
                </c:pt>
                <c:pt idx="26">
                  <c:v>3.4000000000000004</c:v>
                </c:pt>
                <c:pt idx="27">
                  <c:v>3.6400000000000006</c:v>
                </c:pt>
                <c:pt idx="28">
                  <c:v>3.6699999999999995</c:v>
                </c:pt>
                <c:pt idx="29">
                  <c:v>3.51</c:v>
                </c:pt>
                <c:pt idx="30">
                  <c:v>3.56</c:v>
                </c:pt>
                <c:pt idx="31">
                  <c:v>3.3899999999999997</c:v>
                </c:pt>
                <c:pt idx="32">
                  <c:v>3.4499999999999997</c:v>
                </c:pt>
                <c:pt idx="33">
                  <c:v>3.6599999999999997</c:v>
                </c:pt>
                <c:pt idx="34">
                  <c:v>3.66</c:v>
                </c:pt>
                <c:pt idx="35">
                  <c:v>3.4799999999999995</c:v>
                </c:pt>
                <c:pt idx="36">
                  <c:v>3.53</c:v>
                </c:pt>
                <c:pt idx="37">
                  <c:v>3.2699999999999996</c:v>
                </c:pt>
                <c:pt idx="38">
                  <c:v>2.9700000000000006</c:v>
                </c:pt>
                <c:pt idx="39">
                  <c:v>3.0399999999999996</c:v>
                </c:pt>
                <c:pt idx="40">
                  <c:v>3.0100000000000002</c:v>
                </c:pt>
                <c:pt idx="41">
                  <c:v>2.82</c:v>
                </c:pt>
                <c:pt idx="42">
                  <c:v>2.6999999999999997</c:v>
                </c:pt>
                <c:pt idx="43">
                  <c:v>2.59</c:v>
                </c:pt>
                <c:pt idx="44">
                  <c:v>2.3500000000000005</c:v>
                </c:pt>
                <c:pt idx="45">
                  <c:v>2.2400000000000002</c:v>
                </c:pt>
                <c:pt idx="46">
                  <c:v>2.5399999999999996</c:v>
                </c:pt>
                <c:pt idx="47">
                  <c:v>2.6399999999999997</c:v>
                </c:pt>
                <c:pt idx="48">
                  <c:v>2.71</c:v>
                </c:pt>
                <c:pt idx="49">
                  <c:v>2.6399999999999997</c:v>
                </c:pt>
                <c:pt idx="50">
                  <c:v>2.8900000000000006</c:v>
                </c:pt>
                <c:pt idx="51">
                  <c:v>3.19</c:v>
                </c:pt>
                <c:pt idx="52">
                  <c:v>2.91</c:v>
                </c:pt>
                <c:pt idx="53">
                  <c:v>2.8499999999999996</c:v>
                </c:pt>
                <c:pt idx="54">
                  <c:v>2.84</c:v>
                </c:pt>
                <c:pt idx="55">
                  <c:v>2.63</c:v>
                </c:pt>
                <c:pt idx="56">
                  <c:v>2.71</c:v>
                </c:pt>
                <c:pt idx="57">
                  <c:v>2.6400000000000006</c:v>
                </c:pt>
                <c:pt idx="58">
                  <c:v>2.5099999999999998</c:v>
                </c:pt>
                <c:pt idx="59">
                  <c:v>2.0499999999999998</c:v>
                </c:pt>
                <c:pt idx="60">
                  <c:v>1.88</c:v>
                </c:pt>
                <c:pt idx="61">
                  <c:v>1.5299999999999994</c:v>
                </c:pt>
                <c:pt idx="62">
                  <c:v>1.29</c:v>
                </c:pt>
                <c:pt idx="63">
                  <c:v>1.2199999999999998</c:v>
                </c:pt>
                <c:pt idx="64">
                  <c:v>0.78000000000000025</c:v>
                </c:pt>
                <c:pt idx="65">
                  <c:v>0.53000000000000025</c:v>
                </c:pt>
                <c:pt idx="66">
                  <c:v>0.69000000000000039</c:v>
                </c:pt>
                <c:pt idx="67">
                  <c:v>0.91999999999999993</c:v>
                </c:pt>
                <c:pt idx="68">
                  <c:v>0.77000000000000046</c:v>
                </c:pt>
                <c:pt idx="69">
                  <c:v>0.59999999999999964</c:v>
                </c:pt>
                <c:pt idx="70">
                  <c:v>0.41000000000000014</c:v>
                </c:pt>
                <c:pt idx="71">
                  <c:v>0.41999999999999993</c:v>
                </c:pt>
                <c:pt idx="72">
                  <c:v>0.5</c:v>
                </c:pt>
                <c:pt idx="73">
                  <c:v>0.84999999999999964</c:v>
                </c:pt>
                <c:pt idx="74">
                  <c:v>1.17</c:v>
                </c:pt>
                <c:pt idx="75">
                  <c:v>1.42</c:v>
                </c:pt>
                <c:pt idx="76">
                  <c:v>1.5899999999999999</c:v>
                </c:pt>
                <c:pt idx="77">
                  <c:v>1.6799999999999997</c:v>
                </c:pt>
                <c:pt idx="78">
                  <c:v>1.5700000000000003</c:v>
                </c:pt>
                <c:pt idx="79">
                  <c:v>1.4499999999999993</c:v>
                </c:pt>
                <c:pt idx="80">
                  <c:v>1.5899999999999999</c:v>
                </c:pt>
                <c:pt idx="81">
                  <c:v>1.4100000000000001</c:v>
                </c:pt>
                <c:pt idx="82">
                  <c:v>1.0300000000000002</c:v>
                </c:pt>
                <c:pt idx="83">
                  <c:v>1.2599999999999998</c:v>
                </c:pt>
                <c:pt idx="84">
                  <c:v>1.4100000000000001</c:v>
                </c:pt>
                <c:pt idx="85">
                  <c:v>1.2800000000000002</c:v>
                </c:pt>
                <c:pt idx="86">
                  <c:v>1.4100000000000001</c:v>
                </c:pt>
                <c:pt idx="87">
                  <c:v>1.5899999999999999</c:v>
                </c:pt>
                <c:pt idx="88">
                  <c:v>1.5099999999999998</c:v>
                </c:pt>
                <c:pt idx="89">
                  <c:v>1.42</c:v>
                </c:pt>
                <c:pt idx="90">
                  <c:v>1.0299999999999994</c:v>
                </c:pt>
                <c:pt idx="91">
                  <c:v>1.0199999999999996</c:v>
                </c:pt>
                <c:pt idx="92">
                  <c:v>1.1299999999999999</c:v>
                </c:pt>
                <c:pt idx="93">
                  <c:v>0.91999999999999993</c:v>
                </c:pt>
                <c:pt idx="94">
                  <c:v>0.59999999999999964</c:v>
                </c:pt>
                <c:pt idx="95">
                  <c:v>0.50999999999999979</c:v>
                </c:pt>
                <c:pt idx="96">
                  <c:v>0.36000000000000032</c:v>
                </c:pt>
                <c:pt idx="97">
                  <c:v>0.33999999999999986</c:v>
                </c:pt>
                <c:pt idx="98">
                  <c:v>0.49000000000000021</c:v>
                </c:pt>
                <c:pt idx="99">
                  <c:v>0.55999999999999961</c:v>
                </c:pt>
                <c:pt idx="100">
                  <c:v>0.51000000000000068</c:v>
                </c:pt>
                <c:pt idx="101">
                  <c:v>0.37999999999999989</c:v>
                </c:pt>
                <c:pt idx="102">
                  <c:v>0.37000000000000011</c:v>
                </c:pt>
                <c:pt idx="103">
                  <c:v>0.29999999999999982</c:v>
                </c:pt>
                <c:pt idx="104">
                  <c:v>6.9999999999999396E-2</c:v>
                </c:pt>
                <c:pt idx="105">
                  <c:v>0.45999999999999996</c:v>
                </c:pt>
                <c:pt idx="106">
                  <c:v>0.29999999999999982</c:v>
                </c:pt>
                <c:pt idx="107">
                  <c:v>0.15000000000000036</c:v>
                </c:pt>
                <c:pt idx="108">
                  <c:v>0.26999999999999957</c:v>
                </c:pt>
                <c:pt idx="109">
                  <c:v>0.44000000000000039</c:v>
                </c:pt>
                <c:pt idx="110">
                  <c:v>0.66000000000000014</c:v>
                </c:pt>
                <c:pt idx="111">
                  <c:v>0.76999999999999957</c:v>
                </c:pt>
                <c:pt idx="112">
                  <c:v>0.91000000000000014</c:v>
                </c:pt>
                <c:pt idx="113">
                  <c:v>1.1800000000000006</c:v>
                </c:pt>
                <c:pt idx="114">
                  <c:v>1.0999999999999996</c:v>
                </c:pt>
                <c:pt idx="115">
                  <c:v>1.0700000000000003</c:v>
                </c:pt>
                <c:pt idx="116">
                  <c:v>1.0999999999999996</c:v>
                </c:pt>
                <c:pt idx="117">
                  <c:v>1.0900000000000007</c:v>
                </c:pt>
                <c:pt idx="118">
                  <c:v>0.79999999999999982</c:v>
                </c:pt>
                <c:pt idx="119">
                  <c:v>0.91999999999999993</c:v>
                </c:pt>
                <c:pt idx="120">
                  <c:v>1.1600000000000001</c:v>
                </c:pt>
                <c:pt idx="121">
                  <c:v>0.78999999999999915</c:v>
                </c:pt>
                <c:pt idx="122">
                  <c:v>0.39999999999999947</c:v>
                </c:pt>
                <c:pt idx="123">
                  <c:v>0.16999999999999993</c:v>
                </c:pt>
                <c:pt idx="124">
                  <c:v>0.45000000000000018</c:v>
                </c:pt>
                <c:pt idx="125">
                  <c:v>0.23999999999999932</c:v>
                </c:pt>
                <c:pt idx="126">
                  <c:v>-8.9999999999999858E-2</c:v>
                </c:pt>
                <c:pt idx="127">
                  <c:v>-0.45000000000000018</c:v>
                </c:pt>
                <c:pt idx="128">
                  <c:v>-0.37999999999999989</c:v>
                </c:pt>
                <c:pt idx="129">
                  <c:v>-0.54999999999999982</c:v>
                </c:pt>
                <c:pt idx="130">
                  <c:v>-0.64000000000000057</c:v>
                </c:pt>
                <c:pt idx="131">
                  <c:v>-0.70000000000000018</c:v>
                </c:pt>
                <c:pt idx="132">
                  <c:v>-0.12999999999999989</c:v>
                </c:pt>
                <c:pt idx="133">
                  <c:v>8.9999999999999858E-2</c:v>
                </c:pt>
                <c:pt idx="134">
                  <c:v>0.34999999999999964</c:v>
                </c:pt>
                <c:pt idx="135">
                  <c:v>1.1699999999999995</c:v>
                </c:pt>
                <c:pt idx="136">
                  <c:v>1.6899999999999995</c:v>
                </c:pt>
                <c:pt idx="137">
                  <c:v>1.7100000000000004</c:v>
                </c:pt>
                <c:pt idx="138">
                  <c:v>1.6500000000000004</c:v>
                </c:pt>
                <c:pt idx="139">
                  <c:v>1.5299999999999998</c:v>
                </c:pt>
                <c:pt idx="140">
                  <c:v>2.0400000000000005</c:v>
                </c:pt>
                <c:pt idx="141">
                  <c:v>2.37</c:v>
                </c:pt>
                <c:pt idx="142">
                  <c:v>2.74</c:v>
                </c:pt>
                <c:pt idx="143">
                  <c:v>3.37</c:v>
                </c:pt>
                <c:pt idx="144">
                  <c:v>3.3600000000000003</c:v>
                </c:pt>
                <c:pt idx="145">
                  <c:v>3.1500000000000004</c:v>
                </c:pt>
                <c:pt idx="146">
                  <c:v>3.45</c:v>
                </c:pt>
                <c:pt idx="147">
                  <c:v>3.46</c:v>
                </c:pt>
                <c:pt idx="148">
                  <c:v>3.4000000000000004</c:v>
                </c:pt>
                <c:pt idx="149">
                  <c:v>3.1999999999999997</c:v>
                </c:pt>
                <c:pt idx="150">
                  <c:v>2.9400000000000004</c:v>
                </c:pt>
                <c:pt idx="151">
                  <c:v>2.61</c:v>
                </c:pt>
                <c:pt idx="152">
                  <c:v>2.21</c:v>
                </c:pt>
                <c:pt idx="153">
                  <c:v>2.33</c:v>
                </c:pt>
                <c:pt idx="154">
                  <c:v>2.8</c:v>
                </c:pt>
                <c:pt idx="155">
                  <c:v>2.8200000000000003</c:v>
                </c:pt>
                <c:pt idx="156">
                  <c:v>2.86</c:v>
                </c:pt>
                <c:pt idx="157">
                  <c:v>2.71</c:v>
                </c:pt>
                <c:pt idx="158">
                  <c:v>2.66</c:v>
                </c:pt>
                <c:pt idx="159">
                  <c:v>2.81</c:v>
                </c:pt>
                <c:pt idx="160">
                  <c:v>2.4799999999999995</c:v>
                </c:pt>
                <c:pt idx="161">
                  <c:v>2.39</c:v>
                </c:pt>
                <c:pt idx="162">
                  <c:v>3.06</c:v>
                </c:pt>
                <c:pt idx="163">
                  <c:v>3.4800000000000004</c:v>
                </c:pt>
                <c:pt idx="164">
                  <c:v>3.3099999999999996</c:v>
                </c:pt>
                <c:pt idx="165">
                  <c:v>3.35</c:v>
                </c:pt>
                <c:pt idx="166">
                  <c:v>3.3499999999999996</c:v>
                </c:pt>
                <c:pt idx="167">
                  <c:v>3.3599999999999994</c:v>
                </c:pt>
                <c:pt idx="168">
                  <c:v>3.2500000000000004</c:v>
                </c:pt>
                <c:pt idx="169">
                  <c:v>3.14</c:v>
                </c:pt>
                <c:pt idx="170">
                  <c:v>2.88</c:v>
                </c:pt>
                <c:pt idx="171">
                  <c:v>3.3899999999999997</c:v>
                </c:pt>
                <c:pt idx="172">
                  <c:v>3.6799999999999997</c:v>
                </c:pt>
                <c:pt idx="173">
                  <c:v>3.4400000000000004</c:v>
                </c:pt>
                <c:pt idx="174">
                  <c:v>3.1399999999999997</c:v>
                </c:pt>
                <c:pt idx="175">
                  <c:v>2.7800000000000002</c:v>
                </c:pt>
                <c:pt idx="176">
                  <c:v>2.4500000000000002</c:v>
                </c:pt>
                <c:pt idx="177">
                  <c:v>2.3099999999999996</c:v>
                </c:pt>
                <c:pt idx="178">
                  <c:v>2.0800000000000005</c:v>
                </c:pt>
                <c:pt idx="179">
                  <c:v>2.0100000000000002</c:v>
                </c:pt>
                <c:pt idx="180">
                  <c:v>1.8499999999999996</c:v>
                </c:pt>
                <c:pt idx="181">
                  <c:v>1.5899999999999999</c:v>
                </c:pt>
                <c:pt idx="182">
                  <c:v>1.7000000000000002</c:v>
                </c:pt>
                <c:pt idx="183">
                  <c:v>1.5</c:v>
                </c:pt>
                <c:pt idx="184">
                  <c:v>1.2399999999999998</c:v>
                </c:pt>
                <c:pt idx="185">
                  <c:v>0.96</c:v>
                </c:pt>
                <c:pt idx="186">
                  <c:v>0.88999999999999968</c:v>
                </c:pt>
                <c:pt idx="187">
                  <c:v>0.73999999999999977</c:v>
                </c:pt>
                <c:pt idx="188">
                  <c:v>0.71</c:v>
                </c:pt>
                <c:pt idx="189">
                  <c:v>0.66999999999999993</c:v>
                </c:pt>
                <c:pt idx="190">
                  <c:v>0.56999999999999984</c:v>
                </c:pt>
                <c:pt idx="191">
                  <c:v>0.49999999999999956</c:v>
                </c:pt>
                <c:pt idx="192">
                  <c:v>8.0000000000000071E-2</c:v>
                </c:pt>
                <c:pt idx="193">
                  <c:v>3.0000000000000249E-2</c:v>
                </c:pt>
                <c:pt idx="194">
                  <c:v>8.9999999999999858E-2</c:v>
                </c:pt>
                <c:pt idx="195">
                  <c:v>0.27000000000000046</c:v>
                </c:pt>
                <c:pt idx="196">
                  <c:v>0.27000000000000046</c:v>
                </c:pt>
                <c:pt idx="197">
                  <c:v>0.19000000000000039</c:v>
                </c:pt>
                <c:pt idx="198">
                  <c:v>9.9999999999997868E-3</c:v>
                </c:pt>
                <c:pt idx="199">
                  <c:v>-0.20999999999999996</c:v>
                </c:pt>
                <c:pt idx="200">
                  <c:v>-0.20999999999999996</c:v>
                </c:pt>
                <c:pt idx="201">
                  <c:v>-0.3199999999999994</c:v>
                </c:pt>
                <c:pt idx="202">
                  <c:v>-0.47000000000000064</c:v>
                </c:pt>
                <c:pt idx="203">
                  <c:v>-0.41000000000000014</c:v>
                </c:pt>
                <c:pt idx="204">
                  <c:v>-0.35000000000000053</c:v>
                </c:pt>
                <c:pt idx="205">
                  <c:v>-0.44000000000000039</c:v>
                </c:pt>
                <c:pt idx="206">
                  <c:v>-0.52000000000000046</c:v>
                </c:pt>
                <c:pt idx="207">
                  <c:v>-0.3199999999999994</c:v>
                </c:pt>
                <c:pt idx="208">
                  <c:v>-0.12000000000000011</c:v>
                </c:pt>
                <c:pt idx="209">
                  <c:v>0.35999999999999943</c:v>
                </c:pt>
                <c:pt idx="210">
                  <c:v>4.0000000000000036E-2</c:v>
                </c:pt>
                <c:pt idx="211">
                  <c:v>0.34999999999999964</c:v>
                </c:pt>
                <c:pt idx="212">
                  <c:v>0.52999999999999936</c:v>
                </c:pt>
                <c:pt idx="213">
                  <c:v>0.53000000000000025</c:v>
                </c:pt>
                <c:pt idx="214">
                  <c:v>0.80000000000000027</c:v>
                </c:pt>
                <c:pt idx="215">
                  <c:v>1.0299999999999998</c:v>
                </c:pt>
                <c:pt idx="216">
                  <c:v>0.92000000000000037</c:v>
                </c:pt>
                <c:pt idx="217">
                  <c:v>1.5700000000000003</c:v>
                </c:pt>
                <c:pt idx="218">
                  <c:v>2.2299999999999995</c:v>
                </c:pt>
                <c:pt idx="219">
                  <c:v>2.37</c:v>
                </c:pt>
                <c:pt idx="220">
                  <c:v>2.12</c:v>
                </c:pt>
                <c:pt idx="221">
                  <c:v>2.21</c:v>
                </c:pt>
                <c:pt idx="222">
                  <c:v>2.3499999999999996</c:v>
                </c:pt>
                <c:pt idx="223">
                  <c:v>2.14</c:v>
                </c:pt>
                <c:pt idx="224">
                  <c:v>2.54</c:v>
                </c:pt>
                <c:pt idx="225">
                  <c:v>3.12</c:v>
                </c:pt>
                <c:pt idx="226">
                  <c:v>3.34</c:v>
                </c:pt>
                <c:pt idx="227">
                  <c:v>2.39</c:v>
                </c:pt>
                <c:pt idx="228">
                  <c:v>2.39</c:v>
                </c:pt>
                <c:pt idx="229">
                  <c:v>2.5700000000000003</c:v>
                </c:pt>
                <c:pt idx="230">
                  <c:v>2.5999999999999996</c:v>
                </c:pt>
                <c:pt idx="231">
                  <c:v>2.77</c:v>
                </c:pt>
                <c:pt idx="232">
                  <c:v>3.11</c:v>
                </c:pt>
                <c:pt idx="233">
                  <c:v>3.54</c:v>
                </c:pt>
                <c:pt idx="234">
                  <c:v>3.38</c:v>
                </c:pt>
              </c:numCache>
            </c:numRef>
          </c:val>
          <c:smooth val="0"/>
        </c:ser>
        <c:dLbls>
          <c:showLegendKey val="0"/>
          <c:showVal val="0"/>
          <c:showCatName val="0"/>
          <c:showSerName val="0"/>
          <c:showPercent val="0"/>
          <c:showBubbleSize val="0"/>
        </c:dLbls>
        <c:marker val="1"/>
        <c:smooth val="0"/>
        <c:axId val="184333824"/>
        <c:axId val="182775744"/>
      </c:lineChart>
      <c:dateAx>
        <c:axId val="184333824"/>
        <c:scaling>
          <c:orientation val="minMax"/>
        </c:scaling>
        <c:delete val="0"/>
        <c:axPos val="b"/>
        <c:numFmt formatCode="[$-409]mmm\-yy;@" sourceLinked="0"/>
        <c:majorTickMark val="out"/>
        <c:minorTickMark val="none"/>
        <c:tickLblPos val="nextTo"/>
        <c:spPr>
          <a:ln w="3175">
            <a:no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82775744"/>
        <c:crossesAt val="-1"/>
        <c:auto val="1"/>
        <c:lblOffset val="100"/>
        <c:baseTimeUnit val="days"/>
        <c:majorUnit val="24"/>
        <c:majorTimeUnit val="months"/>
        <c:minorUnit val="1"/>
        <c:minorTimeUnit val="months"/>
      </c:dateAx>
      <c:valAx>
        <c:axId val="182775744"/>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84333824"/>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000000"/>
                </a:solidFill>
                <a:latin typeface="Gill Sans MT"/>
                <a:ea typeface="Gill Sans MT"/>
                <a:cs typeface="Gill Sans MT"/>
              </a:defRPr>
            </a:pPr>
            <a:r>
              <a:rPr lang="en-US" sz="3200" dirty="0"/>
              <a:t>Change</a:t>
            </a:r>
            <a:r>
              <a:rPr lang="en-US" sz="3200" baseline="0" dirty="0"/>
              <a:t> in GDP since Q1 2008</a:t>
            </a:r>
            <a:endParaRPr lang="en-US" sz="3200" dirty="0"/>
          </a:p>
        </c:rich>
      </c:tx>
      <c:layout>
        <c:manualLayout>
          <c:xMode val="edge"/>
          <c:yMode val="edge"/>
          <c:x val="8.7414034784113512E-2"/>
          <c:y val="1.740091808037509E-2"/>
        </c:manualLayout>
      </c:layout>
      <c:overlay val="0"/>
      <c:spPr>
        <a:noFill/>
        <a:ln w="25400">
          <a:noFill/>
        </a:ln>
      </c:spPr>
    </c:title>
    <c:autoTitleDeleted val="0"/>
    <c:plotArea>
      <c:layout>
        <c:manualLayout>
          <c:layoutTarget val="inner"/>
          <c:xMode val="edge"/>
          <c:yMode val="edge"/>
          <c:x val="6.3167259786476859E-2"/>
          <c:y val="9.5549738219895292E-2"/>
          <c:w val="0.83360892388451446"/>
          <c:h val="0.82486121053050188"/>
        </c:manualLayout>
      </c:layout>
      <c:lineChart>
        <c:grouping val="standard"/>
        <c:varyColors val="0"/>
        <c:ser>
          <c:idx val="4"/>
          <c:order val="0"/>
          <c:tx>
            <c:strRef>
              <c:f>Data!$L$12</c:f>
              <c:strCache>
                <c:ptCount val="1"/>
                <c:pt idx="0">
                  <c:v>US</c:v>
                </c:pt>
              </c:strCache>
            </c:strRef>
          </c:tx>
          <c:spPr>
            <a:ln w="50800"/>
          </c:spPr>
          <c:marker>
            <c:symbol val="none"/>
          </c:marker>
          <c:cat>
            <c:strRef>
              <c:f>Data!$G$13:$G$29</c:f>
              <c:strCache>
                <c:ptCount val="17"/>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strCache>
            </c:strRef>
          </c:cat>
          <c:val>
            <c:numRef>
              <c:f>Data!$L$13:$L$29</c:f>
              <c:numCache>
                <c:formatCode>0.00%</c:formatCode>
                <c:ptCount val="17"/>
                <c:pt idx="0">
                  <c:v>0</c:v>
                </c:pt>
                <c:pt idx="1">
                  <c:v>3.2901023942463756E-3</c:v>
                </c:pt>
                <c:pt idx="2">
                  <c:v>-6.0226309878996642E-3</c:v>
                </c:pt>
                <c:pt idx="3">
                  <c:v>-2.8890461222043615E-2</c:v>
                </c:pt>
                <c:pt idx="4">
                  <c:v>-4.1902245420905752E-2</c:v>
                </c:pt>
                <c:pt idx="5">
                  <c:v>-4.2646777936348121E-2</c:v>
                </c:pt>
                <c:pt idx="6">
                  <c:v>-3.9201212142970468E-2</c:v>
                </c:pt>
                <c:pt idx="7">
                  <c:v>-2.9687919856676293E-2</c:v>
                </c:pt>
                <c:pt idx="8">
                  <c:v>-2.4063070452143388E-2</c:v>
                </c:pt>
                <c:pt idx="9">
                  <c:v>-1.863268962562703E-2</c:v>
                </c:pt>
                <c:pt idx="10">
                  <c:v>-1.2314945908692334E-2</c:v>
                </c:pt>
                <c:pt idx="11">
                  <c:v>-6.4549142416282833E-3</c:v>
                </c:pt>
                <c:pt idx="12">
                  <c:v>-6.2573991153220153E-3</c:v>
                </c:pt>
                <c:pt idx="13">
                  <c:v>-1.5746452016366044E-4</c:v>
                </c:pt>
                <c:pt idx="14">
                  <c:v>3.020543043946027E-3</c:v>
                </c:pt>
                <c:pt idx="15">
                  <c:v>1.3129784340756113E-2</c:v>
                </c:pt>
                <c:pt idx="16">
                  <c:v>1.8065513430682568E-2</c:v>
                </c:pt>
              </c:numCache>
            </c:numRef>
          </c:val>
          <c:smooth val="0"/>
        </c:ser>
        <c:dLbls>
          <c:showLegendKey val="0"/>
          <c:showVal val="0"/>
          <c:showCatName val="0"/>
          <c:showSerName val="0"/>
          <c:showPercent val="0"/>
          <c:showBubbleSize val="0"/>
        </c:dLbls>
        <c:marker val="1"/>
        <c:smooth val="0"/>
        <c:axId val="277221888"/>
        <c:axId val="173658624"/>
      </c:lineChart>
      <c:catAx>
        <c:axId val="277221888"/>
        <c:scaling>
          <c:orientation val="minMax"/>
        </c:scaling>
        <c:delete val="0"/>
        <c:axPos val="b"/>
        <c:numFmt formatCode="General" sourceLinked="1"/>
        <c:majorTickMark val="out"/>
        <c:minorTickMark val="none"/>
        <c:tickLblPos val="low"/>
        <c:spPr>
          <a:ln w="25400">
            <a:solidFill>
              <a:sysClr val="window" lastClr="FFFFFF">
                <a:lumMod val="65000"/>
              </a:sysClr>
            </a:solidFill>
            <a:prstDash val="solid"/>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173658624"/>
        <c:crosses val="autoZero"/>
        <c:auto val="1"/>
        <c:lblAlgn val="ctr"/>
        <c:lblOffset val="100"/>
        <c:tickLblSkip val="8"/>
        <c:tickMarkSkip val="3000"/>
        <c:noMultiLvlLbl val="0"/>
      </c:catAx>
      <c:valAx>
        <c:axId val="173658624"/>
        <c:scaling>
          <c:orientation val="minMax"/>
          <c:max val="2.0000000000000004E-2"/>
          <c:min val="-8.0000000000000016E-2"/>
        </c:scaling>
        <c:delete val="0"/>
        <c:axPos val="l"/>
        <c:majorGridlines>
          <c:spPr>
            <a:ln w="3175">
              <a:solidFill>
                <a:sysClr val="window" lastClr="FFFFFF"/>
              </a:solidFill>
              <a:prstDash val="solid"/>
            </a:ln>
          </c:spPr>
        </c:majorGridlines>
        <c:numFmt formatCode="0%" sourceLinked="0"/>
        <c:majorTickMark val="out"/>
        <c:minorTickMark val="none"/>
        <c:tickLblPos val="nextTo"/>
        <c:spPr>
          <a:ln w="9525">
            <a:solidFill>
              <a:sysClr val="window" lastClr="FFFFFF"/>
            </a:solidFill>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277221888"/>
        <c:crosses val="autoZero"/>
        <c:crossBetween val="between"/>
        <c:majorUnit val="2.0000000000000004E-2"/>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000000"/>
                </a:solidFill>
                <a:latin typeface="Gill Sans MT"/>
                <a:ea typeface="Gill Sans MT"/>
                <a:cs typeface="Gill Sans MT"/>
              </a:defRPr>
            </a:pPr>
            <a:r>
              <a:rPr lang="en-US" sz="3200" dirty="0"/>
              <a:t>Change</a:t>
            </a:r>
            <a:r>
              <a:rPr lang="en-US" sz="3200" baseline="0" dirty="0"/>
              <a:t> in GDP since Q1 2008</a:t>
            </a:r>
            <a:endParaRPr lang="en-US" sz="3200" dirty="0"/>
          </a:p>
        </c:rich>
      </c:tx>
      <c:layout>
        <c:manualLayout>
          <c:xMode val="edge"/>
          <c:yMode val="edge"/>
          <c:x val="8.7414034784113512E-2"/>
          <c:y val="1.740091808037509E-2"/>
        </c:manualLayout>
      </c:layout>
      <c:overlay val="0"/>
      <c:spPr>
        <a:noFill/>
        <a:ln w="25400">
          <a:noFill/>
        </a:ln>
      </c:spPr>
    </c:title>
    <c:autoTitleDeleted val="0"/>
    <c:plotArea>
      <c:layout>
        <c:manualLayout>
          <c:layoutTarget val="inner"/>
          <c:xMode val="edge"/>
          <c:yMode val="edge"/>
          <c:x val="6.3167259786476859E-2"/>
          <c:y val="9.5549738219895292E-2"/>
          <c:w val="0.83360892388451446"/>
          <c:h val="0.82486121053050188"/>
        </c:manualLayout>
      </c:layout>
      <c:lineChart>
        <c:grouping val="standard"/>
        <c:varyColors val="0"/>
        <c:ser>
          <c:idx val="0"/>
          <c:order val="0"/>
          <c:tx>
            <c:strRef>
              <c:f>Data!$H$12</c:f>
              <c:strCache>
                <c:ptCount val="1"/>
                <c:pt idx="0">
                  <c:v>Germany</c:v>
                </c:pt>
              </c:strCache>
            </c:strRef>
          </c:tx>
          <c:spPr>
            <a:ln w="50800">
              <a:solidFill>
                <a:srgbClr val="C62127"/>
              </a:solidFill>
              <a:prstDash val="solid"/>
            </a:ln>
          </c:spPr>
          <c:marker>
            <c:symbol val="none"/>
          </c:marker>
          <c:cat>
            <c:strRef>
              <c:f>Data!$G$13:$G$29</c:f>
              <c:strCache>
                <c:ptCount val="17"/>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strCache>
            </c:strRef>
          </c:cat>
          <c:val>
            <c:numRef>
              <c:f>Data!$H$13:$H$29</c:f>
              <c:numCache>
                <c:formatCode>0.00%</c:formatCode>
                <c:ptCount val="17"/>
                <c:pt idx="0">
                  <c:v>0</c:v>
                </c:pt>
                <c:pt idx="1">
                  <c:v>-4.4686412820945324E-3</c:v>
                </c:pt>
                <c:pt idx="2">
                  <c:v>-8.9411041459891358E-3</c:v>
                </c:pt>
                <c:pt idx="3">
                  <c:v>-2.9190105835902754E-2</c:v>
                </c:pt>
                <c:pt idx="4">
                  <c:v>-6.8199181614601256E-2</c:v>
                </c:pt>
                <c:pt idx="5">
                  <c:v>-6.6429923918342917E-2</c:v>
                </c:pt>
                <c:pt idx="6">
                  <c:v>-5.9027145784975289E-2</c:v>
                </c:pt>
                <c:pt idx="7">
                  <c:v>-5.0136593691589994E-2</c:v>
                </c:pt>
                <c:pt idx="8">
                  <c:v>-4.3983372078641982E-2</c:v>
                </c:pt>
                <c:pt idx="9">
                  <c:v>-2.2446500144268609E-2</c:v>
                </c:pt>
                <c:pt idx="10">
                  <c:v>-1.5877781100372929E-2</c:v>
                </c:pt>
                <c:pt idx="11">
                  <c:v>-9.6405641111632773E-3</c:v>
                </c:pt>
                <c:pt idx="12">
                  <c:v>2.4005630360731437E-3</c:v>
                </c:pt>
                <c:pt idx="13">
                  <c:v>6.6177598593569181E-3</c:v>
                </c:pt>
                <c:pt idx="14">
                  <c:v>1.0299742667191808E-2</c:v>
                </c:pt>
                <c:pt idx="15">
                  <c:v>8.8352131996898252E-3</c:v>
                </c:pt>
                <c:pt idx="16">
                  <c:v>1.4498425251302273E-2</c:v>
                </c:pt>
              </c:numCache>
            </c:numRef>
          </c:val>
          <c:smooth val="0"/>
        </c:ser>
        <c:ser>
          <c:idx val="1"/>
          <c:order val="1"/>
          <c:tx>
            <c:strRef>
              <c:f>Data!$I$12</c:f>
              <c:strCache>
                <c:ptCount val="1"/>
                <c:pt idx="0">
                  <c:v>Spain</c:v>
                </c:pt>
              </c:strCache>
            </c:strRef>
          </c:tx>
          <c:spPr>
            <a:ln w="50800"/>
          </c:spPr>
          <c:marker>
            <c:symbol val="none"/>
          </c:marker>
          <c:cat>
            <c:strRef>
              <c:f>Data!$G$13:$G$29</c:f>
              <c:strCache>
                <c:ptCount val="17"/>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strCache>
            </c:strRef>
          </c:cat>
          <c:val>
            <c:numRef>
              <c:f>Data!$I$13:$I$29</c:f>
              <c:numCache>
                <c:formatCode>0.00%</c:formatCode>
                <c:ptCount val="17"/>
                <c:pt idx="0">
                  <c:v>0</c:v>
                </c:pt>
                <c:pt idx="1">
                  <c:v>-2.9942698993878751E-4</c:v>
                </c:pt>
                <c:pt idx="2">
                  <c:v>-7.842136676091481E-3</c:v>
                </c:pt>
                <c:pt idx="3">
                  <c:v>-1.8759334316144006E-2</c:v>
                </c:pt>
                <c:pt idx="4">
                  <c:v>-3.5085915976922066E-2</c:v>
                </c:pt>
                <c:pt idx="5">
                  <c:v>-4.4331232276166643E-2</c:v>
                </c:pt>
                <c:pt idx="6">
                  <c:v>-4.7115016172859278E-2</c:v>
                </c:pt>
                <c:pt idx="7">
                  <c:v>-4.8411325844914373E-2</c:v>
                </c:pt>
                <c:pt idx="8">
                  <c:v>-4.7389208851557681E-2</c:v>
                </c:pt>
                <c:pt idx="9">
                  <c:v>-4.4847013684588773E-2</c:v>
                </c:pt>
                <c:pt idx="10">
                  <c:v>-4.4272899673543489E-2</c:v>
                </c:pt>
                <c:pt idx="11">
                  <c:v>-4.1832943046986863E-2</c:v>
                </c:pt>
                <c:pt idx="12">
                  <c:v>-3.8127774316167144E-2</c:v>
                </c:pt>
                <c:pt idx="13">
                  <c:v>-3.65747300017365E-2</c:v>
                </c:pt>
                <c:pt idx="14">
                  <c:v>-3.635823582427717E-2</c:v>
                </c:pt>
                <c:pt idx="15">
                  <c:v>-3.9486702694800001E-2</c:v>
                </c:pt>
                <c:pt idx="16">
                  <c:v>-4.2449784978289905E-2</c:v>
                </c:pt>
              </c:numCache>
            </c:numRef>
          </c:val>
          <c:smooth val="0"/>
        </c:ser>
        <c:ser>
          <c:idx val="2"/>
          <c:order val="2"/>
          <c:tx>
            <c:strRef>
              <c:f>Data!$J$12</c:f>
              <c:strCache>
                <c:ptCount val="1"/>
                <c:pt idx="0">
                  <c:v>France</c:v>
                </c:pt>
              </c:strCache>
            </c:strRef>
          </c:tx>
          <c:spPr>
            <a:ln w="50800"/>
          </c:spPr>
          <c:marker>
            <c:symbol val="none"/>
          </c:marker>
          <c:cat>
            <c:strRef>
              <c:f>Data!$G$13:$G$29</c:f>
              <c:strCache>
                <c:ptCount val="17"/>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strCache>
            </c:strRef>
          </c:cat>
          <c:val>
            <c:numRef>
              <c:f>Data!$J$13:$J$29</c:f>
              <c:numCache>
                <c:formatCode>0.00%</c:formatCode>
                <c:ptCount val="17"/>
                <c:pt idx="0">
                  <c:v>0</c:v>
                </c:pt>
                <c:pt idx="1">
                  <c:v>-6.2611376203309636E-3</c:v>
                </c:pt>
                <c:pt idx="2">
                  <c:v>-1.0939030609362006E-2</c:v>
                </c:pt>
                <c:pt idx="3">
                  <c:v>-2.6857213683565338E-2</c:v>
                </c:pt>
                <c:pt idx="4">
                  <c:v>-4.2880532560110075E-2</c:v>
                </c:pt>
                <c:pt idx="5">
                  <c:v>-4.3301772750183647E-2</c:v>
                </c:pt>
                <c:pt idx="6">
                  <c:v>-4.159321755171512E-2</c:v>
                </c:pt>
                <c:pt idx="7">
                  <c:v>-3.6701311235013565E-2</c:v>
                </c:pt>
                <c:pt idx="8">
                  <c:v>-3.3989461546767366E-2</c:v>
                </c:pt>
                <c:pt idx="9">
                  <c:v>-2.7307548354739954E-2</c:v>
                </c:pt>
                <c:pt idx="10">
                  <c:v>-2.3095058667471965E-2</c:v>
                </c:pt>
                <c:pt idx="11">
                  <c:v>-1.958424312500686E-2</c:v>
                </c:pt>
                <c:pt idx="12">
                  <c:v>-1.0987632379573993E-2</c:v>
                </c:pt>
                <c:pt idx="13">
                  <c:v>-1.0863548481701676E-2</c:v>
                </c:pt>
                <c:pt idx="14">
                  <c:v>-8.3555682793906381E-3</c:v>
                </c:pt>
                <c:pt idx="15">
                  <c:v>-8.3793380647618609E-3</c:v>
                </c:pt>
                <c:pt idx="16">
                  <c:v>-8.1293992563888657E-3</c:v>
                </c:pt>
              </c:numCache>
            </c:numRef>
          </c:val>
          <c:smooth val="0"/>
        </c:ser>
        <c:ser>
          <c:idx val="3"/>
          <c:order val="3"/>
          <c:tx>
            <c:strRef>
              <c:f>Data!$K$12</c:f>
              <c:strCache>
                <c:ptCount val="1"/>
                <c:pt idx="0">
                  <c:v>Italy</c:v>
                </c:pt>
              </c:strCache>
            </c:strRef>
          </c:tx>
          <c:spPr>
            <a:ln w="50800"/>
          </c:spPr>
          <c:marker>
            <c:symbol val="none"/>
          </c:marker>
          <c:cat>
            <c:strRef>
              <c:f>Data!$G$13:$G$29</c:f>
              <c:strCache>
                <c:ptCount val="17"/>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strCache>
            </c:strRef>
          </c:cat>
          <c:val>
            <c:numRef>
              <c:f>Data!$K$13:$K$29</c:f>
              <c:numCache>
                <c:formatCode>0.00%</c:formatCode>
                <c:ptCount val="17"/>
                <c:pt idx="0">
                  <c:v>0</c:v>
                </c:pt>
                <c:pt idx="1">
                  <c:v>-5.6457084361853996E-3</c:v>
                </c:pt>
                <c:pt idx="2">
                  <c:v>-1.6527579420697998E-2</c:v>
                </c:pt>
                <c:pt idx="3">
                  <c:v>-3.4408038607710828E-2</c:v>
                </c:pt>
                <c:pt idx="4">
                  <c:v>-6.8579114199805474E-2</c:v>
                </c:pt>
                <c:pt idx="5">
                  <c:v>-6.9977036804633963E-2</c:v>
                </c:pt>
                <c:pt idx="6">
                  <c:v>-6.6464271614298034E-2</c:v>
                </c:pt>
                <c:pt idx="7">
                  <c:v>-6.8172881519926787E-2</c:v>
                </c:pt>
                <c:pt idx="8">
                  <c:v>-5.8800884815975445E-2</c:v>
                </c:pt>
                <c:pt idx="9">
                  <c:v>-5.2259074700439737E-2</c:v>
                </c:pt>
                <c:pt idx="10">
                  <c:v>-4.8814463632614984E-2</c:v>
                </c:pt>
                <c:pt idx="11">
                  <c:v>-4.7325246465868193E-2</c:v>
                </c:pt>
                <c:pt idx="12">
                  <c:v>-4.6151653068982966E-2</c:v>
                </c:pt>
                <c:pt idx="13">
                  <c:v>-4.3136872065679108E-2</c:v>
                </c:pt>
                <c:pt idx="14">
                  <c:v>-4.5002949756797278E-2</c:v>
                </c:pt>
                <c:pt idx="15">
                  <c:v>-5.2192699628341235E-2</c:v>
                </c:pt>
                <c:pt idx="16">
                  <c:v>-6.0120864977476804E-2</c:v>
                </c:pt>
              </c:numCache>
            </c:numRef>
          </c:val>
          <c:smooth val="0"/>
        </c:ser>
        <c:ser>
          <c:idx val="4"/>
          <c:order val="4"/>
          <c:tx>
            <c:strRef>
              <c:f>Data!$L$12</c:f>
              <c:strCache>
                <c:ptCount val="1"/>
                <c:pt idx="0">
                  <c:v>US</c:v>
                </c:pt>
              </c:strCache>
            </c:strRef>
          </c:tx>
          <c:spPr>
            <a:ln w="50800"/>
          </c:spPr>
          <c:marker>
            <c:symbol val="none"/>
          </c:marker>
          <c:cat>
            <c:strRef>
              <c:f>Data!$G$13:$G$29</c:f>
              <c:strCache>
                <c:ptCount val="17"/>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strCache>
            </c:strRef>
          </c:cat>
          <c:val>
            <c:numRef>
              <c:f>Data!$L$13:$L$29</c:f>
              <c:numCache>
                <c:formatCode>0.00%</c:formatCode>
                <c:ptCount val="17"/>
                <c:pt idx="0">
                  <c:v>0</c:v>
                </c:pt>
                <c:pt idx="1">
                  <c:v>3.2901023942463756E-3</c:v>
                </c:pt>
                <c:pt idx="2">
                  <c:v>-6.0226309878996642E-3</c:v>
                </c:pt>
                <c:pt idx="3">
                  <c:v>-2.8890461222043615E-2</c:v>
                </c:pt>
                <c:pt idx="4">
                  <c:v>-4.1902245420905752E-2</c:v>
                </c:pt>
                <c:pt idx="5">
                  <c:v>-4.2646777936348121E-2</c:v>
                </c:pt>
                <c:pt idx="6">
                  <c:v>-3.9201212142970468E-2</c:v>
                </c:pt>
                <c:pt idx="7">
                  <c:v>-2.9687919856676293E-2</c:v>
                </c:pt>
                <c:pt idx="8">
                  <c:v>-2.4063070452143388E-2</c:v>
                </c:pt>
                <c:pt idx="9">
                  <c:v>-1.863268962562703E-2</c:v>
                </c:pt>
                <c:pt idx="10">
                  <c:v>-1.2314945908692334E-2</c:v>
                </c:pt>
                <c:pt idx="11">
                  <c:v>-6.4549142416282833E-3</c:v>
                </c:pt>
                <c:pt idx="12">
                  <c:v>-6.2573991153220153E-3</c:v>
                </c:pt>
                <c:pt idx="13">
                  <c:v>-1.5746452016366044E-4</c:v>
                </c:pt>
                <c:pt idx="14">
                  <c:v>3.020543043946027E-3</c:v>
                </c:pt>
                <c:pt idx="15">
                  <c:v>1.3129784340756113E-2</c:v>
                </c:pt>
                <c:pt idx="16">
                  <c:v>1.8065513430682568E-2</c:v>
                </c:pt>
              </c:numCache>
            </c:numRef>
          </c:val>
          <c:smooth val="0"/>
        </c:ser>
        <c:dLbls>
          <c:showLegendKey val="0"/>
          <c:showVal val="0"/>
          <c:showCatName val="0"/>
          <c:showSerName val="0"/>
          <c:showPercent val="0"/>
          <c:showBubbleSize val="0"/>
        </c:dLbls>
        <c:marker val="1"/>
        <c:smooth val="0"/>
        <c:axId val="277647360"/>
        <c:axId val="173660928"/>
      </c:lineChart>
      <c:catAx>
        <c:axId val="277647360"/>
        <c:scaling>
          <c:orientation val="minMax"/>
        </c:scaling>
        <c:delete val="0"/>
        <c:axPos val="b"/>
        <c:numFmt formatCode="General" sourceLinked="1"/>
        <c:majorTickMark val="out"/>
        <c:minorTickMark val="none"/>
        <c:tickLblPos val="low"/>
        <c:spPr>
          <a:ln w="25400">
            <a:solidFill>
              <a:sysClr val="window" lastClr="FFFFFF">
                <a:lumMod val="65000"/>
              </a:sysClr>
            </a:solidFill>
            <a:prstDash val="solid"/>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173660928"/>
        <c:crosses val="autoZero"/>
        <c:auto val="1"/>
        <c:lblAlgn val="ctr"/>
        <c:lblOffset val="100"/>
        <c:tickLblSkip val="8"/>
        <c:tickMarkSkip val="3000"/>
        <c:noMultiLvlLbl val="0"/>
      </c:catAx>
      <c:valAx>
        <c:axId val="173660928"/>
        <c:scaling>
          <c:orientation val="minMax"/>
          <c:max val="2.0000000000000004E-2"/>
          <c:min val="-8.0000000000000016E-2"/>
        </c:scaling>
        <c:delete val="0"/>
        <c:axPos val="l"/>
        <c:majorGridlines>
          <c:spPr>
            <a:ln w="3175">
              <a:solidFill>
                <a:sysClr val="window" lastClr="FFFFFF"/>
              </a:solidFill>
              <a:prstDash val="solid"/>
            </a:ln>
          </c:spPr>
        </c:majorGridlines>
        <c:numFmt formatCode="0%" sourceLinked="0"/>
        <c:majorTickMark val="out"/>
        <c:minorTickMark val="none"/>
        <c:tickLblPos val="nextTo"/>
        <c:spPr>
          <a:ln w="9525">
            <a:solidFill>
              <a:sysClr val="window" lastClr="FFFFFF"/>
            </a:solidFill>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277647360"/>
        <c:crosses val="autoZero"/>
        <c:crossBetween val="between"/>
        <c:majorUnit val="2.0000000000000004E-2"/>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latin typeface="Gill Sans MT"/>
                <a:ea typeface="Gill Sans MT"/>
                <a:cs typeface="Gill Sans MT"/>
              </a:defRPr>
            </a:pPr>
            <a:r>
              <a:rPr lang="en-US" sz="3200" dirty="0" smtClean="0"/>
              <a:t>Interest</a:t>
            </a:r>
            <a:r>
              <a:rPr lang="en-US" sz="3200" baseline="0" dirty="0" smtClean="0"/>
              <a:t> Rates on Gov’t Bonds</a:t>
            </a:r>
            <a:endParaRPr lang="en-US" sz="3200" dirty="0"/>
          </a:p>
        </c:rich>
      </c:tx>
      <c:layout>
        <c:manualLayout>
          <c:xMode val="edge"/>
          <c:yMode val="edge"/>
          <c:x val="0.1709304461942272"/>
          <c:y val="1.7400858983536167E-2"/>
        </c:manualLayout>
      </c:layout>
      <c:overlay val="0"/>
      <c:spPr>
        <a:noFill/>
        <a:ln w="25400">
          <a:noFill/>
        </a:ln>
      </c:spPr>
    </c:title>
    <c:autoTitleDeleted val="0"/>
    <c:plotArea>
      <c:layout>
        <c:manualLayout>
          <c:layoutTarget val="inner"/>
          <c:xMode val="edge"/>
          <c:yMode val="edge"/>
          <c:x val="6.3167259786476859E-2"/>
          <c:y val="9.5549738219895292E-2"/>
          <c:w val="0.83285720876585934"/>
          <c:h val="0.81260676162233214"/>
        </c:manualLayout>
      </c:layout>
      <c:lineChart>
        <c:grouping val="standard"/>
        <c:varyColors val="0"/>
        <c:ser>
          <c:idx val="0"/>
          <c:order val="0"/>
          <c:tx>
            <c:v>INTGSBESM193N</c:v>
          </c:tx>
          <c:spPr>
            <a:ln w="50800">
              <a:solidFill>
                <a:srgbClr val="C62127"/>
              </a:solidFill>
              <a:prstDash val="solid"/>
            </a:ln>
          </c:spPr>
          <c:marker>
            <c:symbol val="none"/>
          </c:marker>
          <c:cat>
            <c:numRef>
              <c:f>Sheet1!$A$8:$A$277</c:f>
              <c:numCache>
                <c:formatCode>m/d/yyyy</c:formatCode>
                <c:ptCount val="270"/>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numCache>
            </c:numRef>
          </c:cat>
          <c:val>
            <c:numRef>
              <c:f>Sheet1!$B$8:$B$277</c:f>
              <c:numCache>
                <c:formatCode>0.0</c:formatCode>
                <c:ptCount val="270"/>
                <c:pt idx="0">
                  <c:v>14.49</c:v>
                </c:pt>
                <c:pt idx="1">
                  <c:v>14.62</c:v>
                </c:pt>
                <c:pt idx="2">
                  <c:v>14.86</c:v>
                </c:pt>
                <c:pt idx="3">
                  <c:v>14.79</c:v>
                </c:pt>
                <c:pt idx="4">
                  <c:v>14.63</c:v>
                </c:pt>
                <c:pt idx="5">
                  <c:v>14.49</c:v>
                </c:pt>
                <c:pt idx="6">
                  <c:v>14.45</c:v>
                </c:pt>
                <c:pt idx="7">
                  <c:v>14.67</c:v>
                </c:pt>
                <c:pt idx="8">
                  <c:v>15.14</c:v>
                </c:pt>
                <c:pt idx="9">
                  <c:v>14.86</c:v>
                </c:pt>
                <c:pt idx="10">
                  <c:v>14.59</c:v>
                </c:pt>
                <c:pt idx="11">
                  <c:v>14.54</c:v>
                </c:pt>
                <c:pt idx="12">
                  <c:v>14.52</c:v>
                </c:pt>
                <c:pt idx="13">
                  <c:v>14.13</c:v>
                </c:pt>
                <c:pt idx="14">
                  <c:v>13.15</c:v>
                </c:pt>
                <c:pt idx="15">
                  <c:v>12.53</c:v>
                </c:pt>
                <c:pt idx="16">
                  <c:v>11.86</c:v>
                </c:pt>
                <c:pt idx="17">
                  <c:v>11.92</c:v>
                </c:pt>
                <c:pt idx="18">
                  <c:v>12.15</c:v>
                </c:pt>
                <c:pt idx="19">
                  <c:v>12.09</c:v>
                </c:pt>
                <c:pt idx="20">
                  <c:v>11.58</c:v>
                </c:pt>
                <c:pt idx="21">
                  <c:v>11.62</c:v>
                </c:pt>
                <c:pt idx="22">
                  <c:v>11.46</c:v>
                </c:pt>
                <c:pt idx="23">
                  <c:v>11.32</c:v>
                </c:pt>
                <c:pt idx="24">
                  <c:v>10.93</c:v>
                </c:pt>
                <c:pt idx="25">
                  <c:v>10.79</c:v>
                </c:pt>
                <c:pt idx="26">
                  <c:v>10.8</c:v>
                </c:pt>
                <c:pt idx="27">
                  <c:v>10.85</c:v>
                </c:pt>
                <c:pt idx="28">
                  <c:v>10.84</c:v>
                </c:pt>
                <c:pt idx="29">
                  <c:v>11.34</c:v>
                </c:pt>
                <c:pt idx="30">
                  <c:v>11.84</c:v>
                </c:pt>
                <c:pt idx="31">
                  <c:v>12.22</c:v>
                </c:pt>
                <c:pt idx="32">
                  <c:v>12.64</c:v>
                </c:pt>
                <c:pt idx="33">
                  <c:v>13</c:v>
                </c:pt>
                <c:pt idx="34">
                  <c:v>12.54</c:v>
                </c:pt>
                <c:pt idx="35">
                  <c:v>12.53</c:v>
                </c:pt>
                <c:pt idx="36">
                  <c:v>12.16</c:v>
                </c:pt>
                <c:pt idx="37">
                  <c:v>11.43</c:v>
                </c:pt>
                <c:pt idx="38">
                  <c:v>11.36</c:v>
                </c:pt>
                <c:pt idx="39">
                  <c:v>11.49</c:v>
                </c:pt>
                <c:pt idx="40">
                  <c:v>11.22</c:v>
                </c:pt>
                <c:pt idx="41">
                  <c:v>10.56</c:v>
                </c:pt>
                <c:pt idx="42">
                  <c:v>10.220000000000001</c:v>
                </c:pt>
                <c:pt idx="43">
                  <c:v>9.48</c:v>
                </c:pt>
                <c:pt idx="44">
                  <c:v>9.09</c:v>
                </c:pt>
                <c:pt idx="45">
                  <c:v>8.69</c:v>
                </c:pt>
                <c:pt idx="46">
                  <c:v>8.56</c:v>
                </c:pt>
                <c:pt idx="47">
                  <c:v>8.2799999999999994</c:v>
                </c:pt>
                <c:pt idx="48">
                  <c:v>7.98</c:v>
                </c:pt>
                <c:pt idx="49">
                  <c:v>8.07</c:v>
                </c:pt>
                <c:pt idx="50">
                  <c:v>8.82</c:v>
                </c:pt>
                <c:pt idx="51">
                  <c:v>9.07</c:v>
                </c:pt>
                <c:pt idx="52">
                  <c:v>9.5500000000000007</c:v>
                </c:pt>
                <c:pt idx="53">
                  <c:v>10.28</c:v>
                </c:pt>
                <c:pt idx="54">
                  <c:v>10.59</c:v>
                </c:pt>
                <c:pt idx="55">
                  <c:v>10.68</c:v>
                </c:pt>
                <c:pt idx="56">
                  <c:v>11.22</c:v>
                </c:pt>
                <c:pt idx="57">
                  <c:v>11.14</c:v>
                </c:pt>
                <c:pt idx="58">
                  <c:v>11.17</c:v>
                </c:pt>
                <c:pt idx="59">
                  <c:v>11.38</c:v>
                </c:pt>
                <c:pt idx="60">
                  <c:v>11.86</c:v>
                </c:pt>
                <c:pt idx="61">
                  <c:v>11.6</c:v>
                </c:pt>
                <c:pt idx="62">
                  <c:v>12.26</c:v>
                </c:pt>
                <c:pt idx="63">
                  <c:v>12.09</c:v>
                </c:pt>
                <c:pt idx="64">
                  <c:v>11.41</c:v>
                </c:pt>
                <c:pt idx="65">
                  <c:v>11.54</c:v>
                </c:pt>
                <c:pt idx="66">
                  <c:v>11.33</c:v>
                </c:pt>
                <c:pt idx="67">
                  <c:v>10.97</c:v>
                </c:pt>
                <c:pt idx="68">
                  <c:v>10.8</c:v>
                </c:pt>
                <c:pt idx="69">
                  <c:v>10.89</c:v>
                </c:pt>
                <c:pt idx="70">
                  <c:v>10.54</c:v>
                </c:pt>
                <c:pt idx="71">
                  <c:v>9.9499999999999993</c:v>
                </c:pt>
                <c:pt idx="72">
                  <c:v>9.4600000000000009</c:v>
                </c:pt>
                <c:pt idx="73">
                  <c:v>9.7100000000000009</c:v>
                </c:pt>
                <c:pt idx="74">
                  <c:v>9.89</c:v>
                </c:pt>
                <c:pt idx="75">
                  <c:v>9.33</c:v>
                </c:pt>
                <c:pt idx="76">
                  <c:v>9.17</c:v>
                </c:pt>
                <c:pt idx="77">
                  <c:v>9.11</c:v>
                </c:pt>
                <c:pt idx="78">
                  <c:v>8.7799999999999994</c:v>
                </c:pt>
                <c:pt idx="79">
                  <c:v>8.86</c:v>
                </c:pt>
                <c:pt idx="80">
                  <c:v>8.43</c:v>
                </c:pt>
                <c:pt idx="81">
                  <c:v>7.76</c:v>
                </c:pt>
                <c:pt idx="82">
                  <c:v>7.34</c:v>
                </c:pt>
                <c:pt idx="83">
                  <c:v>7</c:v>
                </c:pt>
                <c:pt idx="84">
                  <c:v>6.83</c:v>
                </c:pt>
                <c:pt idx="85">
                  <c:v>6.74</c:v>
                </c:pt>
                <c:pt idx="86">
                  <c:v>7.03</c:v>
                </c:pt>
                <c:pt idx="87">
                  <c:v>6.95</c:v>
                </c:pt>
                <c:pt idx="88">
                  <c:v>6.61</c:v>
                </c:pt>
                <c:pt idx="89">
                  <c:v>6.47</c:v>
                </c:pt>
                <c:pt idx="90">
                  <c:v>6.21</c:v>
                </c:pt>
                <c:pt idx="91">
                  <c:v>6.31</c:v>
                </c:pt>
                <c:pt idx="92">
                  <c:v>6.09</c:v>
                </c:pt>
                <c:pt idx="93">
                  <c:v>5.98</c:v>
                </c:pt>
                <c:pt idx="94">
                  <c:v>5.96</c:v>
                </c:pt>
                <c:pt idx="95">
                  <c:v>5.64</c:v>
                </c:pt>
                <c:pt idx="96">
                  <c:v>5.4</c:v>
                </c:pt>
                <c:pt idx="97">
                  <c:v>5.24</c:v>
                </c:pt>
                <c:pt idx="98">
                  <c:v>5.09</c:v>
                </c:pt>
                <c:pt idx="99">
                  <c:v>5.0599999999999996</c:v>
                </c:pt>
                <c:pt idx="100">
                  <c:v>5.13</c:v>
                </c:pt>
                <c:pt idx="101">
                  <c:v>5.0199999999999996</c:v>
                </c:pt>
                <c:pt idx="102">
                  <c:v>4.9400000000000004</c:v>
                </c:pt>
                <c:pt idx="103">
                  <c:v>4.74</c:v>
                </c:pt>
                <c:pt idx="104">
                  <c:v>4.4800000000000004</c:v>
                </c:pt>
                <c:pt idx="105">
                  <c:v>4.43</c:v>
                </c:pt>
                <c:pt idx="106">
                  <c:v>4.4000000000000004</c:v>
                </c:pt>
                <c:pt idx="107">
                  <c:v>4.07</c:v>
                </c:pt>
                <c:pt idx="108">
                  <c:v>3.88</c:v>
                </c:pt>
                <c:pt idx="109">
                  <c:v>4.0199999999999996</c:v>
                </c:pt>
                <c:pt idx="110">
                  <c:v>4.26</c:v>
                </c:pt>
                <c:pt idx="111">
                  <c:v>4.08</c:v>
                </c:pt>
                <c:pt idx="112">
                  <c:v>4.28</c:v>
                </c:pt>
                <c:pt idx="113">
                  <c:v>4.5999999999999996</c:v>
                </c:pt>
                <c:pt idx="114">
                  <c:v>4.91</c:v>
                </c:pt>
                <c:pt idx="115">
                  <c:v>5.17</c:v>
                </c:pt>
                <c:pt idx="116">
                  <c:v>5.32</c:v>
                </c:pt>
                <c:pt idx="117">
                  <c:v>5.56</c:v>
                </c:pt>
                <c:pt idx="118">
                  <c:v>5.28</c:v>
                </c:pt>
                <c:pt idx="119">
                  <c:v>5.37</c:v>
                </c:pt>
                <c:pt idx="120">
                  <c:v>5.76</c:v>
                </c:pt>
                <c:pt idx="121">
                  <c:v>5.73</c:v>
                </c:pt>
                <c:pt idx="122">
                  <c:v>5.55</c:v>
                </c:pt>
                <c:pt idx="123">
                  <c:v>5.45</c:v>
                </c:pt>
                <c:pt idx="124">
                  <c:v>5.63</c:v>
                </c:pt>
                <c:pt idx="125">
                  <c:v>5.45</c:v>
                </c:pt>
                <c:pt idx="126">
                  <c:v>5.53</c:v>
                </c:pt>
                <c:pt idx="127">
                  <c:v>5.5</c:v>
                </c:pt>
                <c:pt idx="128">
                  <c:v>5.56</c:v>
                </c:pt>
                <c:pt idx="129">
                  <c:v>5.5</c:v>
                </c:pt>
                <c:pt idx="130">
                  <c:v>5.45</c:v>
                </c:pt>
                <c:pt idx="131">
                  <c:v>5.2</c:v>
                </c:pt>
                <c:pt idx="132">
                  <c:v>5.08</c:v>
                </c:pt>
                <c:pt idx="133">
                  <c:v>5.12</c:v>
                </c:pt>
                <c:pt idx="134">
                  <c:v>5.04</c:v>
                </c:pt>
                <c:pt idx="135">
                  <c:v>5.18</c:v>
                </c:pt>
                <c:pt idx="136">
                  <c:v>5.36</c:v>
                </c:pt>
                <c:pt idx="137">
                  <c:v>5.33</c:v>
                </c:pt>
                <c:pt idx="138">
                  <c:v>5.35</c:v>
                </c:pt>
                <c:pt idx="139">
                  <c:v>5.16</c:v>
                </c:pt>
                <c:pt idx="140">
                  <c:v>5.14</c:v>
                </c:pt>
                <c:pt idx="141">
                  <c:v>4.91</c:v>
                </c:pt>
                <c:pt idx="142">
                  <c:v>4.76</c:v>
                </c:pt>
                <c:pt idx="143">
                  <c:v>4.97</c:v>
                </c:pt>
                <c:pt idx="144">
                  <c:v>5.05</c:v>
                </c:pt>
                <c:pt idx="145">
                  <c:v>5.1100000000000003</c:v>
                </c:pt>
                <c:pt idx="146">
                  <c:v>5.34</c:v>
                </c:pt>
                <c:pt idx="147">
                  <c:v>5.34</c:v>
                </c:pt>
                <c:pt idx="148">
                  <c:v>5.36</c:v>
                </c:pt>
                <c:pt idx="149">
                  <c:v>5.23</c:v>
                </c:pt>
                <c:pt idx="150">
                  <c:v>5.07</c:v>
                </c:pt>
                <c:pt idx="151">
                  <c:v>4.78</c:v>
                </c:pt>
                <c:pt idx="152">
                  <c:v>4.57</c:v>
                </c:pt>
                <c:pt idx="153">
                  <c:v>4.63</c:v>
                </c:pt>
                <c:pt idx="154">
                  <c:v>4.5999999999999996</c:v>
                </c:pt>
                <c:pt idx="155">
                  <c:v>4.43</c:v>
                </c:pt>
                <c:pt idx="156">
                  <c:v>4.24</c:v>
                </c:pt>
                <c:pt idx="157">
                  <c:v>4.01</c:v>
                </c:pt>
                <c:pt idx="158">
                  <c:v>4.04</c:v>
                </c:pt>
                <c:pt idx="159">
                  <c:v>4.1900000000000004</c:v>
                </c:pt>
                <c:pt idx="160">
                  <c:v>3.88</c:v>
                </c:pt>
                <c:pt idx="161">
                  <c:v>3.69</c:v>
                </c:pt>
                <c:pt idx="162">
                  <c:v>4.03</c:v>
                </c:pt>
                <c:pt idx="163">
                  <c:v>4.1900000000000004</c:v>
                </c:pt>
                <c:pt idx="164">
                  <c:v>4.21</c:v>
                </c:pt>
                <c:pt idx="165">
                  <c:v>4.2699999999999996</c:v>
                </c:pt>
                <c:pt idx="166">
                  <c:v>4.4000000000000004</c:v>
                </c:pt>
                <c:pt idx="167">
                  <c:v>4.34</c:v>
                </c:pt>
                <c:pt idx="168">
                  <c:v>4.1900000000000004</c:v>
                </c:pt>
                <c:pt idx="169">
                  <c:v>4.1500000000000004</c:v>
                </c:pt>
                <c:pt idx="170">
                  <c:v>4.01</c:v>
                </c:pt>
                <c:pt idx="171">
                  <c:v>4.2</c:v>
                </c:pt>
                <c:pt idx="172">
                  <c:v>4.33</c:v>
                </c:pt>
                <c:pt idx="173">
                  <c:v>4.3899999999999997</c:v>
                </c:pt>
                <c:pt idx="174">
                  <c:v>4.28</c:v>
                </c:pt>
                <c:pt idx="175">
                  <c:v>4.1500000000000004</c:v>
                </c:pt>
                <c:pt idx="176">
                  <c:v>4.08</c:v>
                </c:pt>
                <c:pt idx="177">
                  <c:v>3.97</c:v>
                </c:pt>
                <c:pt idx="178">
                  <c:v>3.85</c:v>
                </c:pt>
                <c:pt idx="179">
                  <c:v>3.64</c:v>
                </c:pt>
                <c:pt idx="180">
                  <c:v>3.59</c:v>
                </c:pt>
                <c:pt idx="181">
                  <c:v>3.58</c:v>
                </c:pt>
                <c:pt idx="182">
                  <c:v>3.74</c:v>
                </c:pt>
                <c:pt idx="183">
                  <c:v>3.53</c:v>
                </c:pt>
                <c:pt idx="184">
                  <c:v>3.36</c:v>
                </c:pt>
                <c:pt idx="185">
                  <c:v>3.18</c:v>
                </c:pt>
                <c:pt idx="186">
                  <c:v>3.22</c:v>
                </c:pt>
                <c:pt idx="187">
                  <c:v>3.23</c:v>
                </c:pt>
                <c:pt idx="188">
                  <c:v>3.09</c:v>
                </c:pt>
                <c:pt idx="189">
                  <c:v>3.28</c:v>
                </c:pt>
                <c:pt idx="190">
                  <c:v>3.48</c:v>
                </c:pt>
                <c:pt idx="191">
                  <c:v>3.37</c:v>
                </c:pt>
                <c:pt idx="192">
                  <c:v>3.33</c:v>
                </c:pt>
                <c:pt idx="193">
                  <c:v>3.48</c:v>
                </c:pt>
                <c:pt idx="194">
                  <c:v>3.66</c:v>
                </c:pt>
                <c:pt idx="195">
                  <c:v>3.92</c:v>
                </c:pt>
                <c:pt idx="196">
                  <c:v>3.99</c:v>
                </c:pt>
                <c:pt idx="197">
                  <c:v>3.99</c:v>
                </c:pt>
                <c:pt idx="198">
                  <c:v>4.0199999999999996</c:v>
                </c:pt>
                <c:pt idx="199">
                  <c:v>3.89</c:v>
                </c:pt>
                <c:pt idx="200">
                  <c:v>3.76</c:v>
                </c:pt>
                <c:pt idx="201">
                  <c:v>3.81</c:v>
                </c:pt>
                <c:pt idx="202">
                  <c:v>3.75</c:v>
                </c:pt>
                <c:pt idx="203">
                  <c:v>3.82</c:v>
                </c:pt>
                <c:pt idx="204">
                  <c:v>4.07</c:v>
                </c:pt>
                <c:pt idx="205">
                  <c:v>4.0999999999999996</c:v>
                </c:pt>
                <c:pt idx="206">
                  <c:v>4.01</c:v>
                </c:pt>
                <c:pt idx="207">
                  <c:v>4.21</c:v>
                </c:pt>
                <c:pt idx="208">
                  <c:v>4.34</c:v>
                </c:pt>
                <c:pt idx="209">
                  <c:v>4.62</c:v>
                </c:pt>
                <c:pt idx="210">
                  <c:v>4.5999999999999996</c:v>
                </c:pt>
                <c:pt idx="211">
                  <c:v>4.4000000000000004</c:v>
                </c:pt>
                <c:pt idx="212">
                  <c:v>4.3600000000000003</c:v>
                </c:pt>
                <c:pt idx="213">
                  <c:v>4.38</c:v>
                </c:pt>
                <c:pt idx="214">
                  <c:v>4.25</c:v>
                </c:pt>
                <c:pt idx="215">
                  <c:v>4.3499999999999996</c:v>
                </c:pt>
                <c:pt idx="216">
                  <c:v>4.18</c:v>
                </c:pt>
                <c:pt idx="217">
                  <c:v>4.1500000000000004</c:v>
                </c:pt>
                <c:pt idx="218">
                  <c:v>4.12</c:v>
                </c:pt>
                <c:pt idx="219">
                  <c:v>4.32</c:v>
                </c:pt>
                <c:pt idx="220">
                  <c:v>4.43</c:v>
                </c:pt>
                <c:pt idx="221">
                  <c:v>4.79</c:v>
                </c:pt>
                <c:pt idx="222">
                  <c:v>4.8</c:v>
                </c:pt>
                <c:pt idx="223">
                  <c:v>4.5599999999999996</c:v>
                </c:pt>
                <c:pt idx="224">
                  <c:v>4.57</c:v>
                </c:pt>
                <c:pt idx="225">
                  <c:v>4.47</c:v>
                </c:pt>
                <c:pt idx="226">
                  <c:v>4.1500000000000004</c:v>
                </c:pt>
                <c:pt idx="227">
                  <c:v>3.86</c:v>
                </c:pt>
                <c:pt idx="228">
                  <c:v>4.1500000000000004</c:v>
                </c:pt>
                <c:pt idx="229">
                  <c:v>4.2300000000000004</c:v>
                </c:pt>
                <c:pt idx="230">
                  <c:v>4.0599999999999996</c:v>
                </c:pt>
                <c:pt idx="231">
                  <c:v>4.01</c:v>
                </c:pt>
                <c:pt idx="232">
                  <c:v>4.0599999999999996</c:v>
                </c:pt>
                <c:pt idx="233">
                  <c:v>4.25</c:v>
                </c:pt>
                <c:pt idx="234">
                  <c:v>4.01</c:v>
                </c:pt>
                <c:pt idx="235">
                  <c:v>3.79</c:v>
                </c:pt>
                <c:pt idx="236">
                  <c:v>3.81</c:v>
                </c:pt>
                <c:pt idx="237">
                  <c:v>3.78</c:v>
                </c:pt>
                <c:pt idx="238">
                  <c:v>3.79</c:v>
                </c:pt>
                <c:pt idx="239">
                  <c:v>3.81</c:v>
                </c:pt>
                <c:pt idx="240">
                  <c:v>3.99</c:v>
                </c:pt>
                <c:pt idx="241">
                  <c:v>3.98</c:v>
                </c:pt>
                <c:pt idx="242">
                  <c:v>3.83</c:v>
                </c:pt>
                <c:pt idx="243">
                  <c:v>3.9</c:v>
                </c:pt>
                <c:pt idx="244">
                  <c:v>4.08</c:v>
                </c:pt>
                <c:pt idx="245">
                  <c:v>4.5599999999999996</c:v>
                </c:pt>
                <c:pt idx="246">
                  <c:v>4.43</c:v>
                </c:pt>
                <c:pt idx="247">
                  <c:v>4.04</c:v>
                </c:pt>
                <c:pt idx="248">
                  <c:v>4.09</c:v>
                </c:pt>
                <c:pt idx="249">
                  <c:v>4.04</c:v>
                </c:pt>
                <c:pt idx="250">
                  <c:v>4.6900000000000004</c:v>
                </c:pt>
                <c:pt idx="251">
                  <c:v>5.38</c:v>
                </c:pt>
                <c:pt idx="252">
                  <c:v>5.38</c:v>
                </c:pt>
                <c:pt idx="253">
                  <c:v>5.26</c:v>
                </c:pt>
                <c:pt idx="254">
                  <c:v>5.25</c:v>
                </c:pt>
                <c:pt idx="255">
                  <c:v>5.33</c:v>
                </c:pt>
                <c:pt idx="256">
                  <c:v>5.32</c:v>
                </c:pt>
                <c:pt idx="257">
                  <c:v>5.48</c:v>
                </c:pt>
                <c:pt idx="258">
                  <c:v>5.82</c:v>
                </c:pt>
                <c:pt idx="259">
                  <c:v>5.25</c:v>
                </c:pt>
                <c:pt idx="260">
                  <c:v>5.2</c:v>
                </c:pt>
                <c:pt idx="261">
                  <c:v>5.26</c:v>
                </c:pt>
                <c:pt idx="262">
                  <c:v>6.2</c:v>
                </c:pt>
                <c:pt idx="263">
                  <c:v>5.53</c:v>
                </c:pt>
                <c:pt idx="264">
                  <c:v>5.41</c:v>
                </c:pt>
                <c:pt idx="265">
                  <c:v>5.1100000000000003</c:v>
                </c:pt>
                <c:pt idx="266">
                  <c:v>5.17</c:v>
                </c:pt>
                <c:pt idx="267">
                  <c:v>5.79</c:v>
                </c:pt>
                <c:pt idx="268">
                  <c:v>6.12</c:v>
                </c:pt>
                <c:pt idx="269">
                  <c:v>6.59</c:v>
                </c:pt>
              </c:numCache>
            </c:numRef>
          </c:val>
          <c:smooth val="0"/>
        </c:ser>
        <c:ser>
          <c:idx val="1"/>
          <c:order val="1"/>
          <c:tx>
            <c:v>INTGSBDEM193N</c:v>
          </c:tx>
          <c:spPr>
            <a:ln w="50800">
              <a:solidFill>
                <a:srgbClr val="708BA1"/>
              </a:solidFill>
              <a:prstDash val="solid"/>
            </a:ln>
          </c:spPr>
          <c:marker>
            <c:symbol val="none"/>
          </c:marker>
          <c:cat>
            <c:numRef>
              <c:f>Sheet1!$E$8:$E$277</c:f>
              <c:numCache>
                <c:formatCode>m/d/yyyy</c:formatCode>
                <c:ptCount val="270"/>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numCache>
            </c:numRef>
          </c:cat>
          <c:val>
            <c:numRef>
              <c:f>Sheet1!$F$8:$F$277</c:f>
              <c:numCache>
                <c:formatCode>0.0</c:formatCode>
                <c:ptCount val="270"/>
                <c:pt idx="0">
                  <c:v>7.63</c:v>
                </c:pt>
                <c:pt idx="1">
                  <c:v>8.43</c:v>
                </c:pt>
                <c:pt idx="2">
                  <c:v>8.67</c:v>
                </c:pt>
                <c:pt idx="3">
                  <c:v>8.6999999999999993</c:v>
                </c:pt>
                <c:pt idx="4">
                  <c:v>8.74</c:v>
                </c:pt>
                <c:pt idx="5">
                  <c:v>8.82</c:v>
                </c:pt>
                <c:pt idx="6">
                  <c:v>8.58</c:v>
                </c:pt>
                <c:pt idx="7">
                  <c:v>8.9</c:v>
                </c:pt>
                <c:pt idx="8">
                  <c:v>9.09</c:v>
                </c:pt>
                <c:pt idx="9">
                  <c:v>9.09</c:v>
                </c:pt>
                <c:pt idx="10">
                  <c:v>8.9499999999999993</c:v>
                </c:pt>
                <c:pt idx="11">
                  <c:v>8.85</c:v>
                </c:pt>
                <c:pt idx="12">
                  <c:v>8.94</c:v>
                </c:pt>
                <c:pt idx="13">
                  <c:v>8.42</c:v>
                </c:pt>
                <c:pt idx="14">
                  <c:v>8.41</c:v>
                </c:pt>
                <c:pt idx="15">
                  <c:v>8.39</c:v>
                </c:pt>
                <c:pt idx="16">
                  <c:v>8.39</c:v>
                </c:pt>
                <c:pt idx="17">
                  <c:v>8.39</c:v>
                </c:pt>
                <c:pt idx="18">
                  <c:v>8.61</c:v>
                </c:pt>
                <c:pt idx="19">
                  <c:v>8.56</c:v>
                </c:pt>
                <c:pt idx="20">
                  <c:v>8.4499999999999993</c:v>
                </c:pt>
                <c:pt idx="21">
                  <c:v>8.36</c:v>
                </c:pt>
                <c:pt idx="22">
                  <c:v>8.34</c:v>
                </c:pt>
                <c:pt idx="23">
                  <c:v>8.24</c:v>
                </c:pt>
                <c:pt idx="24">
                  <c:v>7.98</c:v>
                </c:pt>
                <c:pt idx="25">
                  <c:v>7.92</c:v>
                </c:pt>
                <c:pt idx="26">
                  <c:v>8</c:v>
                </c:pt>
                <c:pt idx="27">
                  <c:v>8.0399999999999991</c:v>
                </c:pt>
                <c:pt idx="28">
                  <c:v>8.08</c:v>
                </c:pt>
                <c:pt idx="29">
                  <c:v>8.06</c:v>
                </c:pt>
                <c:pt idx="30">
                  <c:v>8.1199999999999992</c:v>
                </c:pt>
                <c:pt idx="31">
                  <c:v>8.08</c:v>
                </c:pt>
                <c:pt idx="32">
                  <c:v>7.71</c:v>
                </c:pt>
                <c:pt idx="33">
                  <c:v>7.47</c:v>
                </c:pt>
                <c:pt idx="34">
                  <c:v>7.38</c:v>
                </c:pt>
                <c:pt idx="35">
                  <c:v>7.33</c:v>
                </c:pt>
                <c:pt idx="36">
                  <c:v>7.15</c:v>
                </c:pt>
                <c:pt idx="37">
                  <c:v>6.94</c:v>
                </c:pt>
                <c:pt idx="38">
                  <c:v>6.66</c:v>
                </c:pt>
                <c:pt idx="39">
                  <c:v>6.68</c:v>
                </c:pt>
                <c:pt idx="40">
                  <c:v>6.83</c:v>
                </c:pt>
                <c:pt idx="41">
                  <c:v>6.81</c:v>
                </c:pt>
                <c:pt idx="42">
                  <c:v>6.62</c:v>
                </c:pt>
                <c:pt idx="43">
                  <c:v>6.41</c:v>
                </c:pt>
                <c:pt idx="44">
                  <c:v>6.2</c:v>
                </c:pt>
                <c:pt idx="45">
                  <c:v>6</c:v>
                </c:pt>
                <c:pt idx="46">
                  <c:v>5.98</c:v>
                </c:pt>
                <c:pt idx="47">
                  <c:v>5.85</c:v>
                </c:pt>
                <c:pt idx="48">
                  <c:v>5.8</c:v>
                </c:pt>
                <c:pt idx="49">
                  <c:v>6.07</c:v>
                </c:pt>
                <c:pt idx="50">
                  <c:v>6.34</c:v>
                </c:pt>
                <c:pt idx="51">
                  <c:v>6.48</c:v>
                </c:pt>
                <c:pt idx="52">
                  <c:v>6.66</c:v>
                </c:pt>
                <c:pt idx="53">
                  <c:v>7.05</c:v>
                </c:pt>
                <c:pt idx="54">
                  <c:v>6.9</c:v>
                </c:pt>
                <c:pt idx="55">
                  <c:v>7.09</c:v>
                </c:pt>
                <c:pt idx="56">
                  <c:v>7.52</c:v>
                </c:pt>
                <c:pt idx="57">
                  <c:v>7.54</c:v>
                </c:pt>
                <c:pt idx="58">
                  <c:v>7.49</c:v>
                </c:pt>
                <c:pt idx="59">
                  <c:v>7.46</c:v>
                </c:pt>
                <c:pt idx="60">
                  <c:v>7.6</c:v>
                </c:pt>
                <c:pt idx="61">
                  <c:v>7.42</c:v>
                </c:pt>
                <c:pt idx="62">
                  <c:v>7.28</c:v>
                </c:pt>
                <c:pt idx="63">
                  <c:v>7.09</c:v>
                </c:pt>
                <c:pt idx="64">
                  <c:v>6.86</c:v>
                </c:pt>
                <c:pt idx="65">
                  <c:v>6.78</c:v>
                </c:pt>
                <c:pt idx="66">
                  <c:v>6.86</c:v>
                </c:pt>
                <c:pt idx="67">
                  <c:v>6.74</c:v>
                </c:pt>
                <c:pt idx="68">
                  <c:v>6.59</c:v>
                </c:pt>
                <c:pt idx="69">
                  <c:v>6.57</c:v>
                </c:pt>
                <c:pt idx="70">
                  <c:v>6.34</c:v>
                </c:pt>
                <c:pt idx="71">
                  <c:v>6.07</c:v>
                </c:pt>
                <c:pt idx="72">
                  <c:v>5.89</c:v>
                </c:pt>
                <c:pt idx="73">
                  <c:v>6.2</c:v>
                </c:pt>
                <c:pt idx="74">
                  <c:v>6.44</c:v>
                </c:pt>
                <c:pt idx="75">
                  <c:v>6.38</c:v>
                </c:pt>
                <c:pt idx="76">
                  <c:v>6.45</c:v>
                </c:pt>
                <c:pt idx="77">
                  <c:v>6.56</c:v>
                </c:pt>
                <c:pt idx="78">
                  <c:v>6.48</c:v>
                </c:pt>
                <c:pt idx="79">
                  <c:v>6.3</c:v>
                </c:pt>
                <c:pt idx="80">
                  <c:v>6.23</c:v>
                </c:pt>
                <c:pt idx="81">
                  <c:v>6.01</c:v>
                </c:pt>
                <c:pt idx="82">
                  <c:v>5.86</c:v>
                </c:pt>
                <c:pt idx="83">
                  <c:v>5.79</c:v>
                </c:pt>
                <c:pt idx="84">
                  <c:v>5.8</c:v>
                </c:pt>
                <c:pt idx="85">
                  <c:v>5.55</c:v>
                </c:pt>
                <c:pt idx="86">
                  <c:v>5.71</c:v>
                </c:pt>
                <c:pt idx="87">
                  <c:v>5.87</c:v>
                </c:pt>
                <c:pt idx="88">
                  <c:v>5.76</c:v>
                </c:pt>
                <c:pt idx="89">
                  <c:v>5.72</c:v>
                </c:pt>
                <c:pt idx="90">
                  <c:v>5.56</c:v>
                </c:pt>
                <c:pt idx="91">
                  <c:v>5.66</c:v>
                </c:pt>
                <c:pt idx="92">
                  <c:v>5.59</c:v>
                </c:pt>
                <c:pt idx="93">
                  <c:v>5.58</c:v>
                </c:pt>
                <c:pt idx="94">
                  <c:v>5.56</c:v>
                </c:pt>
                <c:pt idx="95">
                  <c:v>5.33</c:v>
                </c:pt>
                <c:pt idx="96">
                  <c:v>5.1100000000000003</c:v>
                </c:pt>
                <c:pt idx="97">
                  <c:v>4.99</c:v>
                </c:pt>
                <c:pt idx="98">
                  <c:v>4.9000000000000004</c:v>
                </c:pt>
                <c:pt idx="99">
                  <c:v>4.9000000000000004</c:v>
                </c:pt>
                <c:pt idx="100">
                  <c:v>4.96</c:v>
                </c:pt>
                <c:pt idx="101">
                  <c:v>4.8</c:v>
                </c:pt>
                <c:pt idx="102">
                  <c:v>4.68</c:v>
                </c:pt>
                <c:pt idx="103">
                  <c:v>4.42</c:v>
                </c:pt>
                <c:pt idx="104">
                  <c:v>4.0599999999999996</c:v>
                </c:pt>
                <c:pt idx="105">
                  <c:v>4.0599999999999996</c:v>
                </c:pt>
                <c:pt idx="106">
                  <c:v>4.12</c:v>
                </c:pt>
                <c:pt idx="107">
                  <c:v>3.86</c:v>
                </c:pt>
                <c:pt idx="108">
                  <c:v>3.7</c:v>
                </c:pt>
                <c:pt idx="109">
                  <c:v>3.85</c:v>
                </c:pt>
                <c:pt idx="110">
                  <c:v>4.04</c:v>
                </c:pt>
                <c:pt idx="111">
                  <c:v>3.85</c:v>
                </c:pt>
                <c:pt idx="112">
                  <c:v>4.01</c:v>
                </c:pt>
                <c:pt idx="113">
                  <c:v>4.3600000000000003</c:v>
                </c:pt>
                <c:pt idx="114">
                  <c:v>4.68</c:v>
                </c:pt>
                <c:pt idx="115">
                  <c:v>4.88</c:v>
                </c:pt>
                <c:pt idx="116">
                  <c:v>5.04</c:v>
                </c:pt>
                <c:pt idx="117">
                  <c:v>5.29</c:v>
                </c:pt>
                <c:pt idx="118">
                  <c:v>5.04</c:v>
                </c:pt>
                <c:pt idx="119">
                  <c:v>5.15</c:v>
                </c:pt>
                <c:pt idx="120">
                  <c:v>5.54</c:v>
                </c:pt>
                <c:pt idx="121">
                  <c:v>5.51</c:v>
                </c:pt>
                <c:pt idx="122">
                  <c:v>5.33</c:v>
                </c:pt>
                <c:pt idx="123">
                  <c:v>5.22</c:v>
                </c:pt>
                <c:pt idx="124">
                  <c:v>5.38</c:v>
                </c:pt>
                <c:pt idx="125">
                  <c:v>5.19</c:v>
                </c:pt>
                <c:pt idx="126">
                  <c:v>5.27</c:v>
                </c:pt>
                <c:pt idx="127">
                  <c:v>5.21</c:v>
                </c:pt>
                <c:pt idx="128">
                  <c:v>5.26</c:v>
                </c:pt>
                <c:pt idx="129">
                  <c:v>5.21</c:v>
                </c:pt>
                <c:pt idx="130">
                  <c:v>5.15</c:v>
                </c:pt>
                <c:pt idx="131">
                  <c:v>4.8899999999999997</c:v>
                </c:pt>
                <c:pt idx="132">
                  <c:v>4.8</c:v>
                </c:pt>
                <c:pt idx="133">
                  <c:v>4.78</c:v>
                </c:pt>
                <c:pt idx="134">
                  <c:v>4.67</c:v>
                </c:pt>
                <c:pt idx="135">
                  <c:v>4.83</c:v>
                </c:pt>
                <c:pt idx="136">
                  <c:v>5.05</c:v>
                </c:pt>
                <c:pt idx="137">
                  <c:v>5</c:v>
                </c:pt>
                <c:pt idx="138">
                  <c:v>5.0199999999999996</c:v>
                </c:pt>
                <c:pt idx="139">
                  <c:v>4.82</c:v>
                </c:pt>
                <c:pt idx="140">
                  <c:v>4.8099999999999996</c:v>
                </c:pt>
                <c:pt idx="141">
                  <c:v>4.5999999999999996</c:v>
                </c:pt>
                <c:pt idx="142">
                  <c:v>4.45</c:v>
                </c:pt>
                <c:pt idx="143">
                  <c:v>4.74</c:v>
                </c:pt>
                <c:pt idx="144">
                  <c:v>4.8600000000000003</c:v>
                </c:pt>
                <c:pt idx="145">
                  <c:v>4.92</c:v>
                </c:pt>
                <c:pt idx="146">
                  <c:v>5.16</c:v>
                </c:pt>
                <c:pt idx="147">
                  <c:v>5.15</c:v>
                </c:pt>
                <c:pt idx="148">
                  <c:v>5.17</c:v>
                </c:pt>
                <c:pt idx="149">
                  <c:v>5.0199999999999996</c:v>
                </c:pt>
                <c:pt idx="150">
                  <c:v>4.87</c:v>
                </c:pt>
                <c:pt idx="151">
                  <c:v>4.59</c:v>
                </c:pt>
                <c:pt idx="152">
                  <c:v>4.38</c:v>
                </c:pt>
                <c:pt idx="153">
                  <c:v>4.46</c:v>
                </c:pt>
                <c:pt idx="154">
                  <c:v>4.4800000000000004</c:v>
                </c:pt>
                <c:pt idx="155">
                  <c:v>4.33</c:v>
                </c:pt>
                <c:pt idx="156">
                  <c:v>4.18</c:v>
                </c:pt>
                <c:pt idx="157">
                  <c:v>3.95</c:v>
                </c:pt>
                <c:pt idx="158">
                  <c:v>4</c:v>
                </c:pt>
                <c:pt idx="159">
                  <c:v>4.1500000000000004</c:v>
                </c:pt>
                <c:pt idx="160">
                  <c:v>3.82</c:v>
                </c:pt>
                <c:pt idx="161">
                  <c:v>3.62</c:v>
                </c:pt>
                <c:pt idx="162">
                  <c:v>3.97</c:v>
                </c:pt>
                <c:pt idx="163">
                  <c:v>4.13</c:v>
                </c:pt>
                <c:pt idx="164">
                  <c:v>4.17</c:v>
                </c:pt>
                <c:pt idx="165">
                  <c:v>4.22</c:v>
                </c:pt>
                <c:pt idx="166">
                  <c:v>4.3499999999999996</c:v>
                </c:pt>
                <c:pt idx="167">
                  <c:v>4.29</c:v>
                </c:pt>
                <c:pt idx="168">
                  <c:v>4.17</c:v>
                </c:pt>
                <c:pt idx="169">
                  <c:v>4.1100000000000003</c:v>
                </c:pt>
                <c:pt idx="170">
                  <c:v>3.91</c:v>
                </c:pt>
                <c:pt idx="171">
                  <c:v>4.0999999999999996</c:v>
                </c:pt>
                <c:pt idx="172">
                  <c:v>4.25</c:v>
                </c:pt>
                <c:pt idx="173">
                  <c:v>4.3099999999999996</c:v>
                </c:pt>
                <c:pt idx="174">
                  <c:v>4.24</c:v>
                </c:pt>
                <c:pt idx="175">
                  <c:v>4.08</c:v>
                </c:pt>
                <c:pt idx="176">
                  <c:v>4.0199999999999996</c:v>
                </c:pt>
                <c:pt idx="177">
                  <c:v>3.89</c:v>
                </c:pt>
                <c:pt idx="178">
                  <c:v>3.78</c:v>
                </c:pt>
                <c:pt idx="179">
                  <c:v>3.58</c:v>
                </c:pt>
                <c:pt idx="180">
                  <c:v>3.56</c:v>
                </c:pt>
                <c:pt idx="181">
                  <c:v>3.54</c:v>
                </c:pt>
                <c:pt idx="182">
                  <c:v>3.7</c:v>
                </c:pt>
                <c:pt idx="183">
                  <c:v>3.48</c:v>
                </c:pt>
                <c:pt idx="184">
                  <c:v>3.3</c:v>
                </c:pt>
                <c:pt idx="185">
                  <c:v>3.13</c:v>
                </c:pt>
                <c:pt idx="186">
                  <c:v>3.2</c:v>
                </c:pt>
                <c:pt idx="187">
                  <c:v>3.23</c:v>
                </c:pt>
                <c:pt idx="188">
                  <c:v>3.07</c:v>
                </c:pt>
                <c:pt idx="189">
                  <c:v>3.24</c:v>
                </c:pt>
                <c:pt idx="190">
                  <c:v>3.45</c:v>
                </c:pt>
                <c:pt idx="191">
                  <c:v>3.34</c:v>
                </c:pt>
                <c:pt idx="192">
                  <c:v>3.32</c:v>
                </c:pt>
                <c:pt idx="193">
                  <c:v>3.47</c:v>
                </c:pt>
                <c:pt idx="194">
                  <c:v>3.64</c:v>
                </c:pt>
                <c:pt idx="195">
                  <c:v>3.89</c:v>
                </c:pt>
                <c:pt idx="196">
                  <c:v>3.96</c:v>
                </c:pt>
                <c:pt idx="197">
                  <c:v>3.96</c:v>
                </c:pt>
                <c:pt idx="198">
                  <c:v>4.01</c:v>
                </c:pt>
                <c:pt idx="199">
                  <c:v>3.88</c:v>
                </c:pt>
                <c:pt idx="200">
                  <c:v>3.75</c:v>
                </c:pt>
                <c:pt idx="201">
                  <c:v>3.79</c:v>
                </c:pt>
                <c:pt idx="202">
                  <c:v>3.71</c:v>
                </c:pt>
                <c:pt idx="203">
                  <c:v>3.77</c:v>
                </c:pt>
                <c:pt idx="204">
                  <c:v>4.0199999999999996</c:v>
                </c:pt>
                <c:pt idx="205">
                  <c:v>4.05</c:v>
                </c:pt>
                <c:pt idx="206">
                  <c:v>3.94</c:v>
                </c:pt>
                <c:pt idx="207">
                  <c:v>4.1500000000000004</c:v>
                </c:pt>
                <c:pt idx="208">
                  <c:v>4.28</c:v>
                </c:pt>
                <c:pt idx="209">
                  <c:v>4.5599999999999996</c:v>
                </c:pt>
                <c:pt idx="210">
                  <c:v>4.5</c:v>
                </c:pt>
                <c:pt idx="211">
                  <c:v>4.3</c:v>
                </c:pt>
                <c:pt idx="212">
                  <c:v>4.22</c:v>
                </c:pt>
                <c:pt idx="213">
                  <c:v>4.28</c:v>
                </c:pt>
                <c:pt idx="214">
                  <c:v>4.09</c:v>
                </c:pt>
                <c:pt idx="215">
                  <c:v>4.21</c:v>
                </c:pt>
                <c:pt idx="216">
                  <c:v>4.03</c:v>
                </c:pt>
                <c:pt idx="217">
                  <c:v>3.95</c:v>
                </c:pt>
                <c:pt idx="218">
                  <c:v>3.8</c:v>
                </c:pt>
                <c:pt idx="219">
                  <c:v>4.04</c:v>
                </c:pt>
                <c:pt idx="220">
                  <c:v>4.2</c:v>
                </c:pt>
                <c:pt idx="221">
                  <c:v>4.5199999999999996</c:v>
                </c:pt>
                <c:pt idx="222">
                  <c:v>4.49</c:v>
                </c:pt>
                <c:pt idx="223">
                  <c:v>4.2</c:v>
                </c:pt>
                <c:pt idx="224">
                  <c:v>4.09</c:v>
                </c:pt>
                <c:pt idx="225">
                  <c:v>3.88</c:v>
                </c:pt>
                <c:pt idx="226">
                  <c:v>3.56</c:v>
                </c:pt>
                <c:pt idx="227">
                  <c:v>3.05</c:v>
                </c:pt>
                <c:pt idx="228">
                  <c:v>3.07</c:v>
                </c:pt>
                <c:pt idx="229">
                  <c:v>3.13</c:v>
                </c:pt>
                <c:pt idx="230">
                  <c:v>3.02</c:v>
                </c:pt>
                <c:pt idx="231">
                  <c:v>3.13</c:v>
                </c:pt>
                <c:pt idx="232">
                  <c:v>3.37</c:v>
                </c:pt>
                <c:pt idx="233">
                  <c:v>3.47</c:v>
                </c:pt>
                <c:pt idx="234">
                  <c:v>3.34</c:v>
                </c:pt>
                <c:pt idx="235">
                  <c:v>3.31</c:v>
                </c:pt>
                <c:pt idx="236">
                  <c:v>3.26</c:v>
                </c:pt>
                <c:pt idx="237">
                  <c:v>3.21</c:v>
                </c:pt>
                <c:pt idx="238">
                  <c:v>3.22</c:v>
                </c:pt>
                <c:pt idx="239">
                  <c:v>3.14</c:v>
                </c:pt>
                <c:pt idx="240">
                  <c:v>3.26</c:v>
                </c:pt>
                <c:pt idx="241">
                  <c:v>3.17</c:v>
                </c:pt>
                <c:pt idx="242">
                  <c:v>3.1</c:v>
                </c:pt>
                <c:pt idx="243">
                  <c:v>3.06</c:v>
                </c:pt>
                <c:pt idx="244">
                  <c:v>2.73</c:v>
                </c:pt>
                <c:pt idx="245">
                  <c:v>2.54</c:v>
                </c:pt>
                <c:pt idx="246">
                  <c:v>2.62</c:v>
                </c:pt>
                <c:pt idx="247">
                  <c:v>2.35</c:v>
                </c:pt>
                <c:pt idx="248">
                  <c:v>2.2999999999999998</c:v>
                </c:pt>
                <c:pt idx="249">
                  <c:v>2.35</c:v>
                </c:pt>
                <c:pt idx="250">
                  <c:v>2.5299999999999998</c:v>
                </c:pt>
                <c:pt idx="251">
                  <c:v>2.91</c:v>
                </c:pt>
                <c:pt idx="252">
                  <c:v>3</c:v>
                </c:pt>
                <c:pt idx="253">
                  <c:v>3.2</c:v>
                </c:pt>
                <c:pt idx="254">
                  <c:v>3.21</c:v>
                </c:pt>
                <c:pt idx="255">
                  <c:v>3.34</c:v>
                </c:pt>
                <c:pt idx="256">
                  <c:v>3.06</c:v>
                </c:pt>
                <c:pt idx="257">
                  <c:v>2.89</c:v>
                </c:pt>
                <c:pt idx="258">
                  <c:v>2.74</c:v>
                </c:pt>
                <c:pt idx="259">
                  <c:v>2.21</c:v>
                </c:pt>
                <c:pt idx="260">
                  <c:v>1.83</c:v>
                </c:pt>
                <c:pt idx="261">
                  <c:v>2</c:v>
                </c:pt>
                <c:pt idx="262">
                  <c:v>1.87</c:v>
                </c:pt>
                <c:pt idx="263">
                  <c:v>1.93</c:v>
                </c:pt>
                <c:pt idx="264">
                  <c:v>1.82</c:v>
                </c:pt>
                <c:pt idx="265">
                  <c:v>1.85</c:v>
                </c:pt>
                <c:pt idx="266">
                  <c:v>1.83</c:v>
                </c:pt>
                <c:pt idx="267">
                  <c:v>1.62</c:v>
                </c:pt>
                <c:pt idx="268">
                  <c:v>1.34</c:v>
                </c:pt>
                <c:pt idx="269">
                  <c:v>1.3</c:v>
                </c:pt>
              </c:numCache>
            </c:numRef>
          </c:val>
          <c:smooth val="0"/>
        </c:ser>
        <c:ser>
          <c:idx val="2"/>
          <c:order val="2"/>
          <c:tx>
            <c:v>INTGSBITM193N</c:v>
          </c:tx>
          <c:spPr>
            <a:ln w="50800">
              <a:solidFill>
                <a:srgbClr val="F99D1C"/>
              </a:solidFill>
              <a:prstDash val="solid"/>
            </a:ln>
          </c:spPr>
          <c:marker>
            <c:symbol val="none"/>
          </c:marker>
          <c:cat>
            <c:numRef>
              <c:f>Sheet1!$C$8:$C$277</c:f>
              <c:numCache>
                <c:formatCode>m/d/yyyy</c:formatCode>
                <c:ptCount val="270"/>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numCache>
            </c:numRef>
          </c:cat>
          <c:val>
            <c:numRef>
              <c:f>Sheet1!$D$8:$D$277</c:f>
              <c:numCache>
                <c:formatCode>0.0</c:formatCode>
                <c:ptCount val="270"/>
                <c:pt idx="0">
                  <c:v>13.87</c:v>
                </c:pt>
                <c:pt idx="1">
                  <c:v>14.02</c:v>
                </c:pt>
                <c:pt idx="2">
                  <c:v>14.08</c:v>
                </c:pt>
                <c:pt idx="3">
                  <c:v>13.86</c:v>
                </c:pt>
                <c:pt idx="4">
                  <c:v>13.62</c:v>
                </c:pt>
                <c:pt idx="5">
                  <c:v>12.96</c:v>
                </c:pt>
                <c:pt idx="6">
                  <c:v>12.91</c:v>
                </c:pt>
                <c:pt idx="7">
                  <c:v>13.47</c:v>
                </c:pt>
                <c:pt idx="8">
                  <c:v>13.28</c:v>
                </c:pt>
                <c:pt idx="9">
                  <c:v>13.27</c:v>
                </c:pt>
                <c:pt idx="10">
                  <c:v>13.4</c:v>
                </c:pt>
                <c:pt idx="11">
                  <c:v>13.69</c:v>
                </c:pt>
                <c:pt idx="12">
                  <c:v>13.8</c:v>
                </c:pt>
                <c:pt idx="13">
                  <c:v>13.78</c:v>
                </c:pt>
                <c:pt idx="14">
                  <c:v>13.77</c:v>
                </c:pt>
                <c:pt idx="15">
                  <c:v>13.43</c:v>
                </c:pt>
                <c:pt idx="16">
                  <c:v>13.06</c:v>
                </c:pt>
                <c:pt idx="17">
                  <c:v>13.09</c:v>
                </c:pt>
                <c:pt idx="18">
                  <c:v>13.34</c:v>
                </c:pt>
                <c:pt idx="19">
                  <c:v>13.45</c:v>
                </c:pt>
                <c:pt idx="20">
                  <c:v>13.02</c:v>
                </c:pt>
                <c:pt idx="21">
                  <c:v>12.79</c:v>
                </c:pt>
                <c:pt idx="22">
                  <c:v>12.91</c:v>
                </c:pt>
                <c:pt idx="23">
                  <c:v>12.95</c:v>
                </c:pt>
                <c:pt idx="24">
                  <c:v>12.68</c:v>
                </c:pt>
                <c:pt idx="25">
                  <c:v>12.61</c:v>
                </c:pt>
                <c:pt idx="26">
                  <c:v>12.58</c:v>
                </c:pt>
                <c:pt idx="27">
                  <c:v>12.69</c:v>
                </c:pt>
                <c:pt idx="28">
                  <c:v>12.58</c:v>
                </c:pt>
                <c:pt idx="29">
                  <c:v>13.1</c:v>
                </c:pt>
                <c:pt idx="30">
                  <c:v>13.63</c:v>
                </c:pt>
                <c:pt idx="31">
                  <c:v>13.68</c:v>
                </c:pt>
                <c:pt idx="32">
                  <c:v>14.11</c:v>
                </c:pt>
                <c:pt idx="33">
                  <c:v>14.42</c:v>
                </c:pt>
                <c:pt idx="34">
                  <c:v>13.47</c:v>
                </c:pt>
                <c:pt idx="35">
                  <c:v>13.66</c:v>
                </c:pt>
                <c:pt idx="36">
                  <c:v>13.43</c:v>
                </c:pt>
                <c:pt idx="37">
                  <c:v>13.06</c:v>
                </c:pt>
                <c:pt idx="38">
                  <c:v>12.9</c:v>
                </c:pt>
                <c:pt idx="39">
                  <c:v>13.11</c:v>
                </c:pt>
                <c:pt idx="40">
                  <c:v>12.46</c:v>
                </c:pt>
                <c:pt idx="41">
                  <c:v>11.67</c:v>
                </c:pt>
                <c:pt idx="42">
                  <c:v>11.1</c:v>
                </c:pt>
                <c:pt idx="43">
                  <c:v>9.76</c:v>
                </c:pt>
                <c:pt idx="44">
                  <c:v>9.4700000000000006</c:v>
                </c:pt>
                <c:pt idx="45">
                  <c:v>9.02</c:v>
                </c:pt>
                <c:pt idx="46">
                  <c:v>9.33</c:v>
                </c:pt>
                <c:pt idx="47">
                  <c:v>8.93</c:v>
                </c:pt>
                <c:pt idx="48">
                  <c:v>8.67</c:v>
                </c:pt>
                <c:pt idx="49">
                  <c:v>8.77</c:v>
                </c:pt>
                <c:pt idx="50">
                  <c:v>9.44</c:v>
                </c:pt>
                <c:pt idx="51">
                  <c:v>9.0500000000000007</c:v>
                </c:pt>
                <c:pt idx="52">
                  <c:v>9.3699999999999992</c:v>
                </c:pt>
                <c:pt idx="53">
                  <c:v>10.48</c:v>
                </c:pt>
                <c:pt idx="54">
                  <c:v>10.77</c:v>
                </c:pt>
                <c:pt idx="55">
                  <c:v>11.46</c:v>
                </c:pt>
                <c:pt idx="56">
                  <c:v>11.94</c:v>
                </c:pt>
                <c:pt idx="57">
                  <c:v>12.07</c:v>
                </c:pt>
                <c:pt idx="58">
                  <c:v>12.02</c:v>
                </c:pt>
                <c:pt idx="59">
                  <c:v>12.2</c:v>
                </c:pt>
                <c:pt idx="60">
                  <c:v>12.37</c:v>
                </c:pt>
                <c:pt idx="61">
                  <c:v>12.39</c:v>
                </c:pt>
                <c:pt idx="62">
                  <c:v>13.45</c:v>
                </c:pt>
                <c:pt idx="63">
                  <c:v>13.4</c:v>
                </c:pt>
                <c:pt idx="64">
                  <c:v>12.3</c:v>
                </c:pt>
                <c:pt idx="65">
                  <c:v>12.38</c:v>
                </c:pt>
                <c:pt idx="66">
                  <c:v>12.21</c:v>
                </c:pt>
                <c:pt idx="67">
                  <c:v>11.66</c:v>
                </c:pt>
                <c:pt idx="68">
                  <c:v>11.54</c:v>
                </c:pt>
                <c:pt idx="69">
                  <c:v>11.96</c:v>
                </c:pt>
                <c:pt idx="70">
                  <c:v>11.63</c:v>
                </c:pt>
                <c:pt idx="71">
                  <c:v>11.17</c:v>
                </c:pt>
                <c:pt idx="72">
                  <c:v>10.43</c:v>
                </c:pt>
                <c:pt idx="73">
                  <c:v>10.52</c:v>
                </c:pt>
                <c:pt idx="74">
                  <c:v>10.69</c:v>
                </c:pt>
                <c:pt idx="75">
                  <c:v>10.34</c:v>
                </c:pt>
                <c:pt idx="76">
                  <c:v>9.6999999999999993</c:v>
                </c:pt>
                <c:pt idx="77">
                  <c:v>9.57</c:v>
                </c:pt>
                <c:pt idx="78">
                  <c:v>9.43</c:v>
                </c:pt>
                <c:pt idx="79">
                  <c:v>9.48</c:v>
                </c:pt>
                <c:pt idx="80">
                  <c:v>9.17</c:v>
                </c:pt>
                <c:pt idx="81">
                  <c:v>8.23</c:v>
                </c:pt>
                <c:pt idx="82">
                  <c:v>7.69</c:v>
                </c:pt>
                <c:pt idx="83">
                  <c:v>7.56</c:v>
                </c:pt>
                <c:pt idx="84">
                  <c:v>7.38</c:v>
                </c:pt>
                <c:pt idx="85">
                  <c:v>7.36</c:v>
                </c:pt>
                <c:pt idx="86">
                  <c:v>7.87</c:v>
                </c:pt>
                <c:pt idx="87">
                  <c:v>7.74</c:v>
                </c:pt>
                <c:pt idx="88">
                  <c:v>7.32</c:v>
                </c:pt>
                <c:pt idx="89">
                  <c:v>7.07</c:v>
                </c:pt>
                <c:pt idx="90">
                  <c:v>6.52</c:v>
                </c:pt>
                <c:pt idx="91">
                  <c:v>6.66</c:v>
                </c:pt>
                <c:pt idx="92">
                  <c:v>6.36</c:v>
                </c:pt>
                <c:pt idx="93">
                  <c:v>6.2</c:v>
                </c:pt>
                <c:pt idx="94">
                  <c:v>6.13</c:v>
                </c:pt>
                <c:pt idx="95">
                  <c:v>5.74</c:v>
                </c:pt>
                <c:pt idx="96">
                  <c:v>5.43</c:v>
                </c:pt>
                <c:pt idx="97">
                  <c:v>5.38</c:v>
                </c:pt>
                <c:pt idx="98">
                  <c:v>5.2</c:v>
                </c:pt>
                <c:pt idx="99">
                  <c:v>5.15</c:v>
                </c:pt>
                <c:pt idx="100">
                  <c:v>5.21</c:v>
                </c:pt>
                <c:pt idx="101">
                  <c:v>5.08</c:v>
                </c:pt>
                <c:pt idx="102">
                  <c:v>4.97</c:v>
                </c:pt>
                <c:pt idx="103">
                  <c:v>4.79</c:v>
                </c:pt>
                <c:pt idx="104">
                  <c:v>4.53</c:v>
                </c:pt>
                <c:pt idx="105">
                  <c:v>4.49</c:v>
                </c:pt>
                <c:pt idx="106">
                  <c:v>4.38</c:v>
                </c:pt>
                <c:pt idx="107">
                  <c:v>4</c:v>
                </c:pt>
                <c:pt idx="108">
                  <c:v>3.92</c:v>
                </c:pt>
                <c:pt idx="109">
                  <c:v>4.05</c:v>
                </c:pt>
                <c:pt idx="110">
                  <c:v>4.2699999999999996</c:v>
                </c:pt>
                <c:pt idx="111">
                  <c:v>4.1100000000000003</c:v>
                </c:pt>
                <c:pt idx="112">
                  <c:v>4.28</c:v>
                </c:pt>
                <c:pt idx="113">
                  <c:v>4.62</c:v>
                </c:pt>
                <c:pt idx="114">
                  <c:v>4.9400000000000004</c:v>
                </c:pt>
                <c:pt idx="115">
                  <c:v>5.13</c:v>
                </c:pt>
                <c:pt idx="116">
                  <c:v>5.28</c:v>
                </c:pt>
                <c:pt idx="117">
                  <c:v>5.52</c:v>
                </c:pt>
                <c:pt idx="118">
                  <c:v>5.25</c:v>
                </c:pt>
                <c:pt idx="119">
                  <c:v>5.36</c:v>
                </c:pt>
                <c:pt idx="120">
                  <c:v>5.75</c:v>
                </c:pt>
                <c:pt idx="121">
                  <c:v>5.73</c:v>
                </c:pt>
                <c:pt idx="122">
                  <c:v>5.58</c:v>
                </c:pt>
                <c:pt idx="123">
                  <c:v>5.47</c:v>
                </c:pt>
                <c:pt idx="124">
                  <c:v>5.66</c:v>
                </c:pt>
                <c:pt idx="125">
                  <c:v>5.51</c:v>
                </c:pt>
                <c:pt idx="126">
                  <c:v>5.59</c:v>
                </c:pt>
                <c:pt idx="127">
                  <c:v>5.56</c:v>
                </c:pt>
                <c:pt idx="128">
                  <c:v>5.63</c:v>
                </c:pt>
                <c:pt idx="129">
                  <c:v>5.58</c:v>
                </c:pt>
                <c:pt idx="130">
                  <c:v>5.55</c:v>
                </c:pt>
                <c:pt idx="131">
                  <c:v>5.3</c:v>
                </c:pt>
                <c:pt idx="132">
                  <c:v>5.18</c:v>
                </c:pt>
                <c:pt idx="133">
                  <c:v>5.18</c:v>
                </c:pt>
                <c:pt idx="134">
                  <c:v>5.13</c:v>
                </c:pt>
                <c:pt idx="135">
                  <c:v>5.28</c:v>
                </c:pt>
                <c:pt idx="136">
                  <c:v>5.45</c:v>
                </c:pt>
                <c:pt idx="137">
                  <c:v>5.4</c:v>
                </c:pt>
                <c:pt idx="138">
                  <c:v>5.42</c:v>
                </c:pt>
                <c:pt idx="139">
                  <c:v>5.22</c:v>
                </c:pt>
                <c:pt idx="140">
                  <c:v>5.2</c:v>
                </c:pt>
                <c:pt idx="141">
                  <c:v>4.96</c:v>
                </c:pt>
                <c:pt idx="142">
                  <c:v>4.8</c:v>
                </c:pt>
                <c:pt idx="143">
                  <c:v>5.05</c:v>
                </c:pt>
                <c:pt idx="144">
                  <c:v>5.14</c:v>
                </c:pt>
                <c:pt idx="145">
                  <c:v>5.2</c:v>
                </c:pt>
                <c:pt idx="146">
                  <c:v>5.41</c:v>
                </c:pt>
                <c:pt idx="147">
                  <c:v>5.4</c:v>
                </c:pt>
                <c:pt idx="148">
                  <c:v>5.41</c:v>
                </c:pt>
                <c:pt idx="149">
                  <c:v>5.26</c:v>
                </c:pt>
                <c:pt idx="150">
                  <c:v>5.1100000000000003</c:v>
                </c:pt>
                <c:pt idx="151">
                  <c:v>4.83</c:v>
                </c:pt>
                <c:pt idx="152">
                  <c:v>4.62</c:v>
                </c:pt>
                <c:pt idx="153">
                  <c:v>4.76</c:v>
                </c:pt>
                <c:pt idx="154">
                  <c:v>4.74</c:v>
                </c:pt>
                <c:pt idx="155">
                  <c:v>4.55</c:v>
                </c:pt>
                <c:pt idx="156">
                  <c:v>4.38</c:v>
                </c:pt>
                <c:pt idx="157">
                  <c:v>4.16</c:v>
                </c:pt>
                <c:pt idx="158">
                  <c:v>4.1900000000000004</c:v>
                </c:pt>
                <c:pt idx="159">
                  <c:v>4.3099999999999996</c:v>
                </c:pt>
                <c:pt idx="160">
                  <c:v>4.04</c:v>
                </c:pt>
                <c:pt idx="161">
                  <c:v>3.82</c:v>
                </c:pt>
                <c:pt idx="162">
                  <c:v>4.13</c:v>
                </c:pt>
                <c:pt idx="163">
                  <c:v>4.29</c:v>
                </c:pt>
                <c:pt idx="164">
                  <c:v>4.3099999999999996</c:v>
                </c:pt>
                <c:pt idx="165">
                  <c:v>4.38</c:v>
                </c:pt>
                <c:pt idx="166">
                  <c:v>4.51</c:v>
                </c:pt>
                <c:pt idx="167">
                  <c:v>4.46</c:v>
                </c:pt>
                <c:pt idx="168">
                  <c:v>4.32</c:v>
                </c:pt>
                <c:pt idx="169">
                  <c:v>4.34</c:v>
                </c:pt>
                <c:pt idx="170">
                  <c:v>4.17</c:v>
                </c:pt>
                <c:pt idx="171">
                  <c:v>4.3499999999999996</c:v>
                </c:pt>
                <c:pt idx="172">
                  <c:v>4.49</c:v>
                </c:pt>
                <c:pt idx="173">
                  <c:v>4.54</c:v>
                </c:pt>
                <c:pt idx="174">
                  <c:v>4.4400000000000004</c:v>
                </c:pt>
                <c:pt idx="175">
                  <c:v>4.28</c:v>
                </c:pt>
                <c:pt idx="176">
                  <c:v>4.25</c:v>
                </c:pt>
                <c:pt idx="177">
                  <c:v>4.13</c:v>
                </c:pt>
                <c:pt idx="178">
                  <c:v>4</c:v>
                </c:pt>
                <c:pt idx="179">
                  <c:v>3.79</c:v>
                </c:pt>
                <c:pt idx="180">
                  <c:v>3.71</c:v>
                </c:pt>
                <c:pt idx="181">
                  <c:v>3.68</c:v>
                </c:pt>
                <c:pt idx="182">
                  <c:v>3.84</c:v>
                </c:pt>
                <c:pt idx="183">
                  <c:v>3.65</c:v>
                </c:pt>
                <c:pt idx="184">
                  <c:v>3.55</c:v>
                </c:pt>
                <c:pt idx="185">
                  <c:v>3.41</c:v>
                </c:pt>
                <c:pt idx="186">
                  <c:v>3.44</c:v>
                </c:pt>
                <c:pt idx="187">
                  <c:v>3.45</c:v>
                </c:pt>
                <c:pt idx="188">
                  <c:v>3.29</c:v>
                </c:pt>
                <c:pt idx="189">
                  <c:v>3.44</c:v>
                </c:pt>
                <c:pt idx="190">
                  <c:v>3.66</c:v>
                </c:pt>
                <c:pt idx="191">
                  <c:v>3.55</c:v>
                </c:pt>
                <c:pt idx="192">
                  <c:v>3.54</c:v>
                </c:pt>
                <c:pt idx="193">
                  <c:v>3.7</c:v>
                </c:pt>
                <c:pt idx="194">
                  <c:v>3.92</c:v>
                </c:pt>
                <c:pt idx="195">
                  <c:v>4.22</c:v>
                </c:pt>
                <c:pt idx="196">
                  <c:v>4.29</c:v>
                </c:pt>
                <c:pt idx="197">
                  <c:v>4.3</c:v>
                </c:pt>
                <c:pt idx="198">
                  <c:v>4.3099999999999996</c:v>
                </c:pt>
                <c:pt idx="199">
                  <c:v>4.17</c:v>
                </c:pt>
                <c:pt idx="200">
                  <c:v>4.04</c:v>
                </c:pt>
                <c:pt idx="201">
                  <c:v>4.07</c:v>
                </c:pt>
                <c:pt idx="202">
                  <c:v>3.97</c:v>
                </c:pt>
                <c:pt idx="203">
                  <c:v>4.04</c:v>
                </c:pt>
                <c:pt idx="204">
                  <c:v>4.26</c:v>
                </c:pt>
                <c:pt idx="205">
                  <c:v>4.28</c:v>
                </c:pt>
                <c:pt idx="206">
                  <c:v>4.18</c:v>
                </c:pt>
                <c:pt idx="207">
                  <c:v>4.37</c:v>
                </c:pt>
                <c:pt idx="208">
                  <c:v>4.4897099999999996</c:v>
                </c:pt>
                <c:pt idx="209">
                  <c:v>4.7719699999999996</c:v>
                </c:pt>
                <c:pt idx="210">
                  <c:v>4.7603299999999997</c:v>
                </c:pt>
                <c:pt idx="211">
                  <c:v>4.5835499999999998</c:v>
                </c:pt>
                <c:pt idx="212">
                  <c:v>4.5735700000000001</c:v>
                </c:pt>
                <c:pt idx="213">
                  <c:v>4.5908800000000003</c:v>
                </c:pt>
                <c:pt idx="214">
                  <c:v>4.4492900000000004</c:v>
                </c:pt>
                <c:pt idx="215">
                  <c:v>4.5384900000000004</c:v>
                </c:pt>
                <c:pt idx="216">
                  <c:v>4.4000000000000004</c:v>
                </c:pt>
                <c:pt idx="217">
                  <c:v>4.3544299999999998</c:v>
                </c:pt>
                <c:pt idx="218">
                  <c:v>4.3774699999999998</c:v>
                </c:pt>
                <c:pt idx="219">
                  <c:v>4.5318899999999998</c:v>
                </c:pt>
                <c:pt idx="220">
                  <c:v>4.7</c:v>
                </c:pt>
                <c:pt idx="221">
                  <c:v>5.1100000000000003</c:v>
                </c:pt>
                <c:pt idx="222">
                  <c:v>5.0999999999999996</c:v>
                </c:pt>
                <c:pt idx="223">
                  <c:v>4.8099999999999996</c:v>
                </c:pt>
                <c:pt idx="224">
                  <c:v>4.8</c:v>
                </c:pt>
                <c:pt idx="225">
                  <c:v>4.78</c:v>
                </c:pt>
                <c:pt idx="226">
                  <c:v>4.74</c:v>
                </c:pt>
                <c:pt idx="227">
                  <c:v>4.47</c:v>
                </c:pt>
                <c:pt idx="228">
                  <c:v>4.62</c:v>
                </c:pt>
                <c:pt idx="229">
                  <c:v>4.54</c:v>
                </c:pt>
                <c:pt idx="230">
                  <c:v>4.46</c:v>
                </c:pt>
                <c:pt idx="231">
                  <c:v>4.3600000000000003</c:v>
                </c:pt>
                <c:pt idx="232">
                  <c:v>4.42</c:v>
                </c:pt>
                <c:pt idx="233">
                  <c:v>4.6100000000000003</c:v>
                </c:pt>
                <c:pt idx="234">
                  <c:v>4.37</c:v>
                </c:pt>
                <c:pt idx="235">
                  <c:v>4.12</c:v>
                </c:pt>
                <c:pt idx="236">
                  <c:v>4.09</c:v>
                </c:pt>
                <c:pt idx="237">
                  <c:v>4.0999999999999996</c:v>
                </c:pt>
                <c:pt idx="238">
                  <c:v>4.0599999999999996</c:v>
                </c:pt>
                <c:pt idx="239">
                  <c:v>4.01</c:v>
                </c:pt>
                <c:pt idx="240">
                  <c:v>4.08</c:v>
                </c:pt>
                <c:pt idx="241">
                  <c:v>4.05</c:v>
                </c:pt>
                <c:pt idx="242">
                  <c:v>3.95</c:v>
                </c:pt>
                <c:pt idx="243">
                  <c:v>4</c:v>
                </c:pt>
                <c:pt idx="244">
                  <c:v>3.98</c:v>
                </c:pt>
                <c:pt idx="245">
                  <c:v>4.0999999999999996</c:v>
                </c:pt>
                <c:pt idx="246">
                  <c:v>4.03</c:v>
                </c:pt>
                <c:pt idx="247">
                  <c:v>3.8</c:v>
                </c:pt>
                <c:pt idx="248">
                  <c:v>3.86</c:v>
                </c:pt>
                <c:pt idx="249">
                  <c:v>3.8</c:v>
                </c:pt>
                <c:pt idx="250">
                  <c:v>4.18</c:v>
                </c:pt>
                <c:pt idx="251">
                  <c:v>4.5999999999999996</c:v>
                </c:pt>
                <c:pt idx="252">
                  <c:v>4.7300000000000004</c:v>
                </c:pt>
                <c:pt idx="253">
                  <c:v>4.74</c:v>
                </c:pt>
                <c:pt idx="254">
                  <c:v>4.88</c:v>
                </c:pt>
                <c:pt idx="255">
                  <c:v>4.84</c:v>
                </c:pt>
                <c:pt idx="256">
                  <c:v>4.76</c:v>
                </c:pt>
                <c:pt idx="257">
                  <c:v>4.82</c:v>
                </c:pt>
                <c:pt idx="258">
                  <c:v>5.46</c:v>
                </c:pt>
                <c:pt idx="259">
                  <c:v>5.27</c:v>
                </c:pt>
                <c:pt idx="260">
                  <c:v>5.75</c:v>
                </c:pt>
                <c:pt idx="261">
                  <c:v>5.97</c:v>
                </c:pt>
                <c:pt idx="262">
                  <c:v>7.06</c:v>
                </c:pt>
                <c:pt idx="263">
                  <c:v>6.81</c:v>
                </c:pt>
                <c:pt idx="264">
                  <c:v>6.54</c:v>
                </c:pt>
                <c:pt idx="265">
                  <c:v>5.55</c:v>
                </c:pt>
                <c:pt idx="266">
                  <c:v>5.05</c:v>
                </c:pt>
                <c:pt idx="267">
                  <c:v>5.68</c:v>
                </c:pt>
                <c:pt idx="268">
                  <c:v>5.78</c:v>
                </c:pt>
                <c:pt idx="269">
                  <c:v>5.9</c:v>
                </c:pt>
              </c:numCache>
            </c:numRef>
          </c:val>
          <c:smooth val="0"/>
        </c:ser>
        <c:ser>
          <c:idx val="3"/>
          <c:order val="3"/>
          <c:spPr>
            <a:ln w="50800">
              <a:solidFill>
                <a:srgbClr val="88AB59"/>
              </a:solidFill>
              <a:prstDash val="solid"/>
            </a:ln>
          </c:spPr>
          <c:marker>
            <c:symbol val="none"/>
          </c:marker>
          <c:cat>
            <c:numRef>
              <c:f>Sheet1!$A$8:$A$277</c:f>
              <c:numCache>
                <c:formatCode>m/d/yyyy</c:formatCode>
                <c:ptCount val="270"/>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numCache>
            </c:numRef>
          </c:cat>
          <c:val>
            <c:numRef>
              <c:f>Sheet1!$H$8:$H$277</c:f>
              <c:numCache>
                <c:formatCode>0.0</c:formatCode>
                <c:ptCount val="270"/>
                <c:pt idx="0">
                  <c:v>9.5500000000000007</c:v>
                </c:pt>
                <c:pt idx="1">
                  <c:v>10.029999999999999</c:v>
                </c:pt>
                <c:pt idx="2">
                  <c:v>10.01</c:v>
                </c:pt>
                <c:pt idx="3">
                  <c:v>9.6199999999999992</c:v>
                </c:pt>
                <c:pt idx="4">
                  <c:v>9.57</c:v>
                </c:pt>
                <c:pt idx="5">
                  <c:v>9.7200000000000006</c:v>
                </c:pt>
                <c:pt idx="6">
                  <c:v>9.59</c:v>
                </c:pt>
                <c:pt idx="7">
                  <c:v>10.119999999999999</c:v>
                </c:pt>
                <c:pt idx="8">
                  <c:v>10.48</c:v>
                </c:pt>
                <c:pt idx="9">
                  <c:v>10.38</c:v>
                </c:pt>
                <c:pt idx="10">
                  <c:v>10.199999999999999</c:v>
                </c:pt>
                <c:pt idx="11">
                  <c:v>9.92</c:v>
                </c:pt>
                <c:pt idx="12">
                  <c:v>9.8000000000000007</c:v>
                </c:pt>
                <c:pt idx="13">
                  <c:v>9.14</c:v>
                </c:pt>
                <c:pt idx="14">
                  <c:v>9.06</c:v>
                </c:pt>
                <c:pt idx="15">
                  <c:v>8.89</c:v>
                </c:pt>
                <c:pt idx="16">
                  <c:v>8.8699999999999992</c:v>
                </c:pt>
                <c:pt idx="17">
                  <c:v>9.1199999999999992</c:v>
                </c:pt>
                <c:pt idx="18">
                  <c:v>9.16</c:v>
                </c:pt>
                <c:pt idx="19">
                  <c:v>9.09</c:v>
                </c:pt>
                <c:pt idx="20">
                  <c:v>8.8800000000000008</c:v>
                </c:pt>
                <c:pt idx="21">
                  <c:v>8.8000000000000007</c:v>
                </c:pt>
                <c:pt idx="22">
                  <c:v>8.83</c:v>
                </c:pt>
                <c:pt idx="23">
                  <c:v>8.8000000000000007</c:v>
                </c:pt>
                <c:pt idx="24">
                  <c:v>8.4499999999999993</c:v>
                </c:pt>
                <c:pt idx="25">
                  <c:v>8.5</c:v>
                </c:pt>
                <c:pt idx="26">
                  <c:v>8.64</c:v>
                </c:pt>
                <c:pt idx="27">
                  <c:v>8.6999999999999993</c:v>
                </c:pt>
                <c:pt idx="28">
                  <c:v>8.57</c:v>
                </c:pt>
                <c:pt idx="29">
                  <c:v>8.74</c:v>
                </c:pt>
                <c:pt idx="30">
                  <c:v>8.91</c:v>
                </c:pt>
                <c:pt idx="31">
                  <c:v>9.0399999999999991</c:v>
                </c:pt>
                <c:pt idx="32">
                  <c:v>8.74</c:v>
                </c:pt>
                <c:pt idx="33">
                  <c:v>8.43</c:v>
                </c:pt>
                <c:pt idx="34">
                  <c:v>8.1300000000000008</c:v>
                </c:pt>
                <c:pt idx="35">
                  <c:v>8.1999999999999993</c:v>
                </c:pt>
                <c:pt idx="36">
                  <c:v>7.92</c:v>
                </c:pt>
                <c:pt idx="37">
                  <c:v>7.77</c:v>
                </c:pt>
                <c:pt idx="38">
                  <c:v>7.33</c:v>
                </c:pt>
                <c:pt idx="39">
                  <c:v>7.15</c:v>
                </c:pt>
                <c:pt idx="40">
                  <c:v>7.18</c:v>
                </c:pt>
                <c:pt idx="41">
                  <c:v>6.95</c:v>
                </c:pt>
                <c:pt idx="42">
                  <c:v>6.76</c:v>
                </c:pt>
                <c:pt idx="43">
                  <c:v>6.31</c:v>
                </c:pt>
                <c:pt idx="44">
                  <c:v>6.13</c:v>
                </c:pt>
                <c:pt idx="45">
                  <c:v>5.96</c:v>
                </c:pt>
                <c:pt idx="46">
                  <c:v>6.04</c:v>
                </c:pt>
                <c:pt idx="47">
                  <c:v>5.8</c:v>
                </c:pt>
                <c:pt idx="48">
                  <c:v>5.67</c:v>
                </c:pt>
                <c:pt idx="49">
                  <c:v>5.94</c:v>
                </c:pt>
                <c:pt idx="50">
                  <c:v>6.37</c:v>
                </c:pt>
                <c:pt idx="51">
                  <c:v>6.69</c:v>
                </c:pt>
                <c:pt idx="52">
                  <c:v>6.97</c:v>
                </c:pt>
                <c:pt idx="53">
                  <c:v>7.49</c:v>
                </c:pt>
                <c:pt idx="54">
                  <c:v>7.4</c:v>
                </c:pt>
                <c:pt idx="55">
                  <c:v>7.61</c:v>
                </c:pt>
                <c:pt idx="56">
                  <c:v>8.1</c:v>
                </c:pt>
                <c:pt idx="57">
                  <c:v>8.19</c:v>
                </c:pt>
                <c:pt idx="58">
                  <c:v>8.14</c:v>
                </c:pt>
                <c:pt idx="59">
                  <c:v>8.02</c:v>
                </c:pt>
                <c:pt idx="60">
                  <c:v>8.23</c:v>
                </c:pt>
                <c:pt idx="61">
                  <c:v>8.01</c:v>
                </c:pt>
                <c:pt idx="62">
                  <c:v>8.02</c:v>
                </c:pt>
                <c:pt idx="63">
                  <c:v>7.82</c:v>
                </c:pt>
                <c:pt idx="64">
                  <c:v>7.52</c:v>
                </c:pt>
                <c:pt idx="65">
                  <c:v>7.45</c:v>
                </c:pt>
                <c:pt idx="66">
                  <c:v>7.43</c:v>
                </c:pt>
                <c:pt idx="67">
                  <c:v>7.33</c:v>
                </c:pt>
                <c:pt idx="68">
                  <c:v>7.35</c:v>
                </c:pt>
                <c:pt idx="69">
                  <c:v>7.48</c:v>
                </c:pt>
                <c:pt idx="70">
                  <c:v>7.03</c:v>
                </c:pt>
                <c:pt idx="71">
                  <c:v>6.75</c:v>
                </c:pt>
                <c:pt idx="72">
                  <c:v>6.44</c:v>
                </c:pt>
                <c:pt idx="73">
                  <c:v>6.59</c:v>
                </c:pt>
                <c:pt idx="74">
                  <c:v>6.64</c:v>
                </c:pt>
                <c:pt idx="75">
                  <c:v>6.5</c:v>
                </c:pt>
                <c:pt idx="76">
                  <c:v>6.46</c:v>
                </c:pt>
                <c:pt idx="77">
                  <c:v>6.55</c:v>
                </c:pt>
                <c:pt idx="78">
                  <c:v>6.44</c:v>
                </c:pt>
                <c:pt idx="79">
                  <c:v>6.34</c:v>
                </c:pt>
                <c:pt idx="80">
                  <c:v>6.23</c:v>
                </c:pt>
                <c:pt idx="81">
                  <c:v>5.97</c:v>
                </c:pt>
                <c:pt idx="82">
                  <c:v>5.83</c:v>
                </c:pt>
                <c:pt idx="83">
                  <c:v>5.74</c:v>
                </c:pt>
                <c:pt idx="84">
                  <c:v>5.68</c:v>
                </c:pt>
                <c:pt idx="85">
                  <c:v>5.46</c:v>
                </c:pt>
                <c:pt idx="86">
                  <c:v>5.65</c:v>
                </c:pt>
                <c:pt idx="87">
                  <c:v>5.8</c:v>
                </c:pt>
                <c:pt idx="88">
                  <c:v>5.69</c:v>
                </c:pt>
                <c:pt idx="89">
                  <c:v>5.65</c:v>
                </c:pt>
                <c:pt idx="90">
                  <c:v>5.47</c:v>
                </c:pt>
                <c:pt idx="91">
                  <c:v>5.58</c:v>
                </c:pt>
                <c:pt idx="92">
                  <c:v>5.52</c:v>
                </c:pt>
                <c:pt idx="93">
                  <c:v>5.59</c:v>
                </c:pt>
                <c:pt idx="94">
                  <c:v>5.57</c:v>
                </c:pt>
                <c:pt idx="95">
                  <c:v>5.32</c:v>
                </c:pt>
                <c:pt idx="96">
                  <c:v>5.1100000000000003</c:v>
                </c:pt>
                <c:pt idx="97">
                  <c:v>5.03</c:v>
                </c:pt>
                <c:pt idx="98">
                  <c:v>4.95</c:v>
                </c:pt>
                <c:pt idx="99">
                  <c:v>4.96</c:v>
                </c:pt>
                <c:pt idx="100">
                  <c:v>5.01</c:v>
                </c:pt>
                <c:pt idx="101">
                  <c:v>4.8600000000000003</c:v>
                </c:pt>
                <c:pt idx="102">
                  <c:v>4.78</c:v>
                </c:pt>
                <c:pt idx="103">
                  <c:v>4.5199999999999996</c:v>
                </c:pt>
                <c:pt idx="104">
                  <c:v>4.2</c:v>
                </c:pt>
                <c:pt idx="105">
                  <c:v>4.17</c:v>
                </c:pt>
                <c:pt idx="106">
                  <c:v>4.18</c:v>
                </c:pt>
                <c:pt idx="107">
                  <c:v>3.91</c:v>
                </c:pt>
                <c:pt idx="108">
                  <c:v>3.77</c:v>
                </c:pt>
                <c:pt idx="109">
                  <c:v>3.93</c:v>
                </c:pt>
                <c:pt idx="110">
                  <c:v>4.13</c:v>
                </c:pt>
                <c:pt idx="111">
                  <c:v>3.98</c:v>
                </c:pt>
                <c:pt idx="112">
                  <c:v>4.16</c:v>
                </c:pt>
                <c:pt idx="113">
                  <c:v>4.47</c:v>
                </c:pt>
                <c:pt idx="114">
                  <c:v>4.8099999999999996</c:v>
                </c:pt>
                <c:pt idx="115">
                  <c:v>5.01</c:v>
                </c:pt>
                <c:pt idx="116">
                  <c:v>5.19</c:v>
                </c:pt>
                <c:pt idx="117">
                  <c:v>5.43</c:v>
                </c:pt>
                <c:pt idx="118">
                  <c:v>5.15</c:v>
                </c:pt>
                <c:pt idx="119">
                  <c:v>5.27</c:v>
                </c:pt>
                <c:pt idx="120">
                  <c:v>5.66</c:v>
                </c:pt>
                <c:pt idx="121">
                  <c:v>5.62</c:v>
                </c:pt>
                <c:pt idx="122">
                  <c:v>5.43</c:v>
                </c:pt>
                <c:pt idx="123">
                  <c:v>5.33</c:v>
                </c:pt>
                <c:pt idx="124">
                  <c:v>5.5</c:v>
                </c:pt>
                <c:pt idx="125">
                  <c:v>5.32</c:v>
                </c:pt>
                <c:pt idx="126">
                  <c:v>5.4</c:v>
                </c:pt>
                <c:pt idx="127">
                  <c:v>5.36</c:v>
                </c:pt>
                <c:pt idx="128">
                  <c:v>5.42</c:v>
                </c:pt>
                <c:pt idx="129">
                  <c:v>5.36</c:v>
                </c:pt>
                <c:pt idx="130">
                  <c:v>5.29</c:v>
                </c:pt>
                <c:pt idx="131">
                  <c:v>5.04</c:v>
                </c:pt>
                <c:pt idx="132">
                  <c:v>4.9400000000000004</c:v>
                </c:pt>
                <c:pt idx="133">
                  <c:v>4.93</c:v>
                </c:pt>
                <c:pt idx="134">
                  <c:v>4.84</c:v>
                </c:pt>
                <c:pt idx="135">
                  <c:v>5</c:v>
                </c:pt>
                <c:pt idx="136">
                  <c:v>5.21</c:v>
                </c:pt>
                <c:pt idx="137">
                  <c:v>5.15</c:v>
                </c:pt>
                <c:pt idx="138">
                  <c:v>5.15</c:v>
                </c:pt>
                <c:pt idx="139">
                  <c:v>4.95</c:v>
                </c:pt>
                <c:pt idx="140">
                  <c:v>4.9400000000000004</c:v>
                </c:pt>
                <c:pt idx="141">
                  <c:v>4.72</c:v>
                </c:pt>
                <c:pt idx="142">
                  <c:v>4.57</c:v>
                </c:pt>
                <c:pt idx="143">
                  <c:v>4.87</c:v>
                </c:pt>
                <c:pt idx="144">
                  <c:v>4.93</c:v>
                </c:pt>
                <c:pt idx="145">
                  <c:v>4.99</c:v>
                </c:pt>
                <c:pt idx="146">
                  <c:v>5.24</c:v>
                </c:pt>
                <c:pt idx="147">
                  <c:v>5.24</c:v>
                </c:pt>
                <c:pt idx="148">
                  <c:v>5.26</c:v>
                </c:pt>
                <c:pt idx="149">
                  <c:v>5.1100000000000003</c:v>
                </c:pt>
                <c:pt idx="150">
                  <c:v>4.96</c:v>
                </c:pt>
                <c:pt idx="151">
                  <c:v>4.67</c:v>
                </c:pt>
                <c:pt idx="152">
                  <c:v>4.46</c:v>
                </c:pt>
                <c:pt idx="153">
                  <c:v>4.55</c:v>
                </c:pt>
                <c:pt idx="154">
                  <c:v>4.53</c:v>
                </c:pt>
                <c:pt idx="155">
                  <c:v>4.38</c:v>
                </c:pt>
                <c:pt idx="156">
                  <c:v>4.22</c:v>
                </c:pt>
                <c:pt idx="157">
                  <c:v>4.01</c:v>
                </c:pt>
                <c:pt idx="158">
                  <c:v>4.0999999999999996</c:v>
                </c:pt>
                <c:pt idx="159">
                  <c:v>4.22</c:v>
                </c:pt>
                <c:pt idx="160">
                  <c:v>3.89</c:v>
                </c:pt>
                <c:pt idx="161">
                  <c:v>3.69</c:v>
                </c:pt>
                <c:pt idx="162">
                  <c:v>4.01</c:v>
                </c:pt>
                <c:pt idx="163">
                  <c:v>4.16</c:v>
                </c:pt>
                <c:pt idx="164">
                  <c:v>4.2300000000000004</c:v>
                </c:pt>
                <c:pt idx="165">
                  <c:v>4.28</c:v>
                </c:pt>
                <c:pt idx="166">
                  <c:v>4.41</c:v>
                </c:pt>
                <c:pt idx="167">
                  <c:v>4.34</c:v>
                </c:pt>
                <c:pt idx="168">
                  <c:v>4.2</c:v>
                </c:pt>
                <c:pt idx="169">
                  <c:v>4.1399999999999997</c:v>
                </c:pt>
                <c:pt idx="170">
                  <c:v>3.98</c:v>
                </c:pt>
                <c:pt idx="171">
                  <c:v>4.18</c:v>
                </c:pt>
                <c:pt idx="172">
                  <c:v>4.34</c:v>
                </c:pt>
                <c:pt idx="173">
                  <c:v>4.3899999999999997</c:v>
                </c:pt>
                <c:pt idx="174">
                  <c:v>4.2699999999999996</c:v>
                </c:pt>
                <c:pt idx="175">
                  <c:v>4.1100000000000003</c:v>
                </c:pt>
                <c:pt idx="176">
                  <c:v>4.09</c:v>
                </c:pt>
                <c:pt idx="177">
                  <c:v>3.98</c:v>
                </c:pt>
                <c:pt idx="178">
                  <c:v>3.86</c:v>
                </c:pt>
                <c:pt idx="179">
                  <c:v>3.64</c:v>
                </c:pt>
                <c:pt idx="180">
                  <c:v>3.58</c:v>
                </c:pt>
                <c:pt idx="181">
                  <c:v>3.6</c:v>
                </c:pt>
                <c:pt idx="182">
                  <c:v>3.75</c:v>
                </c:pt>
                <c:pt idx="183">
                  <c:v>3.54</c:v>
                </c:pt>
                <c:pt idx="184">
                  <c:v>3.38</c:v>
                </c:pt>
                <c:pt idx="185">
                  <c:v>3.2</c:v>
                </c:pt>
                <c:pt idx="186">
                  <c:v>3.27</c:v>
                </c:pt>
                <c:pt idx="187">
                  <c:v>3.3</c:v>
                </c:pt>
                <c:pt idx="188">
                  <c:v>3.13</c:v>
                </c:pt>
                <c:pt idx="189">
                  <c:v>3.29</c:v>
                </c:pt>
                <c:pt idx="190">
                  <c:v>3.5</c:v>
                </c:pt>
                <c:pt idx="191">
                  <c:v>3.38</c:v>
                </c:pt>
                <c:pt idx="192">
                  <c:v>3.34</c:v>
                </c:pt>
                <c:pt idx="193">
                  <c:v>3.51</c:v>
                </c:pt>
                <c:pt idx="194">
                  <c:v>3.69</c:v>
                </c:pt>
                <c:pt idx="195">
                  <c:v>3.95</c:v>
                </c:pt>
                <c:pt idx="196">
                  <c:v>4</c:v>
                </c:pt>
                <c:pt idx="197">
                  <c:v>4.01</c:v>
                </c:pt>
                <c:pt idx="198">
                  <c:v>4.03</c:v>
                </c:pt>
                <c:pt idx="199">
                  <c:v>3.9</c:v>
                </c:pt>
                <c:pt idx="200">
                  <c:v>3.77</c:v>
                </c:pt>
                <c:pt idx="201">
                  <c:v>3.81</c:v>
                </c:pt>
                <c:pt idx="202">
                  <c:v>3.74</c:v>
                </c:pt>
                <c:pt idx="203">
                  <c:v>3.81</c:v>
                </c:pt>
                <c:pt idx="204">
                  <c:v>4.07</c:v>
                </c:pt>
                <c:pt idx="205">
                  <c:v>4.0999999999999996</c:v>
                </c:pt>
                <c:pt idx="206">
                  <c:v>4</c:v>
                </c:pt>
                <c:pt idx="207">
                  <c:v>4.21</c:v>
                </c:pt>
                <c:pt idx="208">
                  <c:v>4.34</c:v>
                </c:pt>
                <c:pt idx="209">
                  <c:v>4.62</c:v>
                </c:pt>
                <c:pt idx="210">
                  <c:v>4.58</c:v>
                </c:pt>
                <c:pt idx="211">
                  <c:v>4.3899999999999997</c:v>
                </c:pt>
                <c:pt idx="212">
                  <c:v>4.3600000000000003</c:v>
                </c:pt>
                <c:pt idx="213">
                  <c:v>4.4000000000000004</c:v>
                </c:pt>
                <c:pt idx="214">
                  <c:v>4.2300000000000004</c:v>
                </c:pt>
                <c:pt idx="215">
                  <c:v>4.3499999999999996</c:v>
                </c:pt>
                <c:pt idx="216">
                  <c:v>4.1500000000000004</c:v>
                </c:pt>
                <c:pt idx="217">
                  <c:v>4.08</c:v>
                </c:pt>
                <c:pt idx="218">
                  <c:v>4.0199999999999996</c:v>
                </c:pt>
                <c:pt idx="219">
                  <c:v>4.2699999999999996</c:v>
                </c:pt>
                <c:pt idx="220">
                  <c:v>4.41</c:v>
                </c:pt>
                <c:pt idx="221">
                  <c:v>4.7300000000000004</c:v>
                </c:pt>
                <c:pt idx="222">
                  <c:v>4.6900000000000004</c:v>
                </c:pt>
                <c:pt idx="223">
                  <c:v>4.4000000000000004</c:v>
                </c:pt>
                <c:pt idx="224">
                  <c:v>4.3600000000000003</c:v>
                </c:pt>
                <c:pt idx="225">
                  <c:v>4.18</c:v>
                </c:pt>
                <c:pt idx="226">
                  <c:v>3.98</c:v>
                </c:pt>
                <c:pt idx="227">
                  <c:v>3.54</c:v>
                </c:pt>
                <c:pt idx="228">
                  <c:v>3.6</c:v>
                </c:pt>
                <c:pt idx="229">
                  <c:v>3.68</c:v>
                </c:pt>
                <c:pt idx="230">
                  <c:v>3.65</c:v>
                </c:pt>
                <c:pt idx="231">
                  <c:v>3.66</c:v>
                </c:pt>
                <c:pt idx="232">
                  <c:v>3.8</c:v>
                </c:pt>
                <c:pt idx="233">
                  <c:v>3.9</c:v>
                </c:pt>
                <c:pt idx="234">
                  <c:v>3.73</c:v>
                </c:pt>
                <c:pt idx="235">
                  <c:v>3.59</c:v>
                </c:pt>
                <c:pt idx="236">
                  <c:v>3.59</c:v>
                </c:pt>
                <c:pt idx="237">
                  <c:v>3.56</c:v>
                </c:pt>
                <c:pt idx="238">
                  <c:v>3.5552000000000001</c:v>
                </c:pt>
                <c:pt idx="239">
                  <c:v>3.4750999999999999</c:v>
                </c:pt>
                <c:pt idx="240">
                  <c:v>3.5156999999999998</c:v>
                </c:pt>
                <c:pt idx="241">
                  <c:v>3.5</c:v>
                </c:pt>
                <c:pt idx="242">
                  <c:v>3.4373999999999998</c:v>
                </c:pt>
                <c:pt idx="243">
                  <c:v>3.4</c:v>
                </c:pt>
                <c:pt idx="244">
                  <c:v>3.0756999999999999</c:v>
                </c:pt>
                <c:pt idx="245">
                  <c:v>3.07</c:v>
                </c:pt>
                <c:pt idx="246">
                  <c:v>2.988</c:v>
                </c:pt>
                <c:pt idx="247">
                  <c:v>2.6785000000000001</c:v>
                </c:pt>
                <c:pt idx="248">
                  <c:v>2.6783000000000001</c:v>
                </c:pt>
                <c:pt idx="249">
                  <c:v>2.72</c:v>
                </c:pt>
                <c:pt idx="250">
                  <c:v>3</c:v>
                </c:pt>
                <c:pt idx="251">
                  <c:v>3.3416000000000001</c:v>
                </c:pt>
                <c:pt idx="252">
                  <c:v>3.4447999999999999</c:v>
                </c:pt>
                <c:pt idx="253">
                  <c:v>3.6032999999999999</c:v>
                </c:pt>
                <c:pt idx="254">
                  <c:v>3.6095999999999999</c:v>
                </c:pt>
                <c:pt idx="255">
                  <c:v>3.69</c:v>
                </c:pt>
                <c:pt idx="256">
                  <c:v>3.4891999999999999</c:v>
                </c:pt>
                <c:pt idx="257">
                  <c:v>3.4304999999999999</c:v>
                </c:pt>
                <c:pt idx="258">
                  <c:v>3.3994</c:v>
                </c:pt>
                <c:pt idx="259">
                  <c:v>2.9845000000000002</c:v>
                </c:pt>
                <c:pt idx="260">
                  <c:v>2.6444000000000001</c:v>
                </c:pt>
                <c:pt idx="261">
                  <c:v>2.9925000000000002</c:v>
                </c:pt>
                <c:pt idx="262">
                  <c:v>3.4075000000000002</c:v>
                </c:pt>
                <c:pt idx="263">
                  <c:v>3.1589</c:v>
                </c:pt>
                <c:pt idx="264">
                  <c:v>3.1797</c:v>
                </c:pt>
                <c:pt idx="265">
                  <c:v>3.0158</c:v>
                </c:pt>
                <c:pt idx="266">
                  <c:v>2.95</c:v>
                </c:pt>
                <c:pt idx="267">
                  <c:v>3</c:v>
                </c:pt>
                <c:pt idx="268">
                  <c:v>2.7517999999999998</c:v>
                </c:pt>
                <c:pt idx="269">
                  <c:v>2.57</c:v>
                </c:pt>
              </c:numCache>
            </c:numRef>
          </c:val>
          <c:smooth val="0"/>
        </c:ser>
        <c:dLbls>
          <c:showLegendKey val="0"/>
          <c:showVal val="0"/>
          <c:showCatName val="0"/>
          <c:showSerName val="0"/>
          <c:showPercent val="0"/>
          <c:showBubbleSize val="0"/>
        </c:dLbls>
        <c:marker val="1"/>
        <c:smooth val="0"/>
        <c:axId val="277619200"/>
        <c:axId val="195012864"/>
      </c:lineChart>
      <c:dateAx>
        <c:axId val="277619200"/>
        <c:scaling>
          <c:orientation val="minMax"/>
        </c:scaling>
        <c:delete val="0"/>
        <c:axPos val="b"/>
        <c:numFmt formatCode="m/d/yyyy" sourceLinked="1"/>
        <c:majorTickMark val="out"/>
        <c:minorTickMark val="none"/>
        <c:tickLblPos val="low"/>
        <c:spPr>
          <a:ln w="25400">
            <a:solidFill>
              <a:sysClr val="window" lastClr="FFFFFF">
                <a:lumMod val="65000"/>
              </a:sysClr>
            </a:solidFill>
            <a:prstDash val="solid"/>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195012864"/>
        <c:crosses val="autoZero"/>
        <c:auto val="0"/>
        <c:lblOffset val="100"/>
        <c:baseTimeUnit val="months"/>
        <c:majorUnit val="48"/>
        <c:majorTimeUnit val="months"/>
      </c:dateAx>
      <c:valAx>
        <c:axId val="195012864"/>
        <c:scaling>
          <c:orientation val="minMax"/>
          <c:max val="16"/>
          <c:min val="0"/>
        </c:scaling>
        <c:delete val="0"/>
        <c:axPos val="l"/>
        <c:majorGridlines>
          <c:spPr>
            <a:ln w="3175">
              <a:solidFill>
                <a:sysClr val="window" lastClr="FFFFFF"/>
              </a:solidFill>
              <a:prstDash val="solid"/>
            </a:ln>
          </c:spPr>
        </c:majorGridlines>
        <c:numFmt formatCode="General" sourceLinked="0"/>
        <c:majorTickMark val="out"/>
        <c:minorTickMark val="none"/>
        <c:tickLblPos val="nextTo"/>
        <c:spPr>
          <a:ln w="9525">
            <a:solidFill>
              <a:sysClr val="window" lastClr="FFFFFF"/>
            </a:solidFill>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277619200"/>
        <c:crosses val="autoZero"/>
        <c:crossBetween val="between"/>
        <c:majorUnit val="4"/>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latin typeface="Gill Sans MT"/>
                <a:ea typeface="Gill Sans MT"/>
                <a:cs typeface="Gill Sans MT"/>
              </a:defRPr>
            </a:pPr>
            <a:r>
              <a:rPr lang="en-US" sz="3200" dirty="0"/>
              <a:t>Federal</a:t>
            </a:r>
            <a:r>
              <a:rPr lang="en-US" sz="3200" baseline="0" dirty="0"/>
              <a:t> Spending in </a:t>
            </a:r>
            <a:endParaRPr lang="en-US" sz="3200" baseline="0" dirty="0" smtClean="0"/>
          </a:p>
          <a:p>
            <a:pPr>
              <a:defRPr sz="3200" b="1" i="0" u="none" strike="noStrike" baseline="0">
                <a:solidFill>
                  <a:srgbClr val="000000"/>
                </a:solidFill>
                <a:latin typeface="Gill Sans MT"/>
                <a:ea typeface="Gill Sans MT"/>
                <a:cs typeface="Gill Sans MT"/>
              </a:defRPr>
            </a:pPr>
            <a:r>
              <a:rPr lang="en-US" sz="3200" baseline="0" dirty="0" smtClean="0"/>
              <a:t>State </a:t>
            </a:r>
            <a:r>
              <a:rPr lang="en-US" sz="3200" baseline="0" dirty="0"/>
              <a:t>per Dollar of </a:t>
            </a:r>
            <a:endParaRPr lang="en-US" sz="3200" baseline="0" dirty="0" smtClean="0"/>
          </a:p>
          <a:p>
            <a:pPr>
              <a:defRPr sz="3200" b="1" i="0" u="none" strike="noStrike" baseline="0">
                <a:solidFill>
                  <a:srgbClr val="000000"/>
                </a:solidFill>
                <a:latin typeface="Gill Sans MT"/>
                <a:ea typeface="Gill Sans MT"/>
                <a:cs typeface="Gill Sans MT"/>
              </a:defRPr>
            </a:pPr>
            <a:r>
              <a:rPr lang="en-US" sz="3200" baseline="0" dirty="0" smtClean="0"/>
              <a:t>Federal </a:t>
            </a:r>
            <a:r>
              <a:rPr lang="en-US" sz="3200" baseline="0" dirty="0"/>
              <a:t>Taxes </a:t>
            </a:r>
            <a:endParaRPr lang="en-US" sz="3200" baseline="0" dirty="0" smtClean="0"/>
          </a:p>
          <a:p>
            <a:pPr>
              <a:defRPr sz="3200" b="1" i="0" u="none" strike="noStrike" baseline="0">
                <a:solidFill>
                  <a:srgbClr val="000000"/>
                </a:solidFill>
                <a:latin typeface="Gill Sans MT"/>
                <a:ea typeface="Gill Sans MT"/>
                <a:cs typeface="Gill Sans MT"/>
              </a:defRPr>
            </a:pPr>
            <a:r>
              <a:rPr lang="en-US" sz="3200" baseline="0" dirty="0" smtClean="0"/>
              <a:t>Collected </a:t>
            </a:r>
            <a:r>
              <a:rPr lang="en-US" sz="3200" baseline="0" dirty="0"/>
              <a:t>from State</a:t>
            </a:r>
            <a:endParaRPr lang="en-US" sz="3200" dirty="0"/>
          </a:p>
        </c:rich>
      </c:tx>
      <c:layout>
        <c:manualLayout>
          <c:xMode val="edge"/>
          <c:yMode val="edge"/>
          <c:x val="0.42049469434832759"/>
          <c:y val="0.54979507936507932"/>
        </c:manualLayout>
      </c:layout>
      <c:overlay val="0"/>
      <c:spPr>
        <a:noFill/>
        <a:ln w="25400">
          <a:noFill/>
        </a:ln>
      </c:spPr>
    </c:title>
    <c:autoTitleDeleted val="0"/>
    <c:plotArea>
      <c:layout>
        <c:manualLayout>
          <c:layoutTarget val="inner"/>
          <c:xMode val="edge"/>
          <c:yMode val="edge"/>
          <c:x val="0.15729434832756631"/>
          <c:y val="6.5252854812398092E-2"/>
          <c:w val="0.77611303344867355"/>
          <c:h val="0.91527031746031751"/>
        </c:manualLayout>
      </c:layout>
      <c:barChart>
        <c:barDir val="bar"/>
        <c:grouping val="clustered"/>
        <c:varyColors val="0"/>
        <c:ser>
          <c:idx val="0"/>
          <c:order val="0"/>
          <c:tx>
            <c:strRef>
              <c:f>'2005'!$B$1</c:f>
              <c:strCache>
                <c:ptCount val="1"/>
                <c:pt idx="0">
                  <c:v>Expenditures/Taxes</c:v>
                </c:pt>
              </c:strCache>
            </c:strRef>
          </c:tx>
          <c:spPr>
            <a:solidFill>
              <a:srgbClr val="4BACC6">
                <a:lumMod val="60000"/>
                <a:lumOff val="40000"/>
              </a:srgbClr>
            </a:solidFill>
            <a:ln w="25400">
              <a:noFill/>
            </a:ln>
          </c:spPr>
          <c:invertIfNegative val="0"/>
          <c:dPt>
            <c:idx val="12"/>
            <c:invertIfNegative val="0"/>
            <c:bubble3D val="0"/>
            <c:spPr>
              <a:solidFill>
                <a:srgbClr val="93CDDD"/>
              </a:solidFill>
              <a:ln w="25400">
                <a:noFill/>
              </a:ln>
            </c:spPr>
          </c:dPt>
          <c:dPt>
            <c:idx val="38"/>
            <c:invertIfNegative val="0"/>
            <c:bubble3D val="0"/>
            <c:spPr>
              <a:solidFill>
                <a:srgbClr val="FF0000"/>
              </a:solidFill>
              <a:ln w="25400">
                <a:noFill/>
              </a:ln>
            </c:spPr>
          </c:dPt>
          <c:dPt>
            <c:idx val="45"/>
            <c:invertIfNegative val="0"/>
            <c:bubble3D val="0"/>
            <c:spPr>
              <a:solidFill>
                <a:srgbClr val="FF0000"/>
              </a:solidFill>
              <a:ln w="25400">
                <a:noFill/>
              </a:ln>
            </c:spPr>
          </c:dPt>
          <c:cat>
            <c:strRef>
              <c:f>'2005'!$A$2:$A$51</c:f>
              <c:strCache>
                <c:ptCount val="50"/>
                <c:pt idx="0">
                  <c:v>New Mexico</c:v>
                </c:pt>
                <c:pt idx="1">
                  <c:v>Mississippi</c:v>
                </c:pt>
                <c:pt idx="2">
                  <c:v>Alaska</c:v>
                </c:pt>
                <c:pt idx="3">
                  <c:v>Louisiana</c:v>
                </c:pt>
                <c:pt idx="4">
                  <c:v>West Virginia</c:v>
                </c:pt>
                <c:pt idx="5">
                  <c:v>North Dakota</c:v>
                </c:pt>
                <c:pt idx="6">
                  <c:v>Alabama</c:v>
                </c:pt>
                <c:pt idx="7">
                  <c:v>South Dakota</c:v>
                </c:pt>
                <c:pt idx="8">
                  <c:v>Kentucky</c:v>
                </c:pt>
                <c:pt idx="9">
                  <c:v>Virginia</c:v>
                </c:pt>
                <c:pt idx="10">
                  <c:v>Montana</c:v>
                </c:pt>
                <c:pt idx="11">
                  <c:v>Hawaii</c:v>
                </c:pt>
                <c:pt idx="12">
                  <c:v>Maine</c:v>
                </c:pt>
                <c:pt idx="13">
                  <c:v>Arkansas</c:v>
                </c:pt>
                <c:pt idx="14">
                  <c:v>Oklahoma</c:v>
                </c:pt>
                <c:pt idx="15">
                  <c:v>South Carolina</c:v>
                </c:pt>
                <c:pt idx="16">
                  <c:v>Missouri</c:v>
                </c:pt>
                <c:pt idx="17">
                  <c:v>Maryland</c:v>
                </c:pt>
                <c:pt idx="18">
                  <c:v>Tennessee</c:v>
                </c:pt>
                <c:pt idx="19">
                  <c:v>Idaho</c:v>
                </c:pt>
                <c:pt idx="20">
                  <c:v>Arizona</c:v>
                </c:pt>
                <c:pt idx="21">
                  <c:v>Kansas</c:v>
                </c:pt>
                <c:pt idx="22">
                  <c:v>Wyoming</c:v>
                </c:pt>
                <c:pt idx="23">
                  <c:v>Iowa</c:v>
                </c:pt>
                <c:pt idx="24">
                  <c:v>Nebraska</c:v>
                </c:pt>
                <c:pt idx="25">
                  <c:v>Vermont</c:v>
                </c:pt>
                <c:pt idx="26">
                  <c:v>North Carolina</c:v>
                </c:pt>
                <c:pt idx="27">
                  <c:v>Pennsylvania</c:v>
                </c:pt>
                <c:pt idx="28">
                  <c:v>Utah</c:v>
                </c:pt>
                <c:pt idx="29">
                  <c:v>Indiana</c:v>
                </c:pt>
                <c:pt idx="30">
                  <c:v>Ohio</c:v>
                </c:pt>
                <c:pt idx="31">
                  <c:v>Georgia</c:v>
                </c:pt>
                <c:pt idx="32">
                  <c:v>Rhode Island</c:v>
                </c:pt>
                <c:pt idx="33">
                  <c:v>Florida</c:v>
                </c:pt>
                <c:pt idx="34">
                  <c:v>Texas</c:v>
                </c:pt>
                <c:pt idx="35">
                  <c:v>Oregon</c:v>
                </c:pt>
                <c:pt idx="36">
                  <c:v>Michigan</c:v>
                </c:pt>
                <c:pt idx="37">
                  <c:v>Washington</c:v>
                </c:pt>
                <c:pt idx="38">
                  <c:v>Wisconsin</c:v>
                </c:pt>
                <c:pt idx="39">
                  <c:v>Massachusetts</c:v>
                </c:pt>
                <c:pt idx="40">
                  <c:v>Colorado</c:v>
                </c:pt>
                <c:pt idx="41">
                  <c:v>New York</c:v>
                </c:pt>
                <c:pt idx="42">
                  <c:v>California</c:v>
                </c:pt>
                <c:pt idx="43">
                  <c:v>Delaware</c:v>
                </c:pt>
                <c:pt idx="44">
                  <c:v>Illinois</c:v>
                </c:pt>
                <c:pt idx="45">
                  <c:v>Minnesota</c:v>
                </c:pt>
                <c:pt idx="46">
                  <c:v>New Hampshire</c:v>
                </c:pt>
                <c:pt idx="47">
                  <c:v>Connecticut</c:v>
                </c:pt>
                <c:pt idx="48">
                  <c:v>Nevada</c:v>
                </c:pt>
                <c:pt idx="49">
                  <c:v>New Jersey</c:v>
                </c:pt>
              </c:strCache>
            </c:strRef>
          </c:cat>
          <c:val>
            <c:numRef>
              <c:f>'2005'!$B$2:$B$51</c:f>
              <c:numCache>
                <c:formatCode>"$"#,##0.00_);\("$"#,##0.00\)</c:formatCode>
                <c:ptCount val="50"/>
                <c:pt idx="0">
                  <c:v>2.0329748791139877</c:v>
                </c:pt>
                <c:pt idx="1">
                  <c:v>2.0191001531006543</c:v>
                </c:pt>
                <c:pt idx="2">
                  <c:v>1.841712948341921</c:v>
                </c:pt>
                <c:pt idx="3">
                  <c:v>1.7828929364750932</c:v>
                </c:pt>
                <c:pt idx="4">
                  <c:v>1.7585425260837615</c:v>
                </c:pt>
                <c:pt idx="5">
                  <c:v>1.6755570361992129</c:v>
                </c:pt>
                <c:pt idx="6">
                  <c:v>1.6561166184962075</c:v>
                </c:pt>
                <c:pt idx="7">
                  <c:v>1.5328358966814541</c:v>
                </c:pt>
                <c:pt idx="8">
                  <c:v>1.5147409468875028</c:v>
                </c:pt>
                <c:pt idx="9">
                  <c:v>1.5141121646752986</c:v>
                </c:pt>
                <c:pt idx="10">
                  <c:v>1.4663718290857324</c:v>
                </c:pt>
                <c:pt idx="11">
                  <c:v>1.4356863536564151</c:v>
                </c:pt>
                <c:pt idx="12">
                  <c:v>1.4129291493409613</c:v>
                </c:pt>
                <c:pt idx="13">
                  <c:v>1.4093650482913012</c:v>
                </c:pt>
                <c:pt idx="14">
                  <c:v>1.3624861332820699</c:v>
                </c:pt>
                <c:pt idx="15">
                  <c:v>1.3533995264368748</c:v>
                </c:pt>
                <c:pt idx="16">
                  <c:v>1.3224215014681668</c:v>
                </c:pt>
                <c:pt idx="17">
                  <c:v>1.3003833706858061</c:v>
                </c:pt>
                <c:pt idx="18">
                  <c:v>1.2699601028466316</c:v>
                </c:pt>
                <c:pt idx="19">
                  <c:v>1.2067076813942916</c:v>
                </c:pt>
                <c:pt idx="20">
                  <c:v>1.1873754549901061</c:v>
                </c:pt>
                <c:pt idx="21">
                  <c:v>1.1246302404582096</c:v>
                </c:pt>
                <c:pt idx="22">
                  <c:v>1.1115591089128154</c:v>
                </c:pt>
                <c:pt idx="23">
                  <c:v>1.1004386247578632</c:v>
                </c:pt>
                <c:pt idx="24">
                  <c:v>1.099141770673226</c:v>
                </c:pt>
                <c:pt idx="25">
                  <c:v>1.0801657614061349</c:v>
                </c:pt>
                <c:pt idx="26">
                  <c:v>1.0762962517684058</c:v>
                </c:pt>
                <c:pt idx="27">
                  <c:v>1.0721303948222389</c:v>
                </c:pt>
                <c:pt idx="28">
                  <c:v>1.0685554568100404</c:v>
                </c:pt>
                <c:pt idx="29">
                  <c:v>1.0541037017586965</c:v>
                </c:pt>
                <c:pt idx="30">
                  <c:v>1.0490157802891009</c:v>
                </c:pt>
                <c:pt idx="31">
                  <c:v>1.0064495106749873</c:v>
                </c:pt>
                <c:pt idx="32">
                  <c:v>0.99941727976330785</c:v>
                </c:pt>
                <c:pt idx="33">
                  <c:v>0.97266596798771643</c:v>
                </c:pt>
                <c:pt idx="34">
                  <c:v>0.93894040371483967</c:v>
                </c:pt>
                <c:pt idx="35">
                  <c:v>0.92690724512388967</c:v>
                </c:pt>
                <c:pt idx="36">
                  <c:v>0.91799022557246124</c:v>
                </c:pt>
                <c:pt idx="37">
                  <c:v>0.87577914701842108</c:v>
                </c:pt>
                <c:pt idx="38">
                  <c:v>0.8630844323868051</c:v>
                </c:pt>
                <c:pt idx="39">
                  <c:v>0.82277582505762481</c:v>
                </c:pt>
                <c:pt idx="40">
                  <c:v>0.81286333377844588</c:v>
                </c:pt>
                <c:pt idx="41">
                  <c:v>0.79266410941141507</c:v>
                </c:pt>
                <c:pt idx="42">
                  <c:v>0.77822616363625863</c:v>
                </c:pt>
                <c:pt idx="43">
                  <c:v>0.77376087207996558</c:v>
                </c:pt>
                <c:pt idx="44">
                  <c:v>0.75272225261179848</c:v>
                </c:pt>
                <c:pt idx="45">
                  <c:v>0.71763872833907094</c:v>
                </c:pt>
                <c:pt idx="46">
                  <c:v>0.71348853011467261</c:v>
                </c:pt>
                <c:pt idx="47">
                  <c:v>0.69491714749500866</c:v>
                </c:pt>
                <c:pt idx="48">
                  <c:v>0.65322003618127011</c:v>
                </c:pt>
                <c:pt idx="49">
                  <c:v>0.61477213735600489</c:v>
                </c:pt>
              </c:numCache>
            </c:numRef>
          </c:val>
        </c:ser>
        <c:dLbls>
          <c:showLegendKey val="0"/>
          <c:showVal val="0"/>
          <c:showCatName val="0"/>
          <c:showSerName val="0"/>
          <c:showPercent val="0"/>
          <c:showBubbleSize val="0"/>
        </c:dLbls>
        <c:gapWidth val="150"/>
        <c:axId val="277328896"/>
        <c:axId val="195016896"/>
      </c:barChart>
      <c:catAx>
        <c:axId val="277328896"/>
        <c:scaling>
          <c:orientation val="maxMin"/>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Gill Sans MT"/>
                <a:ea typeface="Gill Sans MT"/>
                <a:cs typeface="Gill Sans MT"/>
              </a:defRPr>
            </a:pPr>
            <a:endParaRPr lang="en-US"/>
          </a:p>
        </c:txPr>
        <c:crossAx val="195016896"/>
        <c:crosses val="autoZero"/>
        <c:auto val="1"/>
        <c:lblAlgn val="ctr"/>
        <c:lblOffset val="100"/>
        <c:tickLblSkip val="1"/>
        <c:tickMarkSkip val="1"/>
        <c:noMultiLvlLbl val="0"/>
      </c:catAx>
      <c:valAx>
        <c:axId val="195016896"/>
        <c:scaling>
          <c:orientation val="minMax"/>
          <c:max val="2.5"/>
          <c:min val="0.5"/>
        </c:scaling>
        <c:delete val="0"/>
        <c:axPos val="t"/>
        <c:majorGridlines>
          <c:spPr>
            <a:ln w="3175">
              <a:solidFill>
                <a:srgbClr val="C0C0C0"/>
              </a:solidFill>
              <a:prstDash val="solid"/>
            </a:ln>
          </c:spPr>
        </c:majorGridlines>
        <c:numFmt formatCode="\$#,##0.00" sourceLinked="0"/>
        <c:majorTickMark val="out"/>
        <c:minorTickMark val="none"/>
        <c:tickLblPos val="nextTo"/>
        <c:spPr>
          <a:ln w="9525">
            <a:noFill/>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277328896"/>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smtClean="0"/>
              <a:t>GDP versus Potential</a:t>
            </a:r>
            <a:endParaRPr lang="en-US" sz="3200" dirty="0"/>
          </a:p>
        </c:rich>
      </c:tx>
      <c:layout/>
      <c:overlay val="1"/>
    </c:title>
    <c:autoTitleDeleted val="0"/>
    <c:plotArea>
      <c:layout>
        <c:manualLayout>
          <c:layoutTarget val="inner"/>
          <c:xMode val="edge"/>
          <c:yMode val="edge"/>
          <c:x val="0.10048124459809853"/>
          <c:y val="8.0690317460317448E-2"/>
          <c:w val="0.83700754825698653"/>
          <c:h val="0.80711809523809519"/>
        </c:manualLayout>
      </c:layout>
      <c:lineChart>
        <c:grouping val="standard"/>
        <c:varyColors val="0"/>
        <c:ser>
          <c:idx val="0"/>
          <c:order val="0"/>
          <c:spPr>
            <a:ln w="50800"/>
          </c:spPr>
          <c:marker>
            <c:symbol val="none"/>
          </c:marker>
          <c:cat>
            <c:numRef>
              <c:f>Sheet1!$A$8:$A$123</c:f>
              <c:numCache>
                <c:formatCode>m/d/yyyy</c:formatCode>
                <c:ptCount val="116"/>
                <c:pt idx="0">
                  <c:v>32874</c:v>
                </c:pt>
                <c:pt idx="1">
                  <c:v>32964</c:v>
                </c:pt>
                <c:pt idx="2">
                  <c:v>33055</c:v>
                </c:pt>
                <c:pt idx="3">
                  <c:v>33147</c:v>
                </c:pt>
                <c:pt idx="4">
                  <c:v>33239</c:v>
                </c:pt>
                <c:pt idx="5">
                  <c:v>33329</c:v>
                </c:pt>
                <c:pt idx="6">
                  <c:v>33420</c:v>
                </c:pt>
                <c:pt idx="7">
                  <c:v>33512</c:v>
                </c:pt>
                <c:pt idx="8">
                  <c:v>33604</c:v>
                </c:pt>
                <c:pt idx="9">
                  <c:v>33695</c:v>
                </c:pt>
                <c:pt idx="10">
                  <c:v>33786</c:v>
                </c:pt>
                <c:pt idx="11">
                  <c:v>33878</c:v>
                </c:pt>
                <c:pt idx="12">
                  <c:v>33970</c:v>
                </c:pt>
                <c:pt idx="13">
                  <c:v>34060</c:v>
                </c:pt>
                <c:pt idx="14">
                  <c:v>34151</c:v>
                </c:pt>
                <c:pt idx="15">
                  <c:v>34243</c:v>
                </c:pt>
                <c:pt idx="16">
                  <c:v>34335</c:v>
                </c:pt>
                <c:pt idx="17">
                  <c:v>34425</c:v>
                </c:pt>
                <c:pt idx="18">
                  <c:v>34516</c:v>
                </c:pt>
                <c:pt idx="19">
                  <c:v>34608</c:v>
                </c:pt>
                <c:pt idx="20">
                  <c:v>34700</c:v>
                </c:pt>
                <c:pt idx="21">
                  <c:v>34790</c:v>
                </c:pt>
                <c:pt idx="22">
                  <c:v>34881</c:v>
                </c:pt>
                <c:pt idx="23">
                  <c:v>34973</c:v>
                </c:pt>
                <c:pt idx="24">
                  <c:v>35065</c:v>
                </c:pt>
                <c:pt idx="25">
                  <c:v>35156</c:v>
                </c:pt>
                <c:pt idx="26">
                  <c:v>35247</c:v>
                </c:pt>
                <c:pt idx="27">
                  <c:v>35339</c:v>
                </c:pt>
                <c:pt idx="28">
                  <c:v>35431</c:v>
                </c:pt>
                <c:pt idx="29">
                  <c:v>35521</c:v>
                </c:pt>
                <c:pt idx="30">
                  <c:v>35612</c:v>
                </c:pt>
                <c:pt idx="31">
                  <c:v>35704</c:v>
                </c:pt>
                <c:pt idx="32">
                  <c:v>35796</c:v>
                </c:pt>
                <c:pt idx="33">
                  <c:v>35886</c:v>
                </c:pt>
                <c:pt idx="34">
                  <c:v>35977</c:v>
                </c:pt>
                <c:pt idx="35">
                  <c:v>36069</c:v>
                </c:pt>
                <c:pt idx="36">
                  <c:v>36161</c:v>
                </c:pt>
                <c:pt idx="37">
                  <c:v>36251</c:v>
                </c:pt>
                <c:pt idx="38">
                  <c:v>36342</c:v>
                </c:pt>
                <c:pt idx="39">
                  <c:v>36434</c:v>
                </c:pt>
                <c:pt idx="40">
                  <c:v>36526</c:v>
                </c:pt>
                <c:pt idx="41">
                  <c:v>36617</c:v>
                </c:pt>
                <c:pt idx="42">
                  <c:v>36708</c:v>
                </c:pt>
                <c:pt idx="43">
                  <c:v>36800</c:v>
                </c:pt>
                <c:pt idx="44">
                  <c:v>36892</c:v>
                </c:pt>
                <c:pt idx="45">
                  <c:v>36982</c:v>
                </c:pt>
                <c:pt idx="46">
                  <c:v>37073</c:v>
                </c:pt>
                <c:pt idx="47">
                  <c:v>37165</c:v>
                </c:pt>
                <c:pt idx="48">
                  <c:v>37257</c:v>
                </c:pt>
                <c:pt idx="49">
                  <c:v>37347</c:v>
                </c:pt>
                <c:pt idx="50">
                  <c:v>37438</c:v>
                </c:pt>
                <c:pt idx="51">
                  <c:v>37530</c:v>
                </c:pt>
                <c:pt idx="52">
                  <c:v>37622</c:v>
                </c:pt>
                <c:pt idx="53">
                  <c:v>37712</c:v>
                </c:pt>
                <c:pt idx="54">
                  <c:v>37803</c:v>
                </c:pt>
                <c:pt idx="55">
                  <c:v>37895</c:v>
                </c:pt>
                <c:pt idx="56">
                  <c:v>37987</c:v>
                </c:pt>
                <c:pt idx="57">
                  <c:v>38078</c:v>
                </c:pt>
                <c:pt idx="58">
                  <c:v>38169</c:v>
                </c:pt>
                <c:pt idx="59">
                  <c:v>38261</c:v>
                </c:pt>
                <c:pt idx="60">
                  <c:v>38353</c:v>
                </c:pt>
                <c:pt idx="61">
                  <c:v>38443</c:v>
                </c:pt>
                <c:pt idx="62">
                  <c:v>38534</c:v>
                </c:pt>
                <c:pt idx="63">
                  <c:v>38626</c:v>
                </c:pt>
                <c:pt idx="64">
                  <c:v>38718</c:v>
                </c:pt>
                <c:pt idx="65">
                  <c:v>38808</c:v>
                </c:pt>
                <c:pt idx="66">
                  <c:v>38899</c:v>
                </c:pt>
                <c:pt idx="67">
                  <c:v>38991</c:v>
                </c:pt>
                <c:pt idx="68">
                  <c:v>39083</c:v>
                </c:pt>
                <c:pt idx="69">
                  <c:v>39173</c:v>
                </c:pt>
                <c:pt idx="70">
                  <c:v>39264</c:v>
                </c:pt>
                <c:pt idx="71">
                  <c:v>39356</c:v>
                </c:pt>
                <c:pt idx="72">
                  <c:v>39448</c:v>
                </c:pt>
                <c:pt idx="73">
                  <c:v>39539</c:v>
                </c:pt>
                <c:pt idx="74">
                  <c:v>39630</c:v>
                </c:pt>
                <c:pt idx="75">
                  <c:v>39722</c:v>
                </c:pt>
                <c:pt idx="76">
                  <c:v>39814</c:v>
                </c:pt>
                <c:pt idx="77">
                  <c:v>39904</c:v>
                </c:pt>
                <c:pt idx="78">
                  <c:v>39995</c:v>
                </c:pt>
                <c:pt idx="79">
                  <c:v>40087</c:v>
                </c:pt>
                <c:pt idx="80">
                  <c:v>40179</c:v>
                </c:pt>
                <c:pt idx="81">
                  <c:v>40269</c:v>
                </c:pt>
                <c:pt idx="82">
                  <c:v>40360</c:v>
                </c:pt>
                <c:pt idx="83">
                  <c:v>40452</c:v>
                </c:pt>
                <c:pt idx="84">
                  <c:v>40544</c:v>
                </c:pt>
                <c:pt idx="85">
                  <c:v>40634</c:v>
                </c:pt>
                <c:pt idx="86">
                  <c:v>40725</c:v>
                </c:pt>
                <c:pt idx="87">
                  <c:v>40817</c:v>
                </c:pt>
                <c:pt idx="88">
                  <c:v>40909</c:v>
                </c:pt>
                <c:pt idx="89">
                  <c:v>41000</c:v>
                </c:pt>
                <c:pt idx="90">
                  <c:v>41091</c:v>
                </c:pt>
                <c:pt idx="91">
                  <c:v>41183</c:v>
                </c:pt>
                <c:pt idx="92">
                  <c:v>41275</c:v>
                </c:pt>
                <c:pt idx="93">
                  <c:v>41365</c:v>
                </c:pt>
                <c:pt idx="94">
                  <c:v>41456</c:v>
                </c:pt>
                <c:pt idx="95">
                  <c:v>41548</c:v>
                </c:pt>
                <c:pt idx="96">
                  <c:v>41640</c:v>
                </c:pt>
                <c:pt idx="97">
                  <c:v>41730</c:v>
                </c:pt>
                <c:pt idx="98">
                  <c:v>41821</c:v>
                </c:pt>
                <c:pt idx="99">
                  <c:v>41913</c:v>
                </c:pt>
                <c:pt idx="100">
                  <c:v>42005</c:v>
                </c:pt>
                <c:pt idx="101">
                  <c:v>42095</c:v>
                </c:pt>
                <c:pt idx="102">
                  <c:v>42186</c:v>
                </c:pt>
                <c:pt idx="103">
                  <c:v>42278</c:v>
                </c:pt>
                <c:pt idx="104">
                  <c:v>42370</c:v>
                </c:pt>
                <c:pt idx="105">
                  <c:v>42461</c:v>
                </c:pt>
                <c:pt idx="106">
                  <c:v>42552</c:v>
                </c:pt>
                <c:pt idx="107">
                  <c:v>42644</c:v>
                </c:pt>
                <c:pt idx="108">
                  <c:v>42736</c:v>
                </c:pt>
                <c:pt idx="109">
                  <c:v>42826</c:v>
                </c:pt>
                <c:pt idx="110">
                  <c:v>42917</c:v>
                </c:pt>
                <c:pt idx="111">
                  <c:v>43009</c:v>
                </c:pt>
                <c:pt idx="112">
                  <c:v>43101</c:v>
                </c:pt>
                <c:pt idx="113">
                  <c:v>43191</c:v>
                </c:pt>
                <c:pt idx="114">
                  <c:v>43282</c:v>
                </c:pt>
                <c:pt idx="115">
                  <c:v>43374</c:v>
                </c:pt>
              </c:numCache>
            </c:numRef>
          </c:cat>
          <c:val>
            <c:numRef>
              <c:f>Sheet1!$B$8:$B$123</c:f>
              <c:numCache>
                <c:formatCode>0.0</c:formatCode>
                <c:ptCount val="116"/>
                <c:pt idx="0">
                  <c:v>5656.8</c:v>
                </c:pt>
                <c:pt idx="1">
                  <c:v>5764.7</c:v>
                </c:pt>
                <c:pt idx="2">
                  <c:v>5860.7</c:v>
                </c:pt>
                <c:pt idx="3">
                  <c:v>5951.6</c:v>
                </c:pt>
                <c:pt idx="4">
                  <c:v>6057.6</c:v>
                </c:pt>
                <c:pt idx="5">
                  <c:v>6141.8</c:v>
                </c:pt>
                <c:pt idx="6">
                  <c:v>6230</c:v>
                </c:pt>
                <c:pt idx="7">
                  <c:v>6307.2</c:v>
                </c:pt>
                <c:pt idx="8">
                  <c:v>6384.8</c:v>
                </c:pt>
                <c:pt idx="9">
                  <c:v>6465</c:v>
                </c:pt>
                <c:pt idx="10">
                  <c:v>6536.5</c:v>
                </c:pt>
                <c:pt idx="11">
                  <c:v>6617.3</c:v>
                </c:pt>
                <c:pt idx="12">
                  <c:v>6703.3</c:v>
                </c:pt>
                <c:pt idx="13">
                  <c:v>6786.2</c:v>
                </c:pt>
                <c:pt idx="14">
                  <c:v>6865.8</c:v>
                </c:pt>
                <c:pt idx="15">
                  <c:v>6950.3</c:v>
                </c:pt>
                <c:pt idx="16">
                  <c:v>7038.9</c:v>
                </c:pt>
                <c:pt idx="17">
                  <c:v>7124.3</c:v>
                </c:pt>
                <c:pt idx="18">
                  <c:v>7217</c:v>
                </c:pt>
                <c:pt idx="19">
                  <c:v>7309</c:v>
                </c:pt>
                <c:pt idx="20">
                  <c:v>7407.8</c:v>
                </c:pt>
                <c:pt idx="21">
                  <c:v>7497.3</c:v>
                </c:pt>
                <c:pt idx="22">
                  <c:v>7586.7</c:v>
                </c:pt>
                <c:pt idx="23">
                  <c:v>7684.6</c:v>
                </c:pt>
                <c:pt idx="24">
                  <c:v>7786.7</c:v>
                </c:pt>
                <c:pt idx="25">
                  <c:v>7876.7</c:v>
                </c:pt>
                <c:pt idx="26">
                  <c:v>7978.6</c:v>
                </c:pt>
                <c:pt idx="27">
                  <c:v>8079.4</c:v>
                </c:pt>
                <c:pt idx="28">
                  <c:v>8186.3</c:v>
                </c:pt>
                <c:pt idx="29">
                  <c:v>8290.4</c:v>
                </c:pt>
                <c:pt idx="30">
                  <c:v>8382.9</c:v>
                </c:pt>
                <c:pt idx="31">
                  <c:v>8485.7000000000007</c:v>
                </c:pt>
                <c:pt idx="32">
                  <c:v>8571.2999999999993</c:v>
                </c:pt>
                <c:pt idx="33">
                  <c:v>8667</c:v>
                </c:pt>
                <c:pt idx="34">
                  <c:v>8775.7000000000007</c:v>
                </c:pt>
                <c:pt idx="35">
                  <c:v>8876.6</c:v>
                </c:pt>
                <c:pt idx="36">
                  <c:v>8993.2999999999993</c:v>
                </c:pt>
                <c:pt idx="37">
                  <c:v>9112</c:v>
                </c:pt>
                <c:pt idx="38">
                  <c:v>9226.1</c:v>
                </c:pt>
                <c:pt idx="39">
                  <c:v>9347.4</c:v>
                </c:pt>
                <c:pt idx="40">
                  <c:v>9503.2000000000007</c:v>
                </c:pt>
                <c:pt idx="41">
                  <c:v>9638.4</c:v>
                </c:pt>
                <c:pt idx="42">
                  <c:v>9782.7000000000007</c:v>
                </c:pt>
                <c:pt idx="43">
                  <c:v>9919.5</c:v>
                </c:pt>
                <c:pt idx="44">
                  <c:v>10074.299999999999</c:v>
                </c:pt>
                <c:pt idx="45">
                  <c:v>10229</c:v>
                </c:pt>
                <c:pt idx="46">
                  <c:v>10344.5</c:v>
                </c:pt>
                <c:pt idx="47">
                  <c:v>10454.4</c:v>
                </c:pt>
                <c:pt idx="48">
                  <c:v>10569.7</c:v>
                </c:pt>
                <c:pt idx="49">
                  <c:v>10691.4</c:v>
                </c:pt>
                <c:pt idx="50">
                  <c:v>10812</c:v>
                </c:pt>
                <c:pt idx="51">
                  <c:v>10947.2</c:v>
                </c:pt>
                <c:pt idx="52">
                  <c:v>11097.4</c:v>
                </c:pt>
                <c:pt idx="53">
                  <c:v>11202.2</c:v>
                </c:pt>
                <c:pt idx="54">
                  <c:v>11336.3</c:v>
                </c:pt>
                <c:pt idx="55">
                  <c:v>11467.9</c:v>
                </c:pt>
                <c:pt idx="56">
                  <c:v>11637.7</c:v>
                </c:pt>
                <c:pt idx="57">
                  <c:v>11808.3</c:v>
                </c:pt>
                <c:pt idx="58">
                  <c:v>11966.2</c:v>
                </c:pt>
                <c:pt idx="59">
                  <c:v>12125.3</c:v>
                </c:pt>
                <c:pt idx="60">
                  <c:v>12309.1</c:v>
                </c:pt>
                <c:pt idx="61">
                  <c:v>12462.6</c:v>
                </c:pt>
                <c:pt idx="62">
                  <c:v>12663.1</c:v>
                </c:pt>
                <c:pt idx="63">
                  <c:v>12842.1</c:v>
                </c:pt>
                <c:pt idx="64">
                  <c:v>13012.9</c:v>
                </c:pt>
                <c:pt idx="65">
                  <c:v>13205.8</c:v>
                </c:pt>
                <c:pt idx="66">
                  <c:v>13385.2</c:v>
                </c:pt>
                <c:pt idx="67">
                  <c:v>13527.5</c:v>
                </c:pt>
                <c:pt idx="68">
                  <c:v>13765.1</c:v>
                </c:pt>
                <c:pt idx="69">
                  <c:v>13944.2</c:v>
                </c:pt>
                <c:pt idx="70">
                  <c:v>14074.1</c:v>
                </c:pt>
                <c:pt idx="71">
                  <c:v>14224.8</c:v>
                </c:pt>
                <c:pt idx="72">
                  <c:v>14396.6</c:v>
                </c:pt>
                <c:pt idx="73">
                  <c:v>14567.6</c:v>
                </c:pt>
                <c:pt idx="74">
                  <c:v>14759.6</c:v>
                </c:pt>
                <c:pt idx="75">
                  <c:v>14856.2</c:v>
                </c:pt>
                <c:pt idx="76">
                  <c:v>14992</c:v>
                </c:pt>
                <c:pt idx="77">
                  <c:v>15040.4</c:v>
                </c:pt>
                <c:pt idx="78">
                  <c:v>15111.6</c:v>
                </c:pt>
                <c:pt idx="79">
                  <c:v>15212.5</c:v>
                </c:pt>
                <c:pt idx="80">
                  <c:v>15324</c:v>
                </c:pt>
                <c:pt idx="81">
                  <c:v>15436.6</c:v>
                </c:pt>
                <c:pt idx="82">
                  <c:v>15549.2</c:v>
                </c:pt>
                <c:pt idx="83">
                  <c:v>15684.3</c:v>
                </c:pt>
                <c:pt idx="84">
                  <c:v>15848.2</c:v>
                </c:pt>
                <c:pt idx="85">
                  <c:v>16018.2</c:v>
                </c:pt>
                <c:pt idx="86">
                  <c:v>16193.1</c:v>
                </c:pt>
                <c:pt idx="87">
                  <c:v>16302.2</c:v>
                </c:pt>
                <c:pt idx="88">
                  <c:v>16456.2</c:v>
                </c:pt>
                <c:pt idx="89">
                  <c:v>16574.099999999999</c:v>
                </c:pt>
                <c:pt idx="90">
                  <c:v>16749.099999999999</c:v>
                </c:pt>
                <c:pt idx="91">
                  <c:v>16876.3</c:v>
                </c:pt>
                <c:pt idx="92">
                  <c:v>17014.5</c:v>
                </c:pt>
                <c:pt idx="93">
                  <c:v>17132.400000000001</c:v>
                </c:pt>
                <c:pt idx="94">
                  <c:v>17255</c:v>
                </c:pt>
                <c:pt idx="95">
                  <c:v>17385.900000000001</c:v>
                </c:pt>
                <c:pt idx="96">
                  <c:v>17534.900000000001</c:v>
                </c:pt>
                <c:pt idx="97">
                  <c:v>17678.2</c:v>
                </c:pt>
                <c:pt idx="98">
                  <c:v>17824.3</c:v>
                </c:pt>
                <c:pt idx="99">
                  <c:v>17982.8</c:v>
                </c:pt>
                <c:pt idx="100">
                  <c:v>18155</c:v>
                </c:pt>
                <c:pt idx="101">
                  <c:v>18323.7</c:v>
                </c:pt>
                <c:pt idx="102">
                  <c:v>18495.8</c:v>
                </c:pt>
                <c:pt idx="103">
                  <c:v>18682.400000000001</c:v>
                </c:pt>
                <c:pt idx="104">
                  <c:v>18887.8</c:v>
                </c:pt>
                <c:pt idx="105">
                  <c:v>19085.599999999999</c:v>
                </c:pt>
                <c:pt idx="106">
                  <c:v>19291.3</c:v>
                </c:pt>
                <c:pt idx="107">
                  <c:v>19504.2</c:v>
                </c:pt>
                <c:pt idx="108">
                  <c:v>19741.7</c:v>
                </c:pt>
                <c:pt idx="109">
                  <c:v>19962.400000000001</c:v>
                </c:pt>
                <c:pt idx="110">
                  <c:v>20187.7</c:v>
                </c:pt>
                <c:pt idx="111">
                  <c:v>20418</c:v>
                </c:pt>
                <c:pt idx="112">
                  <c:v>20672.3</c:v>
                </c:pt>
                <c:pt idx="113">
                  <c:v>20907.3</c:v>
                </c:pt>
                <c:pt idx="114">
                  <c:v>21144.9</c:v>
                </c:pt>
                <c:pt idx="115">
                  <c:v>21384</c:v>
                </c:pt>
              </c:numCache>
            </c:numRef>
          </c:val>
          <c:smooth val="0"/>
        </c:ser>
        <c:ser>
          <c:idx val="1"/>
          <c:order val="1"/>
          <c:spPr>
            <a:ln w="50800"/>
          </c:spPr>
          <c:marker>
            <c:symbol val="none"/>
          </c:marker>
          <c:cat>
            <c:numRef>
              <c:f>Sheet1!$A$8:$A$123</c:f>
              <c:numCache>
                <c:formatCode>m/d/yyyy</c:formatCode>
                <c:ptCount val="116"/>
                <c:pt idx="0">
                  <c:v>32874</c:v>
                </c:pt>
                <c:pt idx="1">
                  <c:v>32964</c:v>
                </c:pt>
                <c:pt idx="2">
                  <c:v>33055</c:v>
                </c:pt>
                <c:pt idx="3">
                  <c:v>33147</c:v>
                </c:pt>
                <c:pt idx="4">
                  <c:v>33239</c:v>
                </c:pt>
                <c:pt idx="5">
                  <c:v>33329</c:v>
                </c:pt>
                <c:pt idx="6">
                  <c:v>33420</c:v>
                </c:pt>
                <c:pt idx="7">
                  <c:v>33512</c:v>
                </c:pt>
                <c:pt idx="8">
                  <c:v>33604</c:v>
                </c:pt>
                <c:pt idx="9">
                  <c:v>33695</c:v>
                </c:pt>
                <c:pt idx="10">
                  <c:v>33786</c:v>
                </c:pt>
                <c:pt idx="11">
                  <c:v>33878</c:v>
                </c:pt>
                <c:pt idx="12">
                  <c:v>33970</c:v>
                </c:pt>
                <c:pt idx="13">
                  <c:v>34060</c:v>
                </c:pt>
                <c:pt idx="14">
                  <c:v>34151</c:v>
                </c:pt>
                <c:pt idx="15">
                  <c:v>34243</c:v>
                </c:pt>
                <c:pt idx="16">
                  <c:v>34335</c:v>
                </c:pt>
                <c:pt idx="17">
                  <c:v>34425</c:v>
                </c:pt>
                <c:pt idx="18">
                  <c:v>34516</c:v>
                </c:pt>
                <c:pt idx="19">
                  <c:v>34608</c:v>
                </c:pt>
                <c:pt idx="20">
                  <c:v>34700</c:v>
                </c:pt>
                <c:pt idx="21">
                  <c:v>34790</c:v>
                </c:pt>
                <c:pt idx="22">
                  <c:v>34881</c:v>
                </c:pt>
                <c:pt idx="23">
                  <c:v>34973</c:v>
                </c:pt>
                <c:pt idx="24">
                  <c:v>35065</c:v>
                </c:pt>
                <c:pt idx="25">
                  <c:v>35156</c:v>
                </c:pt>
                <c:pt idx="26">
                  <c:v>35247</c:v>
                </c:pt>
                <c:pt idx="27">
                  <c:v>35339</c:v>
                </c:pt>
                <c:pt idx="28">
                  <c:v>35431</c:v>
                </c:pt>
                <c:pt idx="29">
                  <c:v>35521</c:v>
                </c:pt>
                <c:pt idx="30">
                  <c:v>35612</c:v>
                </c:pt>
                <c:pt idx="31">
                  <c:v>35704</c:v>
                </c:pt>
                <c:pt idx="32">
                  <c:v>35796</c:v>
                </c:pt>
                <c:pt idx="33">
                  <c:v>35886</c:v>
                </c:pt>
                <c:pt idx="34">
                  <c:v>35977</c:v>
                </c:pt>
                <c:pt idx="35">
                  <c:v>36069</c:v>
                </c:pt>
                <c:pt idx="36">
                  <c:v>36161</c:v>
                </c:pt>
                <c:pt idx="37">
                  <c:v>36251</c:v>
                </c:pt>
                <c:pt idx="38">
                  <c:v>36342</c:v>
                </c:pt>
                <c:pt idx="39">
                  <c:v>36434</c:v>
                </c:pt>
                <c:pt idx="40">
                  <c:v>36526</c:v>
                </c:pt>
                <c:pt idx="41">
                  <c:v>36617</c:v>
                </c:pt>
                <c:pt idx="42">
                  <c:v>36708</c:v>
                </c:pt>
                <c:pt idx="43">
                  <c:v>36800</c:v>
                </c:pt>
                <c:pt idx="44">
                  <c:v>36892</c:v>
                </c:pt>
                <c:pt idx="45">
                  <c:v>36982</c:v>
                </c:pt>
                <c:pt idx="46">
                  <c:v>37073</c:v>
                </c:pt>
                <c:pt idx="47">
                  <c:v>37165</c:v>
                </c:pt>
                <c:pt idx="48">
                  <c:v>37257</c:v>
                </c:pt>
                <c:pt idx="49">
                  <c:v>37347</c:v>
                </c:pt>
                <c:pt idx="50">
                  <c:v>37438</c:v>
                </c:pt>
                <c:pt idx="51">
                  <c:v>37530</c:v>
                </c:pt>
                <c:pt idx="52">
                  <c:v>37622</c:v>
                </c:pt>
                <c:pt idx="53">
                  <c:v>37712</c:v>
                </c:pt>
                <c:pt idx="54">
                  <c:v>37803</c:v>
                </c:pt>
                <c:pt idx="55">
                  <c:v>37895</c:v>
                </c:pt>
                <c:pt idx="56">
                  <c:v>37987</c:v>
                </c:pt>
                <c:pt idx="57">
                  <c:v>38078</c:v>
                </c:pt>
                <c:pt idx="58">
                  <c:v>38169</c:v>
                </c:pt>
                <c:pt idx="59">
                  <c:v>38261</c:v>
                </c:pt>
                <c:pt idx="60">
                  <c:v>38353</c:v>
                </c:pt>
                <c:pt idx="61">
                  <c:v>38443</c:v>
                </c:pt>
                <c:pt idx="62">
                  <c:v>38534</c:v>
                </c:pt>
                <c:pt idx="63">
                  <c:v>38626</c:v>
                </c:pt>
                <c:pt idx="64">
                  <c:v>38718</c:v>
                </c:pt>
                <c:pt idx="65">
                  <c:v>38808</c:v>
                </c:pt>
                <c:pt idx="66">
                  <c:v>38899</c:v>
                </c:pt>
                <c:pt idx="67">
                  <c:v>38991</c:v>
                </c:pt>
                <c:pt idx="68">
                  <c:v>39083</c:v>
                </c:pt>
                <c:pt idx="69">
                  <c:v>39173</c:v>
                </c:pt>
                <c:pt idx="70">
                  <c:v>39264</c:v>
                </c:pt>
                <c:pt idx="71">
                  <c:v>39356</c:v>
                </c:pt>
                <c:pt idx="72">
                  <c:v>39448</c:v>
                </c:pt>
                <c:pt idx="73">
                  <c:v>39539</c:v>
                </c:pt>
                <c:pt idx="74">
                  <c:v>39630</c:v>
                </c:pt>
                <c:pt idx="75">
                  <c:v>39722</c:v>
                </c:pt>
                <c:pt idx="76">
                  <c:v>39814</c:v>
                </c:pt>
                <c:pt idx="77">
                  <c:v>39904</c:v>
                </c:pt>
                <c:pt idx="78">
                  <c:v>39995</c:v>
                </c:pt>
                <c:pt idx="79">
                  <c:v>40087</c:v>
                </c:pt>
                <c:pt idx="80">
                  <c:v>40179</c:v>
                </c:pt>
                <c:pt idx="81">
                  <c:v>40269</c:v>
                </c:pt>
                <c:pt idx="82">
                  <c:v>40360</c:v>
                </c:pt>
                <c:pt idx="83">
                  <c:v>40452</c:v>
                </c:pt>
                <c:pt idx="84">
                  <c:v>40544</c:v>
                </c:pt>
                <c:pt idx="85">
                  <c:v>40634</c:v>
                </c:pt>
                <c:pt idx="86">
                  <c:v>40725</c:v>
                </c:pt>
                <c:pt idx="87">
                  <c:v>40817</c:v>
                </c:pt>
                <c:pt idx="88">
                  <c:v>40909</c:v>
                </c:pt>
                <c:pt idx="89">
                  <c:v>41000</c:v>
                </c:pt>
                <c:pt idx="90">
                  <c:v>41091</c:v>
                </c:pt>
                <c:pt idx="91">
                  <c:v>41183</c:v>
                </c:pt>
                <c:pt idx="92">
                  <c:v>41275</c:v>
                </c:pt>
                <c:pt idx="93">
                  <c:v>41365</c:v>
                </c:pt>
                <c:pt idx="94">
                  <c:v>41456</c:v>
                </c:pt>
                <c:pt idx="95">
                  <c:v>41548</c:v>
                </c:pt>
                <c:pt idx="96">
                  <c:v>41640</c:v>
                </c:pt>
                <c:pt idx="97">
                  <c:v>41730</c:v>
                </c:pt>
                <c:pt idx="98">
                  <c:v>41821</c:v>
                </c:pt>
                <c:pt idx="99">
                  <c:v>41913</c:v>
                </c:pt>
                <c:pt idx="100">
                  <c:v>42005</c:v>
                </c:pt>
                <c:pt idx="101">
                  <c:v>42095</c:v>
                </c:pt>
                <c:pt idx="102">
                  <c:v>42186</c:v>
                </c:pt>
                <c:pt idx="103">
                  <c:v>42278</c:v>
                </c:pt>
                <c:pt idx="104">
                  <c:v>42370</c:v>
                </c:pt>
                <c:pt idx="105">
                  <c:v>42461</c:v>
                </c:pt>
                <c:pt idx="106">
                  <c:v>42552</c:v>
                </c:pt>
                <c:pt idx="107">
                  <c:v>42644</c:v>
                </c:pt>
                <c:pt idx="108">
                  <c:v>42736</c:v>
                </c:pt>
                <c:pt idx="109">
                  <c:v>42826</c:v>
                </c:pt>
                <c:pt idx="110">
                  <c:v>42917</c:v>
                </c:pt>
                <c:pt idx="111">
                  <c:v>43009</c:v>
                </c:pt>
                <c:pt idx="112">
                  <c:v>43101</c:v>
                </c:pt>
                <c:pt idx="113">
                  <c:v>43191</c:v>
                </c:pt>
                <c:pt idx="114">
                  <c:v>43282</c:v>
                </c:pt>
                <c:pt idx="115">
                  <c:v>43374</c:v>
                </c:pt>
              </c:numCache>
            </c:numRef>
          </c:cat>
          <c:val>
            <c:numRef>
              <c:f>Sheet1!$D$8:$D$123</c:f>
              <c:numCache>
                <c:formatCode>0.0</c:formatCode>
                <c:ptCount val="116"/>
                <c:pt idx="0">
                  <c:v>5708.1</c:v>
                </c:pt>
                <c:pt idx="1">
                  <c:v>5797.4</c:v>
                </c:pt>
                <c:pt idx="2">
                  <c:v>5850.6</c:v>
                </c:pt>
                <c:pt idx="3">
                  <c:v>5846</c:v>
                </c:pt>
                <c:pt idx="4">
                  <c:v>5880.2</c:v>
                </c:pt>
                <c:pt idx="5">
                  <c:v>5962</c:v>
                </c:pt>
                <c:pt idx="6">
                  <c:v>6033.7</c:v>
                </c:pt>
                <c:pt idx="7">
                  <c:v>6092.5</c:v>
                </c:pt>
                <c:pt idx="8">
                  <c:v>6190.7</c:v>
                </c:pt>
                <c:pt idx="9">
                  <c:v>6295.2</c:v>
                </c:pt>
                <c:pt idx="10">
                  <c:v>6389.7</c:v>
                </c:pt>
                <c:pt idx="11">
                  <c:v>6493.6</c:v>
                </c:pt>
                <c:pt idx="12">
                  <c:v>6544.5</c:v>
                </c:pt>
                <c:pt idx="13">
                  <c:v>6622.7</c:v>
                </c:pt>
                <c:pt idx="14">
                  <c:v>6688.3</c:v>
                </c:pt>
                <c:pt idx="15">
                  <c:v>6813.8</c:v>
                </c:pt>
                <c:pt idx="16">
                  <c:v>6916.3</c:v>
                </c:pt>
                <c:pt idx="17">
                  <c:v>7044.3</c:v>
                </c:pt>
                <c:pt idx="18">
                  <c:v>7131.8</c:v>
                </c:pt>
                <c:pt idx="19">
                  <c:v>7248.2</c:v>
                </c:pt>
                <c:pt idx="20">
                  <c:v>7307.7</c:v>
                </c:pt>
                <c:pt idx="21">
                  <c:v>7355.8</c:v>
                </c:pt>
                <c:pt idx="22">
                  <c:v>7452.5</c:v>
                </c:pt>
                <c:pt idx="23">
                  <c:v>7542.5</c:v>
                </c:pt>
                <c:pt idx="24">
                  <c:v>7638.2</c:v>
                </c:pt>
                <c:pt idx="25">
                  <c:v>7800</c:v>
                </c:pt>
                <c:pt idx="26">
                  <c:v>7892.7</c:v>
                </c:pt>
                <c:pt idx="27">
                  <c:v>8023</c:v>
                </c:pt>
                <c:pt idx="28">
                  <c:v>8137</c:v>
                </c:pt>
                <c:pt idx="29">
                  <c:v>8276.7999999999993</c:v>
                </c:pt>
                <c:pt idx="30">
                  <c:v>8409.9</c:v>
                </c:pt>
                <c:pt idx="31">
                  <c:v>8505.7000000000007</c:v>
                </c:pt>
                <c:pt idx="32">
                  <c:v>8600.6</c:v>
                </c:pt>
                <c:pt idx="33">
                  <c:v>8698.6</c:v>
                </c:pt>
                <c:pt idx="34">
                  <c:v>8847.2000000000007</c:v>
                </c:pt>
                <c:pt idx="35">
                  <c:v>9027.5</c:v>
                </c:pt>
                <c:pt idx="36">
                  <c:v>9148.6</c:v>
                </c:pt>
                <c:pt idx="37">
                  <c:v>9252.6</c:v>
                </c:pt>
                <c:pt idx="38">
                  <c:v>9405.1</c:v>
                </c:pt>
                <c:pt idx="39">
                  <c:v>9607.7000000000007</c:v>
                </c:pt>
                <c:pt idx="40">
                  <c:v>9709.5</c:v>
                </c:pt>
                <c:pt idx="41">
                  <c:v>9949.1</c:v>
                </c:pt>
                <c:pt idx="42">
                  <c:v>10017.5</c:v>
                </c:pt>
                <c:pt idx="43">
                  <c:v>10129.799999999999</c:v>
                </c:pt>
                <c:pt idx="44">
                  <c:v>10165.1</c:v>
                </c:pt>
                <c:pt idx="45">
                  <c:v>10301.299999999999</c:v>
                </c:pt>
                <c:pt idx="46">
                  <c:v>10305.200000000001</c:v>
                </c:pt>
                <c:pt idx="47">
                  <c:v>10373.1</c:v>
                </c:pt>
                <c:pt idx="48">
                  <c:v>10498.7</c:v>
                </c:pt>
                <c:pt idx="49">
                  <c:v>10601.9</c:v>
                </c:pt>
                <c:pt idx="50">
                  <c:v>10701.7</c:v>
                </c:pt>
                <c:pt idx="51">
                  <c:v>10766.9</c:v>
                </c:pt>
                <c:pt idx="52">
                  <c:v>10887.4</c:v>
                </c:pt>
                <c:pt idx="53">
                  <c:v>11011.6</c:v>
                </c:pt>
                <c:pt idx="54">
                  <c:v>11255.1</c:v>
                </c:pt>
                <c:pt idx="55">
                  <c:v>11414.8</c:v>
                </c:pt>
                <c:pt idx="56">
                  <c:v>11589.9</c:v>
                </c:pt>
                <c:pt idx="57">
                  <c:v>11762.9</c:v>
                </c:pt>
                <c:pt idx="58">
                  <c:v>11936.3</c:v>
                </c:pt>
                <c:pt idx="59">
                  <c:v>12123.9</c:v>
                </c:pt>
                <c:pt idx="60">
                  <c:v>12361.8</c:v>
                </c:pt>
                <c:pt idx="61">
                  <c:v>12500</c:v>
                </c:pt>
                <c:pt idx="62">
                  <c:v>12728.6</c:v>
                </c:pt>
                <c:pt idx="63">
                  <c:v>12901.4</c:v>
                </c:pt>
                <c:pt idx="64">
                  <c:v>13161.4</c:v>
                </c:pt>
                <c:pt idx="65">
                  <c:v>13330.4</c:v>
                </c:pt>
                <c:pt idx="66">
                  <c:v>13432.8</c:v>
                </c:pt>
                <c:pt idx="67">
                  <c:v>13584.2</c:v>
                </c:pt>
                <c:pt idx="68">
                  <c:v>13758.5</c:v>
                </c:pt>
                <c:pt idx="69">
                  <c:v>13976.8</c:v>
                </c:pt>
                <c:pt idx="70">
                  <c:v>14126.2</c:v>
                </c:pt>
                <c:pt idx="71">
                  <c:v>14253.2</c:v>
                </c:pt>
                <c:pt idx="72">
                  <c:v>14273.9</c:v>
                </c:pt>
                <c:pt idx="73">
                  <c:v>14415.5</c:v>
                </c:pt>
                <c:pt idx="74">
                  <c:v>14395.1</c:v>
                </c:pt>
                <c:pt idx="75">
                  <c:v>14081.7</c:v>
                </c:pt>
                <c:pt idx="76">
                  <c:v>13923.4</c:v>
                </c:pt>
                <c:pt idx="77">
                  <c:v>13885.4</c:v>
                </c:pt>
                <c:pt idx="78">
                  <c:v>13952.2</c:v>
                </c:pt>
                <c:pt idx="79">
                  <c:v>14133.6</c:v>
                </c:pt>
                <c:pt idx="80">
                  <c:v>14270.3</c:v>
                </c:pt>
                <c:pt idx="81">
                  <c:v>14413.5</c:v>
                </c:pt>
                <c:pt idx="82">
                  <c:v>14576</c:v>
                </c:pt>
                <c:pt idx="83">
                  <c:v>14735.9</c:v>
                </c:pt>
                <c:pt idx="84">
                  <c:v>14814.9</c:v>
                </c:pt>
                <c:pt idx="85">
                  <c:v>15003.6</c:v>
                </c:pt>
                <c:pt idx="86">
                  <c:v>15163.2</c:v>
                </c:pt>
                <c:pt idx="87">
                  <c:v>15321</c:v>
                </c:pt>
                <c:pt idx="88">
                  <c:v>15478.3</c:v>
                </c:pt>
                <c:pt idx="89">
                  <c:v>15606.1</c:v>
                </c:pt>
              </c:numCache>
            </c:numRef>
          </c:val>
          <c:smooth val="0"/>
        </c:ser>
        <c:dLbls>
          <c:showLegendKey val="0"/>
          <c:showVal val="0"/>
          <c:showCatName val="0"/>
          <c:showSerName val="0"/>
          <c:showPercent val="0"/>
          <c:showBubbleSize val="0"/>
        </c:dLbls>
        <c:marker val="1"/>
        <c:smooth val="0"/>
        <c:axId val="278465536"/>
        <c:axId val="195538880"/>
      </c:lineChart>
      <c:dateAx>
        <c:axId val="278465536"/>
        <c:scaling>
          <c:orientation val="minMax"/>
        </c:scaling>
        <c:delete val="0"/>
        <c:axPos val="b"/>
        <c:title>
          <c:tx>
            <c:rich>
              <a:bodyPr/>
              <a:lstStyle/>
              <a:p>
                <a:pPr algn="l">
                  <a:defRPr sz="800" b="0"/>
                </a:pPr>
                <a:r>
                  <a:rPr lang="en-US"/>
                  <a:t>Source: U.S. Congress: Congressional Budget Office/U.S. Department of Commerce: Bureau of Economic Analysis/FRED</a:t>
                </a:r>
              </a:p>
            </c:rich>
          </c:tx>
          <c:layout>
            <c:manualLayout>
              <c:xMode val="edge"/>
              <c:yMode val="edge"/>
              <c:x val="3.2298012100259274E-2"/>
              <c:y val="0.96451571428571425"/>
            </c:manualLayout>
          </c:layout>
          <c:overlay val="0"/>
        </c:title>
        <c:numFmt formatCode="m/d/yyyy" sourceLinked="0"/>
        <c:majorTickMark val="none"/>
        <c:minorTickMark val="none"/>
        <c:tickLblPos val="low"/>
        <c:txPr>
          <a:bodyPr/>
          <a:lstStyle/>
          <a:p>
            <a:pPr>
              <a:defRPr sz="1800"/>
            </a:pPr>
            <a:endParaRPr lang="en-US"/>
          </a:p>
        </c:txPr>
        <c:crossAx val="195538880"/>
        <c:crosses val="autoZero"/>
        <c:auto val="1"/>
        <c:lblOffset val="100"/>
        <c:baseTimeUnit val="months"/>
        <c:majorUnit val="57"/>
        <c:majorTimeUnit val="months"/>
      </c:dateAx>
      <c:valAx>
        <c:axId val="195538880"/>
        <c:scaling>
          <c:orientation val="minMax"/>
          <c:min val="5000"/>
        </c:scaling>
        <c:delete val="0"/>
        <c:axPos val="l"/>
        <c:majorGridlines>
          <c:spPr>
            <a:ln>
              <a:prstDash val="sysDot"/>
            </a:ln>
          </c:spPr>
        </c:majorGridlines>
        <c:title>
          <c:tx>
            <c:rich>
              <a:bodyPr/>
              <a:lstStyle/>
              <a:p>
                <a:pPr>
                  <a:defRPr b="0"/>
                </a:pPr>
                <a:endParaRPr lang="en-US"/>
              </a:p>
            </c:rich>
          </c:tx>
          <c:layout/>
          <c:overlay val="0"/>
        </c:title>
        <c:numFmt formatCode="&quot;$&quot;#,##0" sourceLinked="0"/>
        <c:majorTickMark val="out"/>
        <c:minorTickMark val="none"/>
        <c:tickLblPos val="nextTo"/>
        <c:txPr>
          <a:bodyPr/>
          <a:lstStyle/>
          <a:p>
            <a:pPr>
              <a:defRPr sz="1800"/>
            </a:pPr>
            <a:endParaRPr lang="en-US"/>
          </a:p>
        </c:txPr>
        <c:crossAx val="278465536"/>
        <c:crosses val="autoZero"/>
        <c:crossBetween val="between"/>
        <c:majorUnit val="2500"/>
        <c:dispUnits>
          <c:builtInUnit val="thousands"/>
          <c:dispUnitsLbl>
            <c:layout/>
            <c:tx>
              <c:rich>
                <a:bodyPr/>
                <a:lstStyle/>
                <a:p>
                  <a:pPr>
                    <a:defRPr sz="1600"/>
                  </a:pPr>
                  <a:r>
                    <a:rPr lang="en-US" sz="1600" dirty="0" smtClean="0"/>
                    <a:t>Trillions</a:t>
                  </a:r>
                  <a:endParaRPr lang="en-US" sz="1600" dirty="0"/>
                </a:p>
              </c:rich>
            </c:tx>
          </c:dispUnitsLbl>
        </c:dispUnits>
      </c:valAx>
    </c:plotArea>
    <c:plotVisOnly val="1"/>
    <c:dispBlanksAs val="gap"/>
    <c:showDLblsOverMax val="0"/>
  </c:chart>
  <c:spPr>
    <a:noFill/>
  </c:sp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lgn="l">
              <a:defRPr sz="1000">
                <a:latin typeface="Gill Sans MT" pitchFamily="34" charset="0"/>
              </a:defRPr>
            </a:pPr>
            <a:r>
              <a:rPr lang="en-US" sz="3200" b="1" dirty="0" smtClean="0">
                <a:latin typeface="Gill Sans MT" pitchFamily="34" charset="0"/>
              </a:rPr>
              <a:t>Unemployed</a:t>
            </a:r>
            <a:r>
              <a:rPr lang="en-US" sz="3200" b="1" baseline="0" dirty="0" smtClean="0">
                <a:latin typeface="Gill Sans MT" pitchFamily="34" charset="0"/>
              </a:rPr>
              <a:t> and Underemployed</a:t>
            </a:r>
            <a:endParaRPr lang="en-US" sz="3200" b="1" dirty="0">
              <a:latin typeface="Gill Sans MT" pitchFamily="34" charset="0"/>
            </a:endParaRPr>
          </a:p>
        </c:rich>
      </c:tx>
      <c:layout>
        <c:manualLayout>
          <c:xMode val="edge"/>
          <c:yMode val="edge"/>
          <c:x val="1.1201196289632927E-2"/>
          <c:y val="1.1833015036544556E-2"/>
        </c:manualLayout>
      </c:layout>
      <c:overlay val="0"/>
    </c:title>
    <c:autoTitleDeleted val="0"/>
    <c:plotArea>
      <c:layout>
        <c:manualLayout>
          <c:layoutTarget val="inner"/>
          <c:xMode val="edge"/>
          <c:yMode val="edge"/>
          <c:x val="9.0299098369380382E-2"/>
          <c:y val="0.14775098425196848"/>
          <c:w val="0.88634442533752611"/>
          <c:h val="0.77523383440706273"/>
        </c:manualLayout>
      </c:layout>
      <c:areaChart>
        <c:grouping val="stacked"/>
        <c:varyColors val="0"/>
        <c:ser>
          <c:idx val="0"/>
          <c:order val="0"/>
          <c:tx>
            <c:strRef>
              <c:f>data!$B$4</c:f>
              <c:strCache>
                <c:ptCount val="1"/>
                <c:pt idx="0">
                  <c:v>Unemployed</c:v>
                </c:pt>
              </c:strCache>
            </c:strRef>
          </c:tx>
          <c:spPr>
            <a:solidFill>
              <a:schemeClr val="accent1"/>
            </a:solidFill>
            <a:ln>
              <a:solidFill>
                <a:schemeClr val="tx2"/>
              </a:solidFill>
            </a:ln>
          </c:spPr>
          <c:cat>
            <c:numRef>
              <c:f>data!$A$81:$A$228</c:f>
              <c:numCache>
                <c:formatCode>mmm\-yy</c:formatCode>
                <c:ptCount val="148"/>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numCache>
            </c:numRef>
          </c:cat>
          <c:val>
            <c:numRef>
              <c:f>data!$B$81:$B$228</c:f>
              <c:numCache>
                <c:formatCode>0</c:formatCode>
                <c:ptCount val="148"/>
                <c:pt idx="0">
                  <c:v>5708</c:v>
                </c:pt>
                <c:pt idx="1">
                  <c:v>5858</c:v>
                </c:pt>
                <c:pt idx="2">
                  <c:v>5733</c:v>
                </c:pt>
                <c:pt idx="3">
                  <c:v>5481</c:v>
                </c:pt>
                <c:pt idx="4">
                  <c:v>5758</c:v>
                </c:pt>
                <c:pt idx="5">
                  <c:v>5651</c:v>
                </c:pt>
                <c:pt idx="6">
                  <c:v>5747</c:v>
                </c:pt>
                <c:pt idx="7">
                  <c:v>5853</c:v>
                </c:pt>
                <c:pt idx="8">
                  <c:v>5625</c:v>
                </c:pt>
                <c:pt idx="9">
                  <c:v>5534</c:v>
                </c:pt>
                <c:pt idx="10">
                  <c:v>5639</c:v>
                </c:pt>
                <c:pt idx="11">
                  <c:v>5634</c:v>
                </c:pt>
                <c:pt idx="12">
                  <c:v>6023</c:v>
                </c:pt>
                <c:pt idx="13">
                  <c:v>6089</c:v>
                </c:pt>
                <c:pt idx="14">
                  <c:v>6141</c:v>
                </c:pt>
                <c:pt idx="15">
                  <c:v>6271</c:v>
                </c:pt>
                <c:pt idx="16">
                  <c:v>6226</c:v>
                </c:pt>
                <c:pt idx="17">
                  <c:v>6484</c:v>
                </c:pt>
                <c:pt idx="18">
                  <c:v>6583</c:v>
                </c:pt>
                <c:pt idx="19">
                  <c:v>7042</c:v>
                </c:pt>
                <c:pt idx="20">
                  <c:v>7142</c:v>
                </c:pt>
                <c:pt idx="21">
                  <c:v>7694</c:v>
                </c:pt>
                <c:pt idx="22">
                  <c:v>8003</c:v>
                </c:pt>
                <c:pt idx="23">
                  <c:v>8258</c:v>
                </c:pt>
                <c:pt idx="24">
                  <c:v>8184</c:v>
                </c:pt>
                <c:pt idx="25">
                  <c:v>8221</c:v>
                </c:pt>
                <c:pt idx="26">
                  <c:v>8290</c:v>
                </c:pt>
                <c:pt idx="27">
                  <c:v>8582</c:v>
                </c:pt>
                <c:pt idx="28">
                  <c:v>8387</c:v>
                </c:pt>
                <c:pt idx="29">
                  <c:v>8388</c:v>
                </c:pt>
                <c:pt idx="30">
                  <c:v>8392</c:v>
                </c:pt>
                <c:pt idx="31">
                  <c:v>8311</c:v>
                </c:pt>
                <c:pt idx="32">
                  <c:v>8257</c:v>
                </c:pt>
                <c:pt idx="33">
                  <c:v>8312</c:v>
                </c:pt>
                <c:pt idx="34">
                  <c:v>8533</c:v>
                </c:pt>
                <c:pt idx="35">
                  <c:v>8665</c:v>
                </c:pt>
                <c:pt idx="36">
                  <c:v>8513</c:v>
                </c:pt>
                <c:pt idx="37">
                  <c:v>8632</c:v>
                </c:pt>
                <c:pt idx="38">
                  <c:v>8543</c:v>
                </c:pt>
                <c:pt idx="39">
                  <c:v>8816</c:v>
                </c:pt>
                <c:pt idx="40">
                  <c:v>8933</c:v>
                </c:pt>
                <c:pt idx="41">
                  <c:v>9246</c:v>
                </c:pt>
                <c:pt idx="42">
                  <c:v>9027</c:v>
                </c:pt>
                <c:pt idx="43">
                  <c:v>8902</c:v>
                </c:pt>
                <c:pt idx="44">
                  <c:v>8945</c:v>
                </c:pt>
                <c:pt idx="45">
                  <c:v>8730</c:v>
                </c:pt>
                <c:pt idx="46">
                  <c:v>8610</c:v>
                </c:pt>
                <c:pt idx="47">
                  <c:v>8373</c:v>
                </c:pt>
                <c:pt idx="48">
                  <c:v>8370</c:v>
                </c:pt>
                <c:pt idx="49">
                  <c:v>8167</c:v>
                </c:pt>
                <c:pt idx="50">
                  <c:v>8491</c:v>
                </c:pt>
                <c:pt idx="51">
                  <c:v>8170</c:v>
                </c:pt>
                <c:pt idx="52">
                  <c:v>8212</c:v>
                </c:pt>
                <c:pt idx="53">
                  <c:v>8286</c:v>
                </c:pt>
                <c:pt idx="54">
                  <c:v>8136</c:v>
                </c:pt>
                <c:pt idx="55">
                  <c:v>7990</c:v>
                </c:pt>
                <c:pt idx="56">
                  <c:v>7927</c:v>
                </c:pt>
                <c:pt idx="57">
                  <c:v>8061</c:v>
                </c:pt>
                <c:pt idx="58">
                  <c:v>7932</c:v>
                </c:pt>
                <c:pt idx="59">
                  <c:v>7934</c:v>
                </c:pt>
                <c:pt idx="60">
                  <c:v>7784</c:v>
                </c:pt>
                <c:pt idx="61">
                  <c:v>7980</c:v>
                </c:pt>
                <c:pt idx="62">
                  <c:v>7737</c:v>
                </c:pt>
                <c:pt idx="63">
                  <c:v>7672</c:v>
                </c:pt>
                <c:pt idx="64">
                  <c:v>7651</c:v>
                </c:pt>
                <c:pt idx="65">
                  <c:v>7524</c:v>
                </c:pt>
                <c:pt idx="66">
                  <c:v>7406</c:v>
                </c:pt>
                <c:pt idx="67">
                  <c:v>7345</c:v>
                </c:pt>
                <c:pt idx="68">
                  <c:v>7553</c:v>
                </c:pt>
                <c:pt idx="69">
                  <c:v>7453</c:v>
                </c:pt>
                <c:pt idx="70">
                  <c:v>7566</c:v>
                </c:pt>
                <c:pt idx="71">
                  <c:v>7279</c:v>
                </c:pt>
                <c:pt idx="72">
                  <c:v>7064</c:v>
                </c:pt>
                <c:pt idx="73">
                  <c:v>7184</c:v>
                </c:pt>
                <c:pt idx="74">
                  <c:v>7072</c:v>
                </c:pt>
                <c:pt idx="75">
                  <c:v>7120</c:v>
                </c:pt>
                <c:pt idx="76">
                  <c:v>6980</c:v>
                </c:pt>
                <c:pt idx="77">
                  <c:v>7001</c:v>
                </c:pt>
                <c:pt idx="78">
                  <c:v>7175</c:v>
                </c:pt>
                <c:pt idx="79">
                  <c:v>7091</c:v>
                </c:pt>
                <c:pt idx="80">
                  <c:v>6847</c:v>
                </c:pt>
                <c:pt idx="81">
                  <c:v>6727</c:v>
                </c:pt>
                <c:pt idx="82">
                  <c:v>6872</c:v>
                </c:pt>
                <c:pt idx="83">
                  <c:v>6762</c:v>
                </c:pt>
                <c:pt idx="84">
                  <c:v>7116</c:v>
                </c:pt>
                <c:pt idx="85">
                  <c:v>6927</c:v>
                </c:pt>
                <c:pt idx="86">
                  <c:v>6731</c:v>
                </c:pt>
                <c:pt idx="87">
                  <c:v>6850</c:v>
                </c:pt>
                <c:pt idx="88">
                  <c:v>6766</c:v>
                </c:pt>
                <c:pt idx="89">
                  <c:v>6979</c:v>
                </c:pt>
                <c:pt idx="90">
                  <c:v>7149</c:v>
                </c:pt>
                <c:pt idx="91">
                  <c:v>7067</c:v>
                </c:pt>
                <c:pt idx="92">
                  <c:v>7170</c:v>
                </c:pt>
                <c:pt idx="93">
                  <c:v>7237</c:v>
                </c:pt>
                <c:pt idx="94">
                  <c:v>7240</c:v>
                </c:pt>
                <c:pt idx="95">
                  <c:v>7645</c:v>
                </c:pt>
                <c:pt idx="96">
                  <c:v>7678</c:v>
                </c:pt>
                <c:pt idx="97">
                  <c:v>7491</c:v>
                </c:pt>
                <c:pt idx="98">
                  <c:v>7816</c:v>
                </c:pt>
                <c:pt idx="99">
                  <c:v>7631</c:v>
                </c:pt>
                <c:pt idx="100">
                  <c:v>8395</c:v>
                </c:pt>
                <c:pt idx="101">
                  <c:v>8578</c:v>
                </c:pt>
                <c:pt idx="102">
                  <c:v>8950</c:v>
                </c:pt>
                <c:pt idx="103">
                  <c:v>9450</c:v>
                </c:pt>
                <c:pt idx="104">
                  <c:v>9501</c:v>
                </c:pt>
                <c:pt idx="105">
                  <c:v>10083</c:v>
                </c:pt>
                <c:pt idx="106">
                  <c:v>10544</c:v>
                </c:pt>
                <c:pt idx="107">
                  <c:v>11299</c:v>
                </c:pt>
                <c:pt idx="108">
                  <c:v>12049</c:v>
                </c:pt>
                <c:pt idx="109">
                  <c:v>12860</c:v>
                </c:pt>
                <c:pt idx="110">
                  <c:v>13389</c:v>
                </c:pt>
                <c:pt idx="111">
                  <c:v>13796</c:v>
                </c:pt>
                <c:pt idx="112">
                  <c:v>14505</c:v>
                </c:pt>
                <c:pt idx="113">
                  <c:v>14727</c:v>
                </c:pt>
                <c:pt idx="114">
                  <c:v>14646</c:v>
                </c:pt>
                <c:pt idx="115">
                  <c:v>14861</c:v>
                </c:pt>
                <c:pt idx="116">
                  <c:v>15012</c:v>
                </c:pt>
                <c:pt idx="117">
                  <c:v>15421</c:v>
                </c:pt>
                <c:pt idx="118">
                  <c:v>15227</c:v>
                </c:pt>
                <c:pt idx="119">
                  <c:v>15124</c:v>
                </c:pt>
                <c:pt idx="120">
                  <c:v>14953</c:v>
                </c:pt>
                <c:pt idx="121">
                  <c:v>15039</c:v>
                </c:pt>
                <c:pt idx="122">
                  <c:v>15128</c:v>
                </c:pt>
                <c:pt idx="123">
                  <c:v>15221</c:v>
                </c:pt>
                <c:pt idx="124">
                  <c:v>14876</c:v>
                </c:pt>
                <c:pt idx="125">
                  <c:v>14517</c:v>
                </c:pt>
                <c:pt idx="126">
                  <c:v>14609</c:v>
                </c:pt>
                <c:pt idx="127">
                  <c:v>14735</c:v>
                </c:pt>
                <c:pt idx="128">
                  <c:v>14574</c:v>
                </c:pt>
                <c:pt idx="129">
                  <c:v>14636</c:v>
                </c:pt>
                <c:pt idx="130">
                  <c:v>15104</c:v>
                </c:pt>
                <c:pt idx="131">
                  <c:v>14393</c:v>
                </c:pt>
                <c:pt idx="132">
                  <c:v>13919</c:v>
                </c:pt>
                <c:pt idx="133">
                  <c:v>13751</c:v>
                </c:pt>
                <c:pt idx="134">
                  <c:v>13628</c:v>
                </c:pt>
                <c:pt idx="135">
                  <c:v>13792</c:v>
                </c:pt>
                <c:pt idx="136">
                  <c:v>13892</c:v>
                </c:pt>
                <c:pt idx="137">
                  <c:v>14024</c:v>
                </c:pt>
                <c:pt idx="138">
                  <c:v>13908</c:v>
                </c:pt>
                <c:pt idx="139">
                  <c:v>13920</c:v>
                </c:pt>
                <c:pt idx="140">
                  <c:v>13897</c:v>
                </c:pt>
                <c:pt idx="141">
                  <c:v>13759</c:v>
                </c:pt>
                <c:pt idx="142">
                  <c:v>13323</c:v>
                </c:pt>
                <c:pt idx="143">
                  <c:v>13097</c:v>
                </c:pt>
                <c:pt idx="144">
                  <c:v>12758</c:v>
                </c:pt>
                <c:pt idx="145">
                  <c:v>12806</c:v>
                </c:pt>
                <c:pt idx="146">
                  <c:v>12673</c:v>
                </c:pt>
                <c:pt idx="147">
                  <c:v>12500</c:v>
                </c:pt>
              </c:numCache>
            </c:numRef>
          </c:val>
        </c:ser>
        <c:ser>
          <c:idx val="1"/>
          <c:order val="1"/>
          <c:tx>
            <c:strRef>
              <c:f>data!$C$4</c:f>
              <c:strCache>
                <c:ptCount val="1"/>
                <c:pt idx="0">
                  <c:v>Part time for economic reasons</c:v>
                </c:pt>
              </c:strCache>
            </c:strRef>
          </c:tx>
          <c:spPr>
            <a:solidFill>
              <a:schemeClr val="accent1">
                <a:alpha val="60000"/>
              </a:schemeClr>
            </a:solidFill>
            <a:ln>
              <a:solidFill>
                <a:schemeClr val="tx2">
                  <a:lumMod val="40000"/>
                  <a:lumOff val="60000"/>
                </a:schemeClr>
              </a:solidFill>
            </a:ln>
          </c:spPr>
          <c:cat>
            <c:numRef>
              <c:f>data!$A$81:$A$228</c:f>
              <c:numCache>
                <c:formatCode>mmm\-yy</c:formatCode>
                <c:ptCount val="148"/>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numCache>
            </c:numRef>
          </c:cat>
          <c:val>
            <c:numRef>
              <c:f>data!$C$81:$C$228</c:f>
              <c:numCache>
                <c:formatCode>0</c:formatCode>
                <c:ptCount val="148"/>
                <c:pt idx="0">
                  <c:v>3208</c:v>
                </c:pt>
                <c:pt idx="1">
                  <c:v>3167</c:v>
                </c:pt>
                <c:pt idx="2">
                  <c:v>3231</c:v>
                </c:pt>
                <c:pt idx="3">
                  <c:v>3186</c:v>
                </c:pt>
                <c:pt idx="4">
                  <c:v>3283</c:v>
                </c:pt>
                <c:pt idx="5">
                  <c:v>3209</c:v>
                </c:pt>
                <c:pt idx="6">
                  <c:v>3144</c:v>
                </c:pt>
                <c:pt idx="7">
                  <c:v>3211</c:v>
                </c:pt>
                <c:pt idx="8">
                  <c:v>3217</c:v>
                </c:pt>
                <c:pt idx="9">
                  <c:v>3179</c:v>
                </c:pt>
                <c:pt idx="10">
                  <c:v>3467</c:v>
                </c:pt>
                <c:pt idx="11">
                  <c:v>3243</c:v>
                </c:pt>
                <c:pt idx="12">
                  <c:v>3332</c:v>
                </c:pt>
                <c:pt idx="13">
                  <c:v>3296</c:v>
                </c:pt>
                <c:pt idx="14">
                  <c:v>3280</c:v>
                </c:pt>
                <c:pt idx="15">
                  <c:v>3289</c:v>
                </c:pt>
                <c:pt idx="16">
                  <c:v>3439</c:v>
                </c:pt>
                <c:pt idx="17">
                  <c:v>3792</c:v>
                </c:pt>
                <c:pt idx="18">
                  <c:v>3556</c:v>
                </c:pt>
                <c:pt idx="19">
                  <c:v>3380</c:v>
                </c:pt>
                <c:pt idx="20">
                  <c:v>4233</c:v>
                </c:pt>
                <c:pt idx="21">
                  <c:v>4437</c:v>
                </c:pt>
                <c:pt idx="22">
                  <c:v>4317</c:v>
                </c:pt>
                <c:pt idx="23">
                  <c:v>4393</c:v>
                </c:pt>
                <c:pt idx="24">
                  <c:v>4112</c:v>
                </c:pt>
                <c:pt idx="25">
                  <c:v>4289</c:v>
                </c:pt>
                <c:pt idx="26">
                  <c:v>4101</c:v>
                </c:pt>
                <c:pt idx="27">
                  <c:v>4199</c:v>
                </c:pt>
                <c:pt idx="28">
                  <c:v>4103</c:v>
                </c:pt>
                <c:pt idx="29">
                  <c:v>4048</c:v>
                </c:pt>
                <c:pt idx="30">
                  <c:v>4145</c:v>
                </c:pt>
                <c:pt idx="31">
                  <c:v>4301</c:v>
                </c:pt>
                <c:pt idx="32">
                  <c:v>4329</c:v>
                </c:pt>
                <c:pt idx="33">
                  <c:v>4314</c:v>
                </c:pt>
                <c:pt idx="34">
                  <c:v>4329</c:v>
                </c:pt>
                <c:pt idx="35">
                  <c:v>4321</c:v>
                </c:pt>
                <c:pt idx="36">
                  <c:v>4607</c:v>
                </c:pt>
                <c:pt idx="37">
                  <c:v>4844</c:v>
                </c:pt>
                <c:pt idx="38">
                  <c:v>4652</c:v>
                </c:pt>
                <c:pt idx="39">
                  <c:v>4798</c:v>
                </c:pt>
                <c:pt idx="40">
                  <c:v>4570</c:v>
                </c:pt>
                <c:pt idx="41">
                  <c:v>4592</c:v>
                </c:pt>
                <c:pt idx="42">
                  <c:v>4648</c:v>
                </c:pt>
                <c:pt idx="43">
                  <c:v>4419</c:v>
                </c:pt>
                <c:pt idx="44">
                  <c:v>4882</c:v>
                </c:pt>
                <c:pt idx="45">
                  <c:v>4813</c:v>
                </c:pt>
                <c:pt idx="46">
                  <c:v>4862</c:v>
                </c:pt>
                <c:pt idx="47">
                  <c:v>4750</c:v>
                </c:pt>
                <c:pt idx="48">
                  <c:v>4705</c:v>
                </c:pt>
                <c:pt idx="49">
                  <c:v>4549</c:v>
                </c:pt>
                <c:pt idx="50">
                  <c:v>4742</c:v>
                </c:pt>
                <c:pt idx="51">
                  <c:v>4568</c:v>
                </c:pt>
                <c:pt idx="52">
                  <c:v>4588</c:v>
                </c:pt>
                <c:pt idx="53">
                  <c:v>4443</c:v>
                </c:pt>
                <c:pt idx="54">
                  <c:v>4449</c:v>
                </c:pt>
                <c:pt idx="55">
                  <c:v>4474</c:v>
                </c:pt>
                <c:pt idx="56">
                  <c:v>4487</c:v>
                </c:pt>
                <c:pt idx="57">
                  <c:v>4820</c:v>
                </c:pt>
                <c:pt idx="58">
                  <c:v>4547</c:v>
                </c:pt>
                <c:pt idx="59">
                  <c:v>4427</c:v>
                </c:pt>
                <c:pt idx="60">
                  <c:v>4389</c:v>
                </c:pt>
                <c:pt idx="61">
                  <c:v>4250</c:v>
                </c:pt>
                <c:pt idx="62">
                  <c:v>4388</c:v>
                </c:pt>
                <c:pt idx="63">
                  <c:v>4278</c:v>
                </c:pt>
                <c:pt idx="64">
                  <c:v>4315</c:v>
                </c:pt>
                <c:pt idx="65">
                  <c:v>4432</c:v>
                </c:pt>
                <c:pt idx="66">
                  <c:v>4400</c:v>
                </c:pt>
                <c:pt idx="67">
                  <c:v>4491</c:v>
                </c:pt>
                <c:pt idx="68">
                  <c:v>4675</c:v>
                </c:pt>
                <c:pt idx="69">
                  <c:v>4269</c:v>
                </c:pt>
                <c:pt idx="70">
                  <c:v>4219</c:v>
                </c:pt>
                <c:pt idx="71">
                  <c:v>4115</c:v>
                </c:pt>
                <c:pt idx="72">
                  <c:v>4123</c:v>
                </c:pt>
                <c:pt idx="73">
                  <c:v>4174</c:v>
                </c:pt>
                <c:pt idx="74">
                  <c:v>3972</c:v>
                </c:pt>
                <c:pt idx="75">
                  <c:v>3900</c:v>
                </c:pt>
                <c:pt idx="76">
                  <c:v>4111</c:v>
                </c:pt>
                <c:pt idx="77">
                  <c:v>4318</c:v>
                </c:pt>
                <c:pt idx="78">
                  <c:v>4303</c:v>
                </c:pt>
                <c:pt idx="79">
                  <c:v>4195</c:v>
                </c:pt>
                <c:pt idx="80">
                  <c:v>4115</c:v>
                </c:pt>
                <c:pt idx="81">
                  <c:v>4352</c:v>
                </c:pt>
                <c:pt idx="82">
                  <c:v>4190</c:v>
                </c:pt>
                <c:pt idx="83">
                  <c:v>4187</c:v>
                </c:pt>
                <c:pt idx="84">
                  <c:v>4279</c:v>
                </c:pt>
                <c:pt idx="85">
                  <c:v>4220</c:v>
                </c:pt>
                <c:pt idx="86">
                  <c:v>4253</c:v>
                </c:pt>
                <c:pt idx="87">
                  <c:v>4313</c:v>
                </c:pt>
                <c:pt idx="88">
                  <c:v>4473</c:v>
                </c:pt>
                <c:pt idx="89">
                  <c:v>4342</c:v>
                </c:pt>
                <c:pt idx="90">
                  <c:v>4410</c:v>
                </c:pt>
                <c:pt idx="91">
                  <c:v>4576</c:v>
                </c:pt>
                <c:pt idx="92">
                  <c:v>4521</c:v>
                </c:pt>
                <c:pt idx="93">
                  <c:v>4325</c:v>
                </c:pt>
                <c:pt idx="94">
                  <c:v>4494</c:v>
                </c:pt>
                <c:pt idx="95">
                  <c:v>4618</c:v>
                </c:pt>
                <c:pt idx="96">
                  <c:v>4852</c:v>
                </c:pt>
                <c:pt idx="97">
                  <c:v>4895</c:v>
                </c:pt>
                <c:pt idx="98">
                  <c:v>4887</c:v>
                </c:pt>
                <c:pt idx="99">
                  <c:v>5195</c:v>
                </c:pt>
                <c:pt idx="100">
                  <c:v>5278</c:v>
                </c:pt>
                <c:pt idx="101">
                  <c:v>5539</c:v>
                </c:pt>
                <c:pt idx="102">
                  <c:v>5935</c:v>
                </c:pt>
                <c:pt idx="103">
                  <c:v>5846</c:v>
                </c:pt>
                <c:pt idx="104">
                  <c:v>6223</c:v>
                </c:pt>
                <c:pt idx="105">
                  <c:v>6708</c:v>
                </c:pt>
                <c:pt idx="106">
                  <c:v>7326</c:v>
                </c:pt>
                <c:pt idx="107">
                  <c:v>7992</c:v>
                </c:pt>
                <c:pt idx="108">
                  <c:v>8056</c:v>
                </c:pt>
                <c:pt idx="109">
                  <c:v>8775</c:v>
                </c:pt>
                <c:pt idx="110">
                  <c:v>9030</c:v>
                </c:pt>
                <c:pt idx="111">
                  <c:v>8843</c:v>
                </c:pt>
                <c:pt idx="112">
                  <c:v>9088</c:v>
                </c:pt>
                <c:pt idx="113">
                  <c:v>9055</c:v>
                </c:pt>
                <c:pt idx="114">
                  <c:v>8953</c:v>
                </c:pt>
                <c:pt idx="115">
                  <c:v>9012</c:v>
                </c:pt>
                <c:pt idx="116">
                  <c:v>8999</c:v>
                </c:pt>
                <c:pt idx="117">
                  <c:v>9047</c:v>
                </c:pt>
                <c:pt idx="118">
                  <c:v>9130</c:v>
                </c:pt>
                <c:pt idx="119">
                  <c:v>9039</c:v>
                </c:pt>
                <c:pt idx="120">
                  <c:v>8508</c:v>
                </c:pt>
                <c:pt idx="121">
                  <c:v>8882</c:v>
                </c:pt>
                <c:pt idx="122">
                  <c:v>9064</c:v>
                </c:pt>
                <c:pt idx="123">
                  <c:v>9097</c:v>
                </c:pt>
                <c:pt idx="124">
                  <c:v>8798</c:v>
                </c:pt>
                <c:pt idx="125">
                  <c:v>8652</c:v>
                </c:pt>
                <c:pt idx="126">
                  <c:v>8625</c:v>
                </c:pt>
                <c:pt idx="127">
                  <c:v>8804</c:v>
                </c:pt>
                <c:pt idx="128">
                  <c:v>9383</c:v>
                </c:pt>
                <c:pt idx="129">
                  <c:v>8964</c:v>
                </c:pt>
                <c:pt idx="130">
                  <c:v>8893</c:v>
                </c:pt>
                <c:pt idx="131">
                  <c:v>8869</c:v>
                </c:pt>
                <c:pt idx="132">
                  <c:v>8449</c:v>
                </c:pt>
                <c:pt idx="133">
                  <c:v>8383</c:v>
                </c:pt>
                <c:pt idx="134">
                  <c:v>8459</c:v>
                </c:pt>
                <c:pt idx="135">
                  <c:v>8571</c:v>
                </c:pt>
                <c:pt idx="136">
                  <c:v>8541</c:v>
                </c:pt>
                <c:pt idx="137">
                  <c:v>8545</c:v>
                </c:pt>
                <c:pt idx="138">
                  <c:v>8437</c:v>
                </c:pt>
                <c:pt idx="139">
                  <c:v>8787</c:v>
                </c:pt>
                <c:pt idx="140">
                  <c:v>9270</c:v>
                </c:pt>
                <c:pt idx="141">
                  <c:v>8790</c:v>
                </c:pt>
                <c:pt idx="142">
                  <c:v>8469</c:v>
                </c:pt>
                <c:pt idx="143">
                  <c:v>8098</c:v>
                </c:pt>
                <c:pt idx="144">
                  <c:v>8230</c:v>
                </c:pt>
                <c:pt idx="145">
                  <c:v>8119</c:v>
                </c:pt>
                <c:pt idx="146">
                  <c:v>7672</c:v>
                </c:pt>
                <c:pt idx="147">
                  <c:v>7853</c:v>
                </c:pt>
              </c:numCache>
            </c:numRef>
          </c:val>
        </c:ser>
        <c:ser>
          <c:idx val="2"/>
          <c:order val="2"/>
          <c:tx>
            <c:strRef>
              <c:f>data!$D$4</c:f>
              <c:strCache>
                <c:ptCount val="1"/>
                <c:pt idx="0">
                  <c:v>Marginally attached</c:v>
                </c:pt>
              </c:strCache>
            </c:strRef>
          </c:tx>
          <c:spPr>
            <a:solidFill>
              <a:schemeClr val="accent1">
                <a:alpha val="20000"/>
              </a:schemeClr>
            </a:solidFill>
            <a:ln w="44450">
              <a:noFill/>
            </a:ln>
          </c:spPr>
          <c:cat>
            <c:numRef>
              <c:f>data!$A$81:$A$228</c:f>
              <c:numCache>
                <c:formatCode>mmm\-yy</c:formatCode>
                <c:ptCount val="148"/>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numCache>
            </c:numRef>
          </c:cat>
          <c:val>
            <c:numRef>
              <c:f>data!$D$81:$D$228</c:f>
              <c:numCache>
                <c:formatCode>0</c:formatCode>
                <c:ptCount val="148"/>
                <c:pt idx="0">
                  <c:v>1275.5188374596323</c:v>
                </c:pt>
                <c:pt idx="1">
                  <c:v>1327.4051724137935</c:v>
                </c:pt>
                <c:pt idx="2">
                  <c:v>1236.6135629709347</c:v>
                </c:pt>
                <c:pt idx="3">
                  <c:v>1270.4822771213762</c:v>
                </c:pt>
                <c:pt idx="4">
                  <c:v>1150.2131324004292</c:v>
                </c:pt>
                <c:pt idx="5">
                  <c:v>1205.774193548388</c:v>
                </c:pt>
                <c:pt idx="6">
                  <c:v>1148.8817204301085</c:v>
                </c:pt>
                <c:pt idx="7">
                  <c:v>1135.1614639397187</c:v>
                </c:pt>
                <c:pt idx="8">
                  <c:v>1219.6344086021509</c:v>
                </c:pt>
                <c:pt idx="9">
                  <c:v>1057.1845493562234</c:v>
                </c:pt>
                <c:pt idx="10">
                  <c:v>1124.0376749192678</c:v>
                </c:pt>
                <c:pt idx="11">
                  <c:v>1081.7529538131053</c:v>
                </c:pt>
                <c:pt idx="12">
                  <c:v>1232.4412081984897</c:v>
                </c:pt>
                <c:pt idx="13">
                  <c:v>1348.6760259179284</c:v>
                </c:pt>
                <c:pt idx="14">
                  <c:v>1170.9298813376474</c:v>
                </c:pt>
                <c:pt idx="15">
                  <c:v>1149.2224622030262</c:v>
                </c:pt>
                <c:pt idx="16">
                  <c:v>1171.72972972973</c:v>
                </c:pt>
                <c:pt idx="17">
                  <c:v>1139.1997828447334</c:v>
                </c:pt>
                <c:pt idx="18">
                  <c:v>1156.1952277657274</c:v>
                </c:pt>
                <c:pt idx="19">
                  <c:v>1288.2731229597396</c:v>
                </c:pt>
                <c:pt idx="20">
                  <c:v>1261.7261774370188</c:v>
                </c:pt>
                <c:pt idx="21">
                  <c:v>1399.115766262405</c:v>
                </c:pt>
                <c:pt idx="22">
                  <c:v>1367.1677704194265</c:v>
                </c:pt>
                <c:pt idx="23">
                  <c:v>1329.9557522123901</c:v>
                </c:pt>
                <c:pt idx="24">
                  <c:v>1517.209944751382</c:v>
                </c:pt>
                <c:pt idx="25">
                  <c:v>1361.9944751381211</c:v>
                </c:pt>
                <c:pt idx="26">
                  <c:v>1312.2494481236195</c:v>
                </c:pt>
                <c:pt idx="27">
                  <c:v>1390.5603543743052</c:v>
                </c:pt>
                <c:pt idx="28">
                  <c:v>1412.1215469613253</c:v>
                </c:pt>
                <c:pt idx="29">
                  <c:v>1458.8784530386738</c:v>
                </c:pt>
                <c:pt idx="30">
                  <c:v>1509.1592920353989</c:v>
                </c:pt>
                <c:pt idx="31">
                  <c:v>1448.6017699115046</c:v>
                </c:pt>
                <c:pt idx="32">
                  <c:v>1535.0265486725671</c:v>
                </c:pt>
                <c:pt idx="33">
                  <c:v>1465.3982300884968</c:v>
                </c:pt>
                <c:pt idx="34">
                  <c:v>1338.026578073087</c:v>
                </c:pt>
                <c:pt idx="35">
                  <c:v>1366.8713968957868</c:v>
                </c:pt>
                <c:pt idx="36">
                  <c:v>1636.6666666666665</c:v>
                </c:pt>
                <c:pt idx="37">
                  <c:v>1589.7861915367469</c:v>
                </c:pt>
                <c:pt idx="38">
                  <c:v>1558.5555555555563</c:v>
                </c:pt>
                <c:pt idx="39">
                  <c:v>1474.1625835189298</c:v>
                </c:pt>
                <c:pt idx="40">
                  <c:v>1436.2369299221352</c:v>
                </c:pt>
                <c:pt idx="41">
                  <c:v>1456.7536231884064</c:v>
                </c:pt>
                <c:pt idx="42">
                  <c:v>1577.0379041248616</c:v>
                </c:pt>
                <c:pt idx="43">
                  <c:v>1635.7630700778636</c:v>
                </c:pt>
                <c:pt idx="44">
                  <c:v>1578.812500000002</c:v>
                </c:pt>
                <c:pt idx="45">
                  <c:v>1583.3273942093535</c:v>
                </c:pt>
                <c:pt idx="46">
                  <c:v>1368.2222222222238</c:v>
                </c:pt>
                <c:pt idx="47">
                  <c:v>1398.926829268293</c:v>
                </c:pt>
                <c:pt idx="48">
                  <c:v>1623.0388457269703</c:v>
                </c:pt>
                <c:pt idx="49">
                  <c:v>1677.4894795127345</c:v>
                </c:pt>
                <c:pt idx="50">
                  <c:v>1623.7777777777794</c:v>
                </c:pt>
                <c:pt idx="51">
                  <c:v>1503.9823008849562</c:v>
                </c:pt>
                <c:pt idx="52">
                  <c:v>1458.12389380531</c:v>
                </c:pt>
                <c:pt idx="53">
                  <c:v>1414.0331491712716</c:v>
                </c:pt>
                <c:pt idx="54">
                  <c:v>1597.5027624309389</c:v>
                </c:pt>
                <c:pt idx="55">
                  <c:v>1552.8940397350998</c:v>
                </c:pt>
                <c:pt idx="56">
                  <c:v>1592.6225165562905</c:v>
                </c:pt>
                <c:pt idx="57">
                  <c:v>1611.2081949058677</c:v>
                </c:pt>
                <c:pt idx="58">
                  <c:v>1598.5894039735101</c:v>
                </c:pt>
                <c:pt idx="59">
                  <c:v>1388.1365638766517</c:v>
                </c:pt>
                <c:pt idx="60">
                  <c:v>1757.1080485115788</c:v>
                </c:pt>
                <c:pt idx="61">
                  <c:v>1728.7155457552387</c:v>
                </c:pt>
                <c:pt idx="62">
                  <c:v>1516.5907590759077</c:v>
                </c:pt>
                <c:pt idx="63">
                  <c:v>1431.8485181119656</c:v>
                </c:pt>
                <c:pt idx="64">
                  <c:v>1446.9154774972571</c:v>
                </c:pt>
                <c:pt idx="65">
                  <c:v>1621.3406593406594</c:v>
                </c:pt>
                <c:pt idx="66">
                  <c:v>1473.7017543859665</c:v>
                </c:pt>
                <c:pt idx="67">
                  <c:v>1640.3194291986849</c:v>
                </c:pt>
                <c:pt idx="68">
                  <c:v>1393.2527472527458</c:v>
                </c:pt>
                <c:pt idx="69">
                  <c:v>1454.6407447973706</c:v>
                </c:pt>
                <c:pt idx="70">
                  <c:v>1391.7360350492868</c:v>
                </c:pt>
                <c:pt idx="71">
                  <c:v>1650.6192560175045</c:v>
                </c:pt>
                <c:pt idx="72">
                  <c:v>1562.2008733624459</c:v>
                </c:pt>
                <c:pt idx="73">
                  <c:v>1414.6768558951976</c:v>
                </c:pt>
                <c:pt idx="74">
                  <c:v>1440.8126361655766</c:v>
                </c:pt>
                <c:pt idx="75">
                  <c:v>1307.2480957562575</c:v>
                </c:pt>
                <c:pt idx="76">
                  <c:v>1412.4814814814788</c:v>
                </c:pt>
                <c:pt idx="77">
                  <c:v>1522.6375545851536</c:v>
                </c:pt>
                <c:pt idx="78">
                  <c:v>1518.0819672131147</c:v>
                </c:pt>
                <c:pt idx="79">
                  <c:v>1591.8602620087338</c:v>
                </c:pt>
                <c:pt idx="80">
                  <c:v>1272.7826086956532</c:v>
                </c:pt>
                <c:pt idx="81">
                  <c:v>1512.3769063180819</c:v>
                </c:pt>
                <c:pt idx="82">
                  <c:v>1395.9586507072909</c:v>
                </c:pt>
                <c:pt idx="83">
                  <c:v>1212.6254071661233</c:v>
                </c:pt>
                <c:pt idx="84">
                  <c:v>1603.8165938864643</c:v>
                </c:pt>
                <c:pt idx="85">
                  <c:v>1522.5359477124164</c:v>
                </c:pt>
                <c:pt idx="86">
                  <c:v>1369.6521739130433</c:v>
                </c:pt>
                <c:pt idx="87">
                  <c:v>1456.1568627450965</c:v>
                </c:pt>
                <c:pt idx="88">
                  <c:v>1394.1808278867084</c:v>
                </c:pt>
                <c:pt idx="89">
                  <c:v>1506.5278080697935</c:v>
                </c:pt>
                <c:pt idx="90">
                  <c:v>1416.524017467249</c:v>
                </c:pt>
                <c:pt idx="91">
                  <c:v>1296.8515283842805</c:v>
                </c:pt>
                <c:pt idx="92">
                  <c:v>1305.4323144104821</c:v>
                </c:pt>
                <c:pt idx="93">
                  <c:v>1425.0786026200885</c:v>
                </c:pt>
                <c:pt idx="94">
                  <c:v>1297.0960698689969</c:v>
                </c:pt>
                <c:pt idx="95">
                  <c:v>1405.4649122807034</c:v>
                </c:pt>
                <c:pt idx="96">
                  <c:v>1811.5638766519819</c:v>
                </c:pt>
                <c:pt idx="97">
                  <c:v>1584.9670329670325</c:v>
                </c:pt>
                <c:pt idx="98">
                  <c:v>1434.6358635863573</c:v>
                </c:pt>
                <c:pt idx="99">
                  <c:v>1453.7577092511019</c:v>
                </c:pt>
                <c:pt idx="100">
                  <c:v>1435.689922480618</c:v>
                </c:pt>
                <c:pt idx="101">
                  <c:v>1633.9443826473851</c:v>
                </c:pt>
                <c:pt idx="102">
                  <c:v>1492.0670391061449</c:v>
                </c:pt>
                <c:pt idx="103">
                  <c:v>1575.9730941704076</c:v>
                </c:pt>
                <c:pt idx="104">
                  <c:v>1610.9786276715408</c:v>
                </c:pt>
                <c:pt idx="105">
                  <c:v>1682.8231292517007</c:v>
                </c:pt>
                <c:pt idx="106">
                  <c:v>2024.0481099656342</c:v>
                </c:pt>
                <c:pt idx="107">
                  <c:v>1830.8034682080929</c:v>
                </c:pt>
                <c:pt idx="108">
                  <c:v>2093.8368298368287</c:v>
                </c:pt>
                <c:pt idx="109">
                  <c:v>1999.4346289752657</c:v>
                </c:pt>
                <c:pt idx="110">
                  <c:v>2113.2277580071186</c:v>
                </c:pt>
                <c:pt idx="111">
                  <c:v>2095.1306413301645</c:v>
                </c:pt>
                <c:pt idx="112">
                  <c:v>2145.9760765550195</c:v>
                </c:pt>
                <c:pt idx="113">
                  <c:v>2093.952095808384</c:v>
                </c:pt>
                <c:pt idx="114">
                  <c:v>2274.9760479041911</c:v>
                </c:pt>
                <c:pt idx="115">
                  <c:v>2278.8391356542588</c:v>
                </c:pt>
                <c:pt idx="116">
                  <c:v>2193.7692307692314</c:v>
                </c:pt>
                <c:pt idx="117">
                  <c:v>2402.6376811594178</c:v>
                </c:pt>
                <c:pt idx="118">
                  <c:v>2350.5597104945737</c:v>
                </c:pt>
                <c:pt idx="119">
                  <c:v>2431.5223160434302</c:v>
                </c:pt>
                <c:pt idx="120">
                  <c:v>2599.8211284513782</c:v>
                </c:pt>
                <c:pt idx="121">
                  <c:v>2472.8953068592045</c:v>
                </c:pt>
                <c:pt idx="122">
                  <c:v>2199.6582430806229</c:v>
                </c:pt>
                <c:pt idx="123">
                  <c:v>2351.3132530120483</c:v>
                </c:pt>
                <c:pt idx="124">
                  <c:v>2309.1798561151077</c:v>
                </c:pt>
                <c:pt idx="125">
                  <c:v>2615.4610778443111</c:v>
                </c:pt>
                <c:pt idx="126">
                  <c:v>2556.1916167664695</c:v>
                </c:pt>
                <c:pt idx="127">
                  <c:v>2442.5875299760219</c:v>
                </c:pt>
                <c:pt idx="128">
                  <c:v>2473.0950661853144</c:v>
                </c:pt>
                <c:pt idx="129">
                  <c:v>2671.807692307696</c:v>
                </c:pt>
                <c:pt idx="130">
                  <c:v>2449.9747292418733</c:v>
                </c:pt>
                <c:pt idx="131">
                  <c:v>2683.1630695443664</c:v>
                </c:pt>
                <c:pt idx="132">
                  <c:v>2747.4243146603098</c:v>
                </c:pt>
                <c:pt idx="133">
                  <c:v>2664.7063020214032</c:v>
                </c:pt>
                <c:pt idx="134">
                  <c:v>2367.1933570581277</c:v>
                </c:pt>
                <c:pt idx="135">
                  <c:v>2414.7205707491071</c:v>
                </c:pt>
                <c:pt idx="136">
                  <c:v>2199.049881235153</c:v>
                </c:pt>
                <c:pt idx="137">
                  <c:v>2724.651551312651</c:v>
                </c:pt>
                <c:pt idx="138">
                  <c:v>2795.7544696066734</c:v>
                </c:pt>
                <c:pt idx="139">
                  <c:v>2611.2028639618161</c:v>
                </c:pt>
                <c:pt idx="140">
                  <c:v>2499.5885167464057</c:v>
                </c:pt>
                <c:pt idx="141">
                  <c:v>2499.9523809523798</c:v>
                </c:pt>
                <c:pt idx="142">
                  <c:v>2632.9052132701408</c:v>
                </c:pt>
                <c:pt idx="143">
                  <c:v>2589.4150943396235</c:v>
                </c:pt>
                <c:pt idx="144">
                  <c:v>2739.2756183745587</c:v>
                </c:pt>
                <c:pt idx="145">
                  <c:v>2527.3548766157446</c:v>
                </c:pt>
                <c:pt idx="146">
                  <c:v>2441.5380116959059</c:v>
                </c:pt>
                <c:pt idx="147">
                  <c:v>2374.1812865497068</c:v>
                </c:pt>
              </c:numCache>
            </c:numRef>
          </c:val>
        </c:ser>
        <c:ser>
          <c:idx val="3"/>
          <c:order val="3"/>
          <c:tx>
            <c:strRef>
              <c:f>data!$E$4</c:f>
              <c:strCache>
                <c:ptCount val="1"/>
                <c:pt idx="0">
                  <c:v>Recessions</c:v>
                </c:pt>
              </c:strCache>
            </c:strRef>
          </c:tx>
          <c:spPr>
            <a:solidFill>
              <a:schemeClr val="bg1">
                <a:lumMod val="95000"/>
              </a:schemeClr>
            </a:solidFill>
            <a:ln w="25400">
              <a:solidFill>
                <a:schemeClr val="bg1">
                  <a:lumMod val="95000"/>
                </a:schemeClr>
              </a:solidFill>
            </a:ln>
          </c:spPr>
          <c:cat>
            <c:numRef>
              <c:f>data!$A$81:$A$228</c:f>
              <c:numCache>
                <c:formatCode>mmm\-yy</c:formatCode>
                <c:ptCount val="148"/>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numCache>
            </c:numRef>
          </c:cat>
          <c:val>
            <c:numRef>
              <c:f>data!$E$81:$E$228</c:f>
              <c:numCache>
                <c:formatCode>General</c:formatCode>
                <c:ptCount val="148"/>
                <c:pt idx="14" formatCode="0">
                  <c:v>30000</c:v>
                </c:pt>
                <c:pt idx="15" formatCode="0">
                  <c:v>30000</c:v>
                </c:pt>
                <c:pt idx="16" formatCode="0">
                  <c:v>30000</c:v>
                </c:pt>
                <c:pt idx="17" formatCode="0">
                  <c:v>30000</c:v>
                </c:pt>
                <c:pt idx="18" formatCode="0">
                  <c:v>30000</c:v>
                </c:pt>
                <c:pt idx="19" formatCode="0">
                  <c:v>30000</c:v>
                </c:pt>
                <c:pt idx="20" formatCode="0">
                  <c:v>30000</c:v>
                </c:pt>
                <c:pt idx="21" formatCode="0">
                  <c:v>30000</c:v>
                </c:pt>
                <c:pt idx="22" formatCode="0">
                  <c:v>30000</c:v>
                </c:pt>
                <c:pt idx="95" formatCode="0">
                  <c:v>30000</c:v>
                </c:pt>
                <c:pt idx="96" formatCode="0">
                  <c:v>30000</c:v>
                </c:pt>
                <c:pt idx="97" formatCode="0">
                  <c:v>30000</c:v>
                </c:pt>
                <c:pt idx="98" formatCode="0">
                  <c:v>30000</c:v>
                </c:pt>
                <c:pt idx="99" formatCode="0">
                  <c:v>30000</c:v>
                </c:pt>
                <c:pt idx="100" formatCode="0">
                  <c:v>30000</c:v>
                </c:pt>
                <c:pt idx="101" formatCode="0">
                  <c:v>30000</c:v>
                </c:pt>
                <c:pt idx="102" formatCode="0">
                  <c:v>30000</c:v>
                </c:pt>
                <c:pt idx="103" formatCode="0">
                  <c:v>30000</c:v>
                </c:pt>
                <c:pt idx="104" formatCode="0">
                  <c:v>30000</c:v>
                </c:pt>
                <c:pt idx="105" formatCode="0">
                  <c:v>30000</c:v>
                </c:pt>
                <c:pt idx="106" formatCode="0">
                  <c:v>30000</c:v>
                </c:pt>
                <c:pt idx="107" formatCode="0">
                  <c:v>30000</c:v>
                </c:pt>
                <c:pt idx="108" formatCode="0">
                  <c:v>30000</c:v>
                </c:pt>
                <c:pt idx="109" formatCode="0">
                  <c:v>30000</c:v>
                </c:pt>
                <c:pt idx="110" formatCode="0">
                  <c:v>30000</c:v>
                </c:pt>
                <c:pt idx="111" formatCode="0">
                  <c:v>30000</c:v>
                </c:pt>
                <c:pt idx="112" formatCode="0">
                  <c:v>30000</c:v>
                </c:pt>
                <c:pt idx="113" formatCode="0">
                  <c:v>30000</c:v>
                </c:pt>
              </c:numCache>
            </c:numRef>
          </c:val>
        </c:ser>
        <c:dLbls>
          <c:showLegendKey val="0"/>
          <c:showVal val="0"/>
          <c:showCatName val="0"/>
          <c:showSerName val="0"/>
          <c:showPercent val="0"/>
          <c:showBubbleSize val="0"/>
        </c:dLbls>
        <c:axId val="278113280"/>
        <c:axId val="195541184"/>
      </c:areaChart>
      <c:dateAx>
        <c:axId val="278113280"/>
        <c:scaling>
          <c:orientation val="minMax"/>
        </c:scaling>
        <c:delete val="0"/>
        <c:axPos val="b"/>
        <c:numFmt formatCode="yyyy" sourceLinked="0"/>
        <c:majorTickMark val="out"/>
        <c:minorTickMark val="none"/>
        <c:tickLblPos val="nextTo"/>
        <c:txPr>
          <a:bodyPr rot="0" vert="horz"/>
          <a:lstStyle/>
          <a:p>
            <a:pPr>
              <a:defRPr sz="1800">
                <a:latin typeface="Gill Sans MT" pitchFamily="34" charset="0"/>
              </a:defRPr>
            </a:pPr>
            <a:endParaRPr lang="en-US"/>
          </a:p>
        </c:txPr>
        <c:crossAx val="195541184"/>
        <c:crosses val="autoZero"/>
        <c:auto val="1"/>
        <c:lblOffset val="100"/>
        <c:baseTimeUnit val="months"/>
        <c:majorUnit val="12"/>
        <c:majorTimeUnit val="months"/>
      </c:dateAx>
      <c:valAx>
        <c:axId val="195541184"/>
        <c:scaling>
          <c:orientation val="minMax"/>
          <c:max val="30000"/>
          <c:min val="0"/>
        </c:scaling>
        <c:delete val="0"/>
        <c:axPos val="l"/>
        <c:numFmt formatCode="#,##0" sourceLinked="0"/>
        <c:majorTickMark val="out"/>
        <c:minorTickMark val="none"/>
        <c:tickLblPos val="nextTo"/>
        <c:txPr>
          <a:bodyPr/>
          <a:lstStyle/>
          <a:p>
            <a:pPr>
              <a:defRPr sz="1800">
                <a:latin typeface="Gill Sans MT" pitchFamily="34" charset="0"/>
              </a:defRPr>
            </a:pPr>
            <a:endParaRPr lang="en-US"/>
          </a:p>
        </c:txPr>
        <c:crossAx val="278113280"/>
        <c:crosses val="autoZero"/>
        <c:crossBetween val="midCat"/>
        <c:dispUnits>
          <c:builtInUnit val="thousands"/>
          <c:dispUnitsLbl>
            <c:layout/>
            <c:tx>
              <c:rich>
                <a:bodyPr/>
                <a:lstStyle/>
                <a:p>
                  <a:pPr>
                    <a:defRPr sz="1600"/>
                  </a:pPr>
                  <a:r>
                    <a:rPr lang="en-US" sz="1600" dirty="0" smtClean="0"/>
                    <a:t>Millions</a:t>
                  </a:r>
                  <a:endParaRPr lang="en-US" sz="1600" dirty="0"/>
                </a:p>
              </c:rich>
            </c:tx>
          </c:dispUnitsLbl>
        </c:dispUnits>
      </c:valAx>
    </c:plotArea>
    <c:plotVisOnly val="1"/>
    <c:dispBlanksAs val="zero"/>
    <c:showDLblsOverMax val="0"/>
  </c:chart>
  <c:spPr>
    <a:ln>
      <a:noFill/>
    </a:ln>
  </c:sp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latin typeface="Gill Sans MT"/>
                <a:ea typeface="Gill Sans MT"/>
                <a:cs typeface="Gill Sans MT"/>
              </a:defRPr>
            </a:pPr>
            <a:r>
              <a:rPr lang="en-US" sz="3200"/>
              <a:t>Employment</a:t>
            </a:r>
            <a:r>
              <a:rPr lang="en-US" sz="3200" baseline="0"/>
              <a:t> Growth By Sector</a:t>
            </a:r>
            <a:endParaRPr lang="en-US" sz="3200"/>
          </a:p>
        </c:rich>
      </c:tx>
      <c:layout>
        <c:manualLayout>
          <c:xMode val="edge"/>
          <c:yMode val="edge"/>
          <c:x val="0.1709304461942272"/>
          <c:y val="1.7400858983536167E-2"/>
        </c:manualLayout>
      </c:layout>
      <c:overlay val="0"/>
      <c:spPr>
        <a:noFill/>
        <a:ln w="25400">
          <a:noFill/>
        </a:ln>
      </c:spPr>
    </c:title>
    <c:autoTitleDeleted val="0"/>
    <c:plotArea>
      <c:layout>
        <c:manualLayout>
          <c:layoutTarget val="inner"/>
          <c:xMode val="edge"/>
          <c:yMode val="edge"/>
          <c:x val="5.7313050993949871E-2"/>
          <c:y val="7.9422698412698417E-2"/>
          <c:w val="0.77727121866897153"/>
          <c:h val="0.81662888888888885"/>
        </c:manualLayout>
      </c:layout>
      <c:lineChart>
        <c:grouping val="standard"/>
        <c:varyColors val="0"/>
        <c:ser>
          <c:idx val="0"/>
          <c:order val="0"/>
          <c:tx>
            <c:strRef>
              <c:f>Sheet1!$M$1</c:f>
              <c:strCache>
                <c:ptCount val="1"/>
                <c:pt idx="0">
                  <c:v>Construction</c:v>
                </c:pt>
              </c:strCache>
            </c:strRef>
          </c:tx>
          <c:spPr>
            <a:ln w="38100">
              <a:solidFill>
                <a:srgbClr val="C62127"/>
              </a:solidFill>
              <a:prstDash val="solid"/>
            </a:ln>
          </c:spPr>
          <c:marker>
            <c:symbol val="none"/>
          </c:marker>
          <c:cat>
            <c:numRef>
              <c:f>Sheet1!$L$2:$L$57</c:f>
              <c:numCache>
                <c:formatCode>mmm\-yy</c:formatCode>
                <c:ptCount val="56"/>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numCache>
            </c:numRef>
          </c:cat>
          <c:val>
            <c:numRef>
              <c:f>Sheet1!$M$2:$M$57</c:f>
              <c:numCache>
                <c:formatCode>General</c:formatCode>
                <c:ptCount val="56"/>
                <c:pt idx="0">
                  <c:v>100</c:v>
                </c:pt>
                <c:pt idx="1">
                  <c:v>99.385108942654725</c:v>
                </c:pt>
                <c:pt idx="2">
                  <c:v>98.930624248095171</c:v>
                </c:pt>
                <c:pt idx="3">
                  <c:v>97.994920465178453</c:v>
                </c:pt>
                <c:pt idx="4">
                  <c:v>97.339927817136754</c:v>
                </c:pt>
                <c:pt idx="5">
                  <c:v>96.457692821815272</c:v>
                </c:pt>
                <c:pt idx="6">
                  <c:v>95.722496992380698</c:v>
                </c:pt>
                <c:pt idx="7">
                  <c:v>95.107605935035423</c:v>
                </c:pt>
                <c:pt idx="8">
                  <c:v>94.131800561422267</c:v>
                </c:pt>
                <c:pt idx="9">
                  <c:v>93.102526400213875</c:v>
                </c:pt>
                <c:pt idx="10">
                  <c:v>91.03061088089828</c:v>
                </c:pt>
                <c:pt idx="11">
                  <c:v>89.627055206523181</c:v>
                </c:pt>
                <c:pt idx="12">
                  <c:v>87.662077262398071</c:v>
                </c:pt>
                <c:pt idx="13">
                  <c:v>86.191685603528938</c:v>
                </c:pt>
                <c:pt idx="14">
                  <c:v>84.146504478010968</c:v>
                </c:pt>
                <c:pt idx="15">
                  <c:v>82.221628124582281</c:v>
                </c:pt>
                <c:pt idx="16">
                  <c:v>81.459697901350097</c:v>
                </c:pt>
                <c:pt idx="17">
                  <c:v>80.296751771153581</c:v>
                </c:pt>
                <c:pt idx="18">
                  <c:v>79.200641625451141</c:v>
                </c:pt>
                <c:pt idx="19">
                  <c:v>78.144633070445124</c:v>
                </c:pt>
                <c:pt idx="20">
                  <c:v>77.195562090629593</c:v>
                </c:pt>
                <c:pt idx="21">
                  <c:v>76.420264670498597</c:v>
                </c:pt>
                <c:pt idx="22">
                  <c:v>76.019248763534293</c:v>
                </c:pt>
                <c:pt idx="23">
                  <c:v>75.578131265873552</c:v>
                </c:pt>
                <c:pt idx="24">
                  <c:v>74.762732255046117</c:v>
                </c:pt>
                <c:pt idx="25">
                  <c:v>73.90723165352226</c:v>
                </c:pt>
                <c:pt idx="26">
                  <c:v>74.214677182194905</c:v>
                </c:pt>
                <c:pt idx="27">
                  <c:v>74.308247560486564</c:v>
                </c:pt>
                <c:pt idx="28">
                  <c:v>73.760192487635351</c:v>
                </c:pt>
                <c:pt idx="29">
                  <c:v>73.613153321748428</c:v>
                </c:pt>
                <c:pt idx="30">
                  <c:v>73.39927817136747</c:v>
                </c:pt>
                <c:pt idx="31">
                  <c:v>73.666622109343677</c:v>
                </c:pt>
                <c:pt idx="32">
                  <c:v>73.412645368266269</c:v>
                </c:pt>
                <c:pt idx="33">
                  <c:v>73.506215746557942</c:v>
                </c:pt>
                <c:pt idx="34">
                  <c:v>73.359176580671033</c:v>
                </c:pt>
                <c:pt idx="35">
                  <c:v>73.212137414784124</c:v>
                </c:pt>
                <c:pt idx="36">
                  <c:v>72.931426279909104</c:v>
                </c:pt>
                <c:pt idx="37">
                  <c:v>73.372543777569845</c:v>
                </c:pt>
                <c:pt idx="38">
                  <c:v>73.466114155861518</c:v>
                </c:pt>
                <c:pt idx="39">
                  <c:v>73.452746958962706</c:v>
                </c:pt>
                <c:pt idx="40">
                  <c:v>73.492848549659143</c:v>
                </c:pt>
                <c:pt idx="41">
                  <c:v>73.452746958962706</c:v>
                </c:pt>
                <c:pt idx="42">
                  <c:v>73.62652051864724</c:v>
                </c:pt>
                <c:pt idx="43">
                  <c:v>73.492848549659143</c:v>
                </c:pt>
                <c:pt idx="44">
                  <c:v>73.893864456623447</c:v>
                </c:pt>
                <c:pt idx="45">
                  <c:v>73.773559684534149</c:v>
                </c:pt>
                <c:pt idx="46">
                  <c:v>73.786926881432962</c:v>
                </c:pt>
                <c:pt idx="47">
                  <c:v>74.13447400080203</c:v>
                </c:pt>
                <c:pt idx="48">
                  <c:v>74.375083544980612</c:v>
                </c:pt>
                <c:pt idx="49">
                  <c:v>74.361716348081814</c:v>
                </c:pt>
                <c:pt idx="50">
                  <c:v>74.174575591498453</c:v>
                </c:pt>
                <c:pt idx="51">
                  <c:v>74.08100521320678</c:v>
                </c:pt>
                <c:pt idx="52">
                  <c:v>73.653254912444865</c:v>
                </c:pt>
                <c:pt idx="53">
                  <c:v>73.706723700040101</c:v>
                </c:pt>
                <c:pt idx="54">
                  <c:v>73.706723700040101</c:v>
                </c:pt>
                <c:pt idx="55">
                  <c:v>73.720090896938913</c:v>
                </c:pt>
              </c:numCache>
            </c:numRef>
          </c:val>
          <c:smooth val="0"/>
        </c:ser>
        <c:ser>
          <c:idx val="1"/>
          <c:order val="1"/>
          <c:tx>
            <c:strRef>
              <c:f>Sheet1!$N$1</c:f>
              <c:strCache>
                <c:ptCount val="1"/>
                <c:pt idx="0">
                  <c:v>Manufacturing</c:v>
                </c:pt>
              </c:strCache>
            </c:strRef>
          </c:tx>
          <c:spPr>
            <a:ln w="38100"/>
          </c:spPr>
          <c:marker>
            <c:symbol val="none"/>
          </c:marker>
          <c:cat>
            <c:numRef>
              <c:f>Sheet1!$L$2:$L$57</c:f>
              <c:numCache>
                <c:formatCode>mmm\-yy</c:formatCode>
                <c:ptCount val="56"/>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numCache>
            </c:numRef>
          </c:cat>
          <c:val>
            <c:numRef>
              <c:f>Sheet1!$N$2:$N$57</c:f>
              <c:numCache>
                <c:formatCode>General</c:formatCode>
                <c:ptCount val="56"/>
                <c:pt idx="0">
                  <c:v>100</c:v>
                </c:pt>
                <c:pt idx="1">
                  <c:v>99.795962981855283</c:v>
                </c:pt>
                <c:pt idx="2">
                  <c:v>99.511768563725127</c:v>
                </c:pt>
                <c:pt idx="3">
                  <c:v>99.103694527435692</c:v>
                </c:pt>
                <c:pt idx="4">
                  <c:v>98.877796400204033</c:v>
                </c:pt>
                <c:pt idx="5">
                  <c:v>98.447861254827657</c:v>
                </c:pt>
                <c:pt idx="6">
                  <c:v>97.901333527654302</c:v>
                </c:pt>
                <c:pt idx="7">
                  <c:v>97.325657655031691</c:v>
                </c:pt>
                <c:pt idx="8">
                  <c:v>96.713546600597539</c:v>
                </c:pt>
                <c:pt idx="9">
                  <c:v>95.766231873497048</c:v>
                </c:pt>
                <c:pt idx="10">
                  <c:v>94.935509728193551</c:v>
                </c:pt>
                <c:pt idx="11">
                  <c:v>93.631130219339795</c:v>
                </c:pt>
                <c:pt idx="12">
                  <c:v>91.4668804197333</c:v>
                </c:pt>
                <c:pt idx="13">
                  <c:v>90.257232383589596</c:v>
                </c:pt>
                <c:pt idx="14">
                  <c:v>89.003862129272022</c:v>
                </c:pt>
                <c:pt idx="15">
                  <c:v>87.69948262041828</c:v>
                </c:pt>
                <c:pt idx="16">
                  <c:v>86.482547547912276</c:v>
                </c:pt>
                <c:pt idx="17">
                  <c:v>85.440501348101733</c:v>
                </c:pt>
                <c:pt idx="18">
                  <c:v>84.99599213000073</c:v>
                </c:pt>
                <c:pt idx="19">
                  <c:v>84.69722363914596</c:v>
                </c:pt>
                <c:pt idx="20">
                  <c:v>84.376594039204249</c:v>
                </c:pt>
                <c:pt idx="21">
                  <c:v>84.019529257450998</c:v>
                </c:pt>
                <c:pt idx="22">
                  <c:v>83.771770021132411</c:v>
                </c:pt>
                <c:pt idx="23">
                  <c:v>83.553158930263066</c:v>
                </c:pt>
                <c:pt idx="24">
                  <c:v>83.49486263936457</c:v>
                </c:pt>
                <c:pt idx="25">
                  <c:v>83.524010784813811</c:v>
                </c:pt>
                <c:pt idx="26">
                  <c:v>83.582307075712308</c:v>
                </c:pt>
                <c:pt idx="27">
                  <c:v>83.81549223930628</c:v>
                </c:pt>
                <c:pt idx="28">
                  <c:v>84.063251475624867</c:v>
                </c:pt>
                <c:pt idx="29">
                  <c:v>84.136121839247977</c:v>
                </c:pt>
                <c:pt idx="30">
                  <c:v>84.281862566494198</c:v>
                </c:pt>
                <c:pt idx="31">
                  <c:v>84.157982948334904</c:v>
                </c:pt>
                <c:pt idx="32">
                  <c:v>84.172557021059532</c:v>
                </c:pt>
                <c:pt idx="33">
                  <c:v>84.172557021059532</c:v>
                </c:pt>
                <c:pt idx="34">
                  <c:v>84.238140348320329</c:v>
                </c:pt>
                <c:pt idx="35">
                  <c:v>84.347445893755008</c:v>
                </c:pt>
                <c:pt idx="36">
                  <c:v>84.726371784595202</c:v>
                </c:pt>
                <c:pt idx="37">
                  <c:v>84.99599213000073</c:v>
                </c:pt>
                <c:pt idx="38">
                  <c:v>85.185455075420819</c:v>
                </c:pt>
                <c:pt idx="39">
                  <c:v>85.389492093565551</c:v>
                </c:pt>
                <c:pt idx="40">
                  <c:v>85.447788384464047</c:v>
                </c:pt>
                <c:pt idx="41">
                  <c:v>85.535232820811785</c:v>
                </c:pt>
                <c:pt idx="42">
                  <c:v>85.753843911681116</c:v>
                </c:pt>
                <c:pt idx="43">
                  <c:v>85.775705020768058</c:v>
                </c:pt>
                <c:pt idx="44">
                  <c:v>85.753843911681116</c:v>
                </c:pt>
                <c:pt idx="45">
                  <c:v>85.819427238941927</c:v>
                </c:pt>
                <c:pt idx="46">
                  <c:v>85.841288348028854</c:v>
                </c:pt>
                <c:pt idx="47">
                  <c:v>86.045325366173572</c:v>
                </c:pt>
                <c:pt idx="48">
                  <c:v>86.424251257013779</c:v>
                </c:pt>
                <c:pt idx="49">
                  <c:v>86.642862347883124</c:v>
                </c:pt>
                <c:pt idx="50">
                  <c:v>86.948917875100193</c:v>
                </c:pt>
                <c:pt idx="51">
                  <c:v>87.021788238723303</c:v>
                </c:pt>
                <c:pt idx="52">
                  <c:v>87.116519711433355</c:v>
                </c:pt>
                <c:pt idx="53">
                  <c:v>87.167528965969538</c:v>
                </c:pt>
                <c:pt idx="54">
                  <c:v>87.3351308023027</c:v>
                </c:pt>
                <c:pt idx="55">
                  <c:v>87.225825256868035</c:v>
                </c:pt>
              </c:numCache>
            </c:numRef>
          </c:val>
          <c:smooth val="0"/>
        </c:ser>
        <c:ser>
          <c:idx val="3"/>
          <c:order val="2"/>
          <c:tx>
            <c:strRef>
              <c:f>Sheet1!$P$1</c:f>
              <c:strCache>
                <c:ptCount val="1"/>
                <c:pt idx="0">
                  <c:v>Finance</c:v>
                </c:pt>
              </c:strCache>
            </c:strRef>
          </c:tx>
          <c:spPr>
            <a:ln w="38100"/>
          </c:spPr>
          <c:marker>
            <c:symbol val="none"/>
          </c:marker>
          <c:cat>
            <c:numRef>
              <c:f>Sheet1!$L$2:$L$57</c:f>
              <c:numCache>
                <c:formatCode>mmm\-yy</c:formatCode>
                <c:ptCount val="56"/>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numCache>
            </c:numRef>
          </c:cat>
          <c:val>
            <c:numRef>
              <c:f>Sheet1!$P$2:$P$57</c:f>
              <c:numCache>
                <c:formatCode>General</c:formatCode>
                <c:ptCount val="56"/>
                <c:pt idx="0">
                  <c:v>100</c:v>
                </c:pt>
                <c:pt idx="1">
                  <c:v>99.866163766881613</c:v>
                </c:pt>
                <c:pt idx="2">
                  <c:v>99.878330697165111</c:v>
                </c:pt>
                <c:pt idx="3">
                  <c:v>99.707993673196256</c:v>
                </c:pt>
                <c:pt idx="4">
                  <c:v>99.659325952062289</c:v>
                </c:pt>
                <c:pt idx="5">
                  <c:v>99.45248813724298</c:v>
                </c:pt>
                <c:pt idx="6">
                  <c:v>99.29431804355761</c:v>
                </c:pt>
                <c:pt idx="7">
                  <c:v>99.099647159021771</c:v>
                </c:pt>
                <c:pt idx="8">
                  <c:v>98.685971529383139</c:v>
                </c:pt>
                <c:pt idx="9">
                  <c:v>98.284462830027991</c:v>
                </c:pt>
                <c:pt idx="10">
                  <c:v>97.736950967270957</c:v>
                </c:pt>
                <c:pt idx="11">
                  <c:v>97.286774546781857</c:v>
                </c:pt>
                <c:pt idx="12">
                  <c:v>96.69059496289087</c:v>
                </c:pt>
                <c:pt idx="13">
                  <c:v>96.045747657865917</c:v>
                </c:pt>
                <c:pt idx="14">
                  <c:v>95.559070446526334</c:v>
                </c:pt>
                <c:pt idx="15">
                  <c:v>94.926390071784894</c:v>
                </c:pt>
                <c:pt idx="16">
                  <c:v>94.585716023847183</c:v>
                </c:pt>
                <c:pt idx="17">
                  <c:v>94.281542766759955</c:v>
                </c:pt>
                <c:pt idx="18">
                  <c:v>94.147706533641568</c:v>
                </c:pt>
                <c:pt idx="19">
                  <c:v>93.843533276554325</c:v>
                </c:pt>
                <c:pt idx="20">
                  <c:v>93.734030904002921</c:v>
                </c:pt>
                <c:pt idx="21">
                  <c:v>93.551526949750581</c:v>
                </c:pt>
                <c:pt idx="22">
                  <c:v>93.57586081031755</c:v>
                </c:pt>
                <c:pt idx="23">
                  <c:v>93.429857646915679</c:v>
                </c:pt>
                <c:pt idx="24">
                  <c:v>93.296021413797305</c:v>
                </c:pt>
                <c:pt idx="25">
                  <c:v>93.198685971529386</c:v>
                </c:pt>
                <c:pt idx="26">
                  <c:v>93.028348947560531</c:v>
                </c:pt>
                <c:pt idx="27">
                  <c:v>93.12568438982845</c:v>
                </c:pt>
                <c:pt idx="28">
                  <c:v>93.052682808127514</c:v>
                </c:pt>
                <c:pt idx="29">
                  <c:v>92.991848156710063</c:v>
                </c:pt>
                <c:pt idx="30">
                  <c:v>92.943180435576096</c:v>
                </c:pt>
                <c:pt idx="31">
                  <c:v>92.979681226426564</c:v>
                </c:pt>
                <c:pt idx="32">
                  <c:v>93.077016668694483</c:v>
                </c:pt>
                <c:pt idx="33">
                  <c:v>93.137851320111935</c:v>
                </c:pt>
                <c:pt idx="34">
                  <c:v>93.210852901812871</c:v>
                </c:pt>
                <c:pt idx="35">
                  <c:v>93.30818834408079</c:v>
                </c:pt>
                <c:pt idx="36">
                  <c:v>93.271687553230322</c:v>
                </c:pt>
                <c:pt idx="37">
                  <c:v>93.30818834408079</c:v>
                </c:pt>
                <c:pt idx="38">
                  <c:v>93.478525368049631</c:v>
                </c:pt>
                <c:pt idx="39">
                  <c:v>93.429857646915679</c:v>
                </c:pt>
                <c:pt idx="40">
                  <c:v>93.600194670884534</c:v>
                </c:pt>
                <c:pt idx="41">
                  <c:v>93.442024577199163</c:v>
                </c:pt>
                <c:pt idx="42">
                  <c:v>93.393356856065211</c:v>
                </c:pt>
                <c:pt idx="43">
                  <c:v>93.454191507482662</c:v>
                </c:pt>
                <c:pt idx="44">
                  <c:v>93.381189925781726</c:v>
                </c:pt>
                <c:pt idx="45">
                  <c:v>93.442024577199163</c:v>
                </c:pt>
                <c:pt idx="46">
                  <c:v>93.57586081031755</c:v>
                </c:pt>
                <c:pt idx="47">
                  <c:v>93.636695461735002</c:v>
                </c:pt>
                <c:pt idx="48">
                  <c:v>93.648862392018501</c:v>
                </c:pt>
                <c:pt idx="49">
                  <c:v>93.734030904002921</c:v>
                </c:pt>
                <c:pt idx="50">
                  <c:v>93.892200997688278</c:v>
                </c:pt>
                <c:pt idx="51">
                  <c:v>93.965202579389214</c:v>
                </c:pt>
                <c:pt idx="52">
                  <c:v>94.099038812507601</c:v>
                </c:pt>
                <c:pt idx="53">
                  <c:v>94.135539603358069</c:v>
                </c:pt>
                <c:pt idx="54">
                  <c:v>94.1112057427911</c:v>
                </c:pt>
                <c:pt idx="55">
                  <c:v>94.19637425477552</c:v>
                </c:pt>
              </c:numCache>
            </c:numRef>
          </c:val>
          <c:smooth val="0"/>
        </c:ser>
        <c:ser>
          <c:idx val="4"/>
          <c:order val="3"/>
          <c:tx>
            <c:strRef>
              <c:f>Sheet1!$Q$1</c:f>
              <c:strCache>
                <c:ptCount val="1"/>
                <c:pt idx="0">
                  <c:v>Educ and Health</c:v>
                </c:pt>
              </c:strCache>
            </c:strRef>
          </c:tx>
          <c:spPr>
            <a:ln w="38100"/>
          </c:spPr>
          <c:marker>
            <c:symbol val="none"/>
          </c:marker>
          <c:cat>
            <c:numRef>
              <c:f>Sheet1!$L$2:$L$57</c:f>
              <c:numCache>
                <c:formatCode>mmm\-yy</c:formatCode>
                <c:ptCount val="56"/>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numCache>
            </c:numRef>
          </c:cat>
          <c:val>
            <c:numRef>
              <c:f>Sheet1!$Q$2:$Q$57</c:f>
              <c:numCache>
                <c:formatCode>General</c:formatCode>
                <c:ptCount val="56"/>
                <c:pt idx="0">
                  <c:v>100</c:v>
                </c:pt>
                <c:pt idx="1">
                  <c:v>100.20424617038431</c:v>
                </c:pt>
                <c:pt idx="2">
                  <c:v>100.46224133297501</c:v>
                </c:pt>
                <c:pt idx="3">
                  <c:v>100.75786079011017</c:v>
                </c:pt>
                <c:pt idx="4">
                  <c:v>100.99973125503897</c:v>
                </c:pt>
                <c:pt idx="5">
                  <c:v>101.27385111529159</c:v>
                </c:pt>
                <c:pt idx="6">
                  <c:v>101.49959688255845</c:v>
                </c:pt>
                <c:pt idx="7">
                  <c:v>101.80059123891428</c:v>
                </c:pt>
                <c:pt idx="8">
                  <c:v>101.82209083579683</c:v>
                </c:pt>
                <c:pt idx="9">
                  <c:v>101.8865896264445</c:v>
                </c:pt>
                <c:pt idx="10">
                  <c:v>102.07471109916688</c:v>
                </c:pt>
                <c:pt idx="11">
                  <c:v>102.25745767266862</c:v>
                </c:pt>
                <c:pt idx="12">
                  <c:v>102.49932813759742</c:v>
                </c:pt>
                <c:pt idx="13">
                  <c:v>102.57457672668637</c:v>
                </c:pt>
                <c:pt idx="14">
                  <c:v>102.60145122278956</c:v>
                </c:pt>
                <c:pt idx="15">
                  <c:v>102.60682612201022</c:v>
                </c:pt>
                <c:pt idx="16">
                  <c:v>102.89169578070411</c:v>
                </c:pt>
                <c:pt idx="17">
                  <c:v>103.08519215264712</c:v>
                </c:pt>
                <c:pt idx="18">
                  <c:v>103.16581564095672</c:v>
                </c:pt>
                <c:pt idx="19">
                  <c:v>103.39693630744424</c:v>
                </c:pt>
                <c:pt idx="20">
                  <c:v>103.46680999731255</c:v>
                </c:pt>
                <c:pt idx="21">
                  <c:v>103.63343187315238</c:v>
                </c:pt>
                <c:pt idx="22">
                  <c:v>103.82155334587478</c:v>
                </c:pt>
                <c:pt idx="23">
                  <c:v>104.00429991937652</c:v>
                </c:pt>
                <c:pt idx="24">
                  <c:v>104.10104810534801</c:v>
                </c:pt>
                <c:pt idx="25">
                  <c:v>104.23542058586402</c:v>
                </c:pt>
                <c:pt idx="26">
                  <c:v>104.58478903520559</c:v>
                </c:pt>
                <c:pt idx="27">
                  <c:v>104.63853802741198</c:v>
                </c:pt>
                <c:pt idx="28">
                  <c:v>104.77291050792799</c:v>
                </c:pt>
                <c:pt idx="29">
                  <c:v>104.90190808922333</c:v>
                </c:pt>
                <c:pt idx="30">
                  <c:v>104.99865627519485</c:v>
                </c:pt>
                <c:pt idx="31">
                  <c:v>105.18140284869659</c:v>
                </c:pt>
                <c:pt idx="32">
                  <c:v>105.1706530502553</c:v>
                </c:pt>
                <c:pt idx="33">
                  <c:v>105.49852190271432</c:v>
                </c:pt>
                <c:pt idx="34">
                  <c:v>105.70276807309862</c:v>
                </c:pt>
                <c:pt idx="35">
                  <c:v>105.76726686374631</c:v>
                </c:pt>
                <c:pt idx="36">
                  <c:v>105.86401504971781</c:v>
                </c:pt>
                <c:pt idx="37">
                  <c:v>106.01988712711636</c:v>
                </c:pt>
                <c:pt idx="38">
                  <c:v>106.14888470841173</c:v>
                </c:pt>
                <c:pt idx="39">
                  <c:v>106.44450416554689</c:v>
                </c:pt>
                <c:pt idx="40">
                  <c:v>106.54662725073905</c:v>
                </c:pt>
                <c:pt idx="41">
                  <c:v>106.68099973125504</c:v>
                </c:pt>
                <c:pt idx="42">
                  <c:v>106.94974469228701</c:v>
                </c:pt>
                <c:pt idx="43">
                  <c:v>107.12711636656813</c:v>
                </c:pt>
                <c:pt idx="44">
                  <c:v>107.43886052136521</c:v>
                </c:pt>
                <c:pt idx="45">
                  <c:v>107.6377317925289</c:v>
                </c:pt>
                <c:pt idx="46">
                  <c:v>107.74522977694167</c:v>
                </c:pt>
                <c:pt idx="47">
                  <c:v>107.92260145122279</c:v>
                </c:pt>
                <c:pt idx="48">
                  <c:v>108.08922332706261</c:v>
                </c:pt>
                <c:pt idx="49">
                  <c:v>108.47084117172803</c:v>
                </c:pt>
                <c:pt idx="50">
                  <c:v>108.74496103198067</c:v>
                </c:pt>
                <c:pt idx="51">
                  <c:v>108.82558452029025</c:v>
                </c:pt>
                <c:pt idx="52">
                  <c:v>109.06208008599837</c:v>
                </c:pt>
                <c:pt idx="53">
                  <c:v>109.07820478366031</c:v>
                </c:pt>
                <c:pt idx="54">
                  <c:v>109.28245095404461</c:v>
                </c:pt>
                <c:pt idx="55">
                  <c:v>109.40069873689868</c:v>
                </c:pt>
              </c:numCache>
            </c:numRef>
          </c:val>
          <c:smooth val="0"/>
        </c:ser>
        <c:ser>
          <c:idx val="5"/>
          <c:order val="4"/>
          <c:tx>
            <c:strRef>
              <c:f>Sheet1!$R$1</c:f>
              <c:strCache>
                <c:ptCount val="1"/>
                <c:pt idx="0">
                  <c:v>Hospitality</c:v>
                </c:pt>
              </c:strCache>
            </c:strRef>
          </c:tx>
          <c:marker>
            <c:symbol val="none"/>
          </c:marker>
          <c:cat>
            <c:numRef>
              <c:f>Sheet1!$L$2:$L$57</c:f>
              <c:numCache>
                <c:formatCode>mmm\-yy</c:formatCode>
                <c:ptCount val="56"/>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numCache>
            </c:numRef>
          </c:cat>
          <c:val>
            <c:numRef>
              <c:f>Sheet1!$R$2:$R$57</c:f>
              <c:numCache>
                <c:formatCode>General</c:formatCode>
                <c:ptCount val="56"/>
                <c:pt idx="0">
                  <c:v>100</c:v>
                </c:pt>
                <c:pt idx="1">
                  <c:v>99.977876106194685</c:v>
                </c:pt>
                <c:pt idx="2">
                  <c:v>99.889380530973455</c:v>
                </c:pt>
                <c:pt idx="3">
                  <c:v>99.653392330383483</c:v>
                </c:pt>
                <c:pt idx="4">
                  <c:v>99.424778761061944</c:v>
                </c:pt>
                <c:pt idx="5">
                  <c:v>99.299410029498532</c:v>
                </c:pt>
                <c:pt idx="6">
                  <c:v>99.203539823008839</c:v>
                </c:pt>
                <c:pt idx="7">
                  <c:v>99.004424778761063</c:v>
                </c:pt>
                <c:pt idx="8">
                  <c:v>98.672566371681413</c:v>
                </c:pt>
                <c:pt idx="9">
                  <c:v>98.473451327433622</c:v>
                </c:pt>
                <c:pt idx="10">
                  <c:v>98.08259587020649</c:v>
                </c:pt>
                <c:pt idx="11">
                  <c:v>97.824483775811217</c:v>
                </c:pt>
                <c:pt idx="12">
                  <c:v>97.5</c:v>
                </c:pt>
                <c:pt idx="13">
                  <c:v>97.249262536873161</c:v>
                </c:pt>
                <c:pt idx="14">
                  <c:v>96.799410029498517</c:v>
                </c:pt>
                <c:pt idx="15">
                  <c:v>96.268436578171091</c:v>
                </c:pt>
                <c:pt idx="16">
                  <c:v>96.674041297935105</c:v>
                </c:pt>
                <c:pt idx="17">
                  <c:v>96.489675516224196</c:v>
                </c:pt>
                <c:pt idx="18">
                  <c:v>96.452802359882</c:v>
                </c:pt>
                <c:pt idx="19">
                  <c:v>96.253687315634224</c:v>
                </c:pt>
                <c:pt idx="20">
                  <c:v>96.297935103244839</c:v>
                </c:pt>
                <c:pt idx="21">
                  <c:v>95.87020648967551</c:v>
                </c:pt>
                <c:pt idx="22">
                  <c:v>95.774336283185846</c:v>
                </c:pt>
                <c:pt idx="23">
                  <c:v>95.376106194690266</c:v>
                </c:pt>
                <c:pt idx="24">
                  <c:v>95.302359882005902</c:v>
                </c:pt>
                <c:pt idx="25">
                  <c:v>95.309734513274336</c:v>
                </c:pt>
                <c:pt idx="26">
                  <c:v>95.501474926253678</c:v>
                </c:pt>
                <c:pt idx="27">
                  <c:v>95.78171091445428</c:v>
                </c:pt>
                <c:pt idx="28">
                  <c:v>95.966076696165189</c:v>
                </c:pt>
                <c:pt idx="29">
                  <c:v>96.143067846607664</c:v>
                </c:pt>
                <c:pt idx="30">
                  <c:v>96.231563421828909</c:v>
                </c:pt>
                <c:pt idx="31">
                  <c:v>96.489675516224196</c:v>
                </c:pt>
                <c:pt idx="32">
                  <c:v>96.910029498525077</c:v>
                </c:pt>
                <c:pt idx="33">
                  <c:v>96.777286135693217</c:v>
                </c:pt>
                <c:pt idx="34">
                  <c:v>96.792035398230098</c:v>
                </c:pt>
                <c:pt idx="35">
                  <c:v>96.946902654867259</c:v>
                </c:pt>
                <c:pt idx="36">
                  <c:v>96.887905604719762</c:v>
                </c:pt>
                <c:pt idx="37">
                  <c:v>97.308259587020657</c:v>
                </c:pt>
                <c:pt idx="38">
                  <c:v>97.780235988200587</c:v>
                </c:pt>
                <c:pt idx="39">
                  <c:v>98.045722713864308</c:v>
                </c:pt>
                <c:pt idx="40">
                  <c:v>97.935103244837762</c:v>
                </c:pt>
                <c:pt idx="41">
                  <c:v>98.193215339233035</c:v>
                </c:pt>
                <c:pt idx="42">
                  <c:v>98.318584070796462</c:v>
                </c:pt>
                <c:pt idx="43">
                  <c:v>98.407079646017706</c:v>
                </c:pt>
                <c:pt idx="44">
                  <c:v>98.554572271386434</c:v>
                </c:pt>
                <c:pt idx="45">
                  <c:v>98.775811209439524</c:v>
                </c:pt>
                <c:pt idx="46">
                  <c:v>99.08554572271386</c:v>
                </c:pt>
                <c:pt idx="47">
                  <c:v>99.292035398230084</c:v>
                </c:pt>
                <c:pt idx="48">
                  <c:v>99.579646017699119</c:v>
                </c:pt>
                <c:pt idx="49">
                  <c:v>99.911504424778769</c:v>
                </c:pt>
                <c:pt idx="50">
                  <c:v>100.22861356932154</c:v>
                </c:pt>
                <c:pt idx="51">
                  <c:v>100.19911504424779</c:v>
                </c:pt>
                <c:pt idx="52">
                  <c:v>100.16961651917404</c:v>
                </c:pt>
                <c:pt idx="53">
                  <c:v>100.27286135693217</c:v>
                </c:pt>
                <c:pt idx="54">
                  <c:v>100.47935103244838</c:v>
                </c:pt>
                <c:pt idx="55">
                  <c:v>100.73008849557523</c:v>
                </c:pt>
              </c:numCache>
            </c:numRef>
          </c:val>
          <c:smooth val="0"/>
        </c:ser>
        <c:ser>
          <c:idx val="6"/>
          <c:order val="5"/>
          <c:tx>
            <c:strRef>
              <c:f>Sheet1!$S$1</c:f>
              <c:strCache>
                <c:ptCount val="1"/>
                <c:pt idx="0">
                  <c:v>Fed</c:v>
                </c:pt>
              </c:strCache>
            </c:strRef>
          </c:tx>
          <c:spPr>
            <a:ln w="38100"/>
          </c:spPr>
          <c:marker>
            <c:symbol val="none"/>
          </c:marker>
          <c:cat>
            <c:numRef>
              <c:f>Sheet1!$L$2:$L$57</c:f>
              <c:numCache>
                <c:formatCode>mmm\-yy</c:formatCode>
                <c:ptCount val="56"/>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numCache>
            </c:numRef>
          </c:cat>
          <c:val>
            <c:numRef>
              <c:f>Sheet1!$S$2:$S$57</c:f>
              <c:numCache>
                <c:formatCode>General</c:formatCode>
                <c:ptCount val="56"/>
                <c:pt idx="0">
                  <c:v>100</c:v>
                </c:pt>
                <c:pt idx="1">
                  <c:v>100.40204678362572</c:v>
                </c:pt>
                <c:pt idx="2">
                  <c:v>100.54824561403508</c:v>
                </c:pt>
                <c:pt idx="3">
                  <c:v>100.73099415204678</c:v>
                </c:pt>
                <c:pt idx="4">
                  <c:v>100.73099415204678</c:v>
                </c:pt>
                <c:pt idx="5">
                  <c:v>100.91374269005848</c:v>
                </c:pt>
                <c:pt idx="6">
                  <c:v>101.05994152046785</c:v>
                </c:pt>
                <c:pt idx="7">
                  <c:v>101.16959064327486</c:v>
                </c:pt>
                <c:pt idx="8">
                  <c:v>101.27923976608186</c:v>
                </c:pt>
                <c:pt idx="9">
                  <c:v>101.42543859649122</c:v>
                </c:pt>
                <c:pt idx="10">
                  <c:v>101.60818713450293</c:v>
                </c:pt>
                <c:pt idx="11">
                  <c:v>101.4985380116959</c:v>
                </c:pt>
                <c:pt idx="12">
                  <c:v>101.9736842105263</c:v>
                </c:pt>
                <c:pt idx="13">
                  <c:v>102.15643274853801</c:v>
                </c:pt>
                <c:pt idx="14">
                  <c:v>102.22953216374269</c:v>
                </c:pt>
                <c:pt idx="15">
                  <c:v>106.79824561403508</c:v>
                </c:pt>
                <c:pt idx="16">
                  <c:v>104.53216374269006</c:v>
                </c:pt>
                <c:pt idx="17">
                  <c:v>102.88742690058479</c:v>
                </c:pt>
                <c:pt idx="18">
                  <c:v>103.25292397660819</c:v>
                </c:pt>
                <c:pt idx="19">
                  <c:v>103.14327485380117</c:v>
                </c:pt>
                <c:pt idx="20">
                  <c:v>103.39912280701755</c:v>
                </c:pt>
                <c:pt idx="21">
                  <c:v>104.02046783625731</c:v>
                </c:pt>
                <c:pt idx="22">
                  <c:v>103.9108187134503</c:v>
                </c:pt>
                <c:pt idx="23">
                  <c:v>103.4356725146199</c:v>
                </c:pt>
                <c:pt idx="24">
                  <c:v>104.71491228070175</c:v>
                </c:pt>
                <c:pt idx="25">
                  <c:v>104.93421052631579</c:v>
                </c:pt>
                <c:pt idx="26">
                  <c:v>106.87134502923976</c:v>
                </c:pt>
                <c:pt idx="27">
                  <c:v>109.17397660818713</c:v>
                </c:pt>
                <c:pt idx="28">
                  <c:v>124.78070175438596</c:v>
                </c:pt>
                <c:pt idx="29">
                  <c:v>116.70321637426902</c:v>
                </c:pt>
                <c:pt idx="30">
                  <c:v>111.51315789473684</c:v>
                </c:pt>
                <c:pt idx="31">
                  <c:v>107.52923976608186</c:v>
                </c:pt>
                <c:pt idx="32">
                  <c:v>104.78801169590643</c:v>
                </c:pt>
                <c:pt idx="33">
                  <c:v>104.64181286549707</c:v>
                </c:pt>
                <c:pt idx="34">
                  <c:v>104.71491228070175</c:v>
                </c:pt>
                <c:pt idx="35">
                  <c:v>104.93421052631579</c:v>
                </c:pt>
                <c:pt idx="36">
                  <c:v>105.00730994152048</c:v>
                </c:pt>
                <c:pt idx="37">
                  <c:v>105.15350877192982</c:v>
                </c:pt>
                <c:pt idx="38">
                  <c:v>105.2266081871345</c:v>
                </c:pt>
                <c:pt idx="39">
                  <c:v>105.00730994152048</c:v>
                </c:pt>
                <c:pt idx="40">
                  <c:v>104.86111111111111</c:v>
                </c:pt>
                <c:pt idx="41">
                  <c:v>104.45906432748538</c:v>
                </c:pt>
                <c:pt idx="42">
                  <c:v>104.20321637426902</c:v>
                </c:pt>
                <c:pt idx="43">
                  <c:v>104.05701754385966</c:v>
                </c:pt>
                <c:pt idx="44">
                  <c:v>103.94736842105263</c:v>
                </c:pt>
                <c:pt idx="45">
                  <c:v>103.94736842105263</c:v>
                </c:pt>
                <c:pt idx="46">
                  <c:v>103.76461988304094</c:v>
                </c:pt>
                <c:pt idx="47">
                  <c:v>103.65497076023391</c:v>
                </c:pt>
                <c:pt idx="48">
                  <c:v>103.47222222222223</c:v>
                </c:pt>
                <c:pt idx="49">
                  <c:v>103.36257309941521</c:v>
                </c:pt>
                <c:pt idx="50">
                  <c:v>103.28947368421053</c:v>
                </c:pt>
                <c:pt idx="51">
                  <c:v>103.10672514619883</c:v>
                </c:pt>
                <c:pt idx="52">
                  <c:v>102.96052631578947</c:v>
                </c:pt>
                <c:pt idx="53">
                  <c:v>102.8143274853801</c:v>
                </c:pt>
                <c:pt idx="54">
                  <c:v>102.37573099415205</c:v>
                </c:pt>
                <c:pt idx="55">
                  <c:v>102.48538011695906</c:v>
                </c:pt>
              </c:numCache>
            </c:numRef>
          </c:val>
          <c:smooth val="0"/>
        </c:ser>
        <c:ser>
          <c:idx val="9"/>
          <c:order val="6"/>
          <c:tx>
            <c:strRef>
              <c:f>Sheet1!$V$1</c:f>
              <c:strCache>
                <c:ptCount val="1"/>
                <c:pt idx="0">
                  <c:v>State and Local</c:v>
                </c:pt>
              </c:strCache>
            </c:strRef>
          </c:tx>
          <c:spPr>
            <a:ln w="38100"/>
          </c:spPr>
          <c:marker>
            <c:symbol val="none"/>
          </c:marker>
          <c:cat>
            <c:numRef>
              <c:f>Sheet1!$L$2:$L$57</c:f>
              <c:numCache>
                <c:formatCode>mmm\-yy</c:formatCode>
                <c:ptCount val="56"/>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numCache>
            </c:numRef>
          </c:cat>
          <c:val>
            <c:numRef>
              <c:f>Sheet1!$V$2:$V$57</c:f>
              <c:numCache>
                <c:formatCode>General</c:formatCode>
                <c:ptCount val="56"/>
                <c:pt idx="0">
                  <c:v>100</c:v>
                </c:pt>
                <c:pt idx="1">
                  <c:v>100.20875763747455</c:v>
                </c:pt>
                <c:pt idx="2">
                  <c:v>100.27494908350305</c:v>
                </c:pt>
                <c:pt idx="3">
                  <c:v>100.28513238289204</c:v>
                </c:pt>
                <c:pt idx="4">
                  <c:v>100.41751527494908</c:v>
                </c:pt>
                <c:pt idx="5">
                  <c:v>100.5600814663951</c:v>
                </c:pt>
                <c:pt idx="6">
                  <c:v>100.78920570264766</c:v>
                </c:pt>
                <c:pt idx="7">
                  <c:v>100.87576374745417</c:v>
                </c:pt>
                <c:pt idx="8">
                  <c:v>100.82484725050918</c:v>
                </c:pt>
                <c:pt idx="9">
                  <c:v>100.75865580448064</c:v>
                </c:pt>
                <c:pt idx="10">
                  <c:v>100.70264765784114</c:v>
                </c:pt>
                <c:pt idx="11">
                  <c:v>100.70264765784114</c:v>
                </c:pt>
                <c:pt idx="12">
                  <c:v>100.74338085539716</c:v>
                </c:pt>
                <c:pt idx="13">
                  <c:v>100.72301425661914</c:v>
                </c:pt>
                <c:pt idx="14">
                  <c:v>100.65173116089613</c:v>
                </c:pt>
                <c:pt idx="15">
                  <c:v>100.57535641547861</c:v>
                </c:pt>
                <c:pt idx="16">
                  <c:v>100.64154786150712</c:v>
                </c:pt>
                <c:pt idx="17">
                  <c:v>100.58553971486761</c:v>
                </c:pt>
                <c:pt idx="18">
                  <c:v>100.31568228105907</c:v>
                </c:pt>
                <c:pt idx="19">
                  <c:v>100.26985743380857</c:v>
                </c:pt>
                <c:pt idx="20">
                  <c:v>100.15784114052953</c:v>
                </c:pt>
                <c:pt idx="21">
                  <c:v>100.22403258655805</c:v>
                </c:pt>
                <c:pt idx="22">
                  <c:v>100.23930753564154</c:v>
                </c:pt>
                <c:pt idx="23">
                  <c:v>100.04582484725051</c:v>
                </c:pt>
                <c:pt idx="24">
                  <c:v>99.867617107942976</c:v>
                </c:pt>
                <c:pt idx="25">
                  <c:v>99.796334012219958</c:v>
                </c:pt>
                <c:pt idx="26">
                  <c:v>99.770875763747455</c:v>
                </c:pt>
                <c:pt idx="27">
                  <c:v>99.684317718940946</c:v>
                </c:pt>
                <c:pt idx="28">
                  <c:v>99.709775967413435</c:v>
                </c:pt>
                <c:pt idx="29">
                  <c:v>99.516293279022406</c:v>
                </c:pt>
                <c:pt idx="30">
                  <c:v>99.475560081466398</c:v>
                </c:pt>
                <c:pt idx="31">
                  <c:v>99.119144602851321</c:v>
                </c:pt>
                <c:pt idx="32">
                  <c:v>98.778004073319764</c:v>
                </c:pt>
                <c:pt idx="33">
                  <c:v>98.920570264765786</c:v>
                </c:pt>
                <c:pt idx="34">
                  <c:v>98.844195519348261</c:v>
                </c:pt>
                <c:pt idx="35">
                  <c:v>98.711812627291238</c:v>
                </c:pt>
                <c:pt idx="36">
                  <c:v>98.655804480651739</c:v>
                </c:pt>
                <c:pt idx="37">
                  <c:v>98.447046843177191</c:v>
                </c:pt>
                <c:pt idx="38">
                  <c:v>98.360488798370667</c:v>
                </c:pt>
                <c:pt idx="39">
                  <c:v>98.324847250509166</c:v>
                </c:pt>
                <c:pt idx="40">
                  <c:v>98.070264765784117</c:v>
                </c:pt>
                <c:pt idx="41">
                  <c:v>98.034623217922615</c:v>
                </c:pt>
                <c:pt idx="42">
                  <c:v>97.668024439918526</c:v>
                </c:pt>
                <c:pt idx="43">
                  <c:v>97.856415478615062</c:v>
                </c:pt>
                <c:pt idx="44">
                  <c:v>97.800407331975563</c:v>
                </c:pt>
                <c:pt idx="45">
                  <c:v>97.662932790224033</c:v>
                </c:pt>
                <c:pt idx="46">
                  <c:v>97.581466395112017</c:v>
                </c:pt>
                <c:pt idx="47">
                  <c:v>97.540733197556008</c:v>
                </c:pt>
                <c:pt idx="48">
                  <c:v>97.556008146639499</c:v>
                </c:pt>
                <c:pt idx="49">
                  <c:v>97.596741344195522</c:v>
                </c:pt>
                <c:pt idx="50">
                  <c:v>97.586558044806509</c:v>
                </c:pt>
                <c:pt idx="51">
                  <c:v>97.525458248472503</c:v>
                </c:pt>
                <c:pt idx="52">
                  <c:v>97.398167006109986</c:v>
                </c:pt>
                <c:pt idx="53">
                  <c:v>97.326883910386968</c:v>
                </c:pt>
                <c:pt idx="54">
                  <c:v>97.281059063136453</c:v>
                </c:pt>
                <c:pt idx="55">
                  <c:v>97.230142566191446</c:v>
                </c:pt>
              </c:numCache>
            </c:numRef>
          </c:val>
          <c:smooth val="0"/>
        </c:ser>
        <c:ser>
          <c:idx val="2"/>
          <c:order val="7"/>
          <c:spPr>
            <a:ln w="38100">
              <a:solidFill>
                <a:sysClr val="windowText" lastClr="000000"/>
              </a:solidFill>
            </a:ln>
          </c:spPr>
          <c:marker>
            <c:symbol val="none"/>
          </c:marker>
          <c:cat>
            <c:numRef>
              <c:f>Sheet1!$L$2:$L$57</c:f>
              <c:numCache>
                <c:formatCode>mmm\-yy</c:formatCode>
                <c:ptCount val="56"/>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numCache>
            </c:numRef>
          </c:cat>
          <c:val>
            <c:numRef>
              <c:f>Sheet1!$W$2:$W$57</c:f>
              <c:numCache>
                <c:formatCode>General</c:formatCode>
                <c:ptCount val="56"/>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numCache>
            </c:numRef>
          </c:val>
          <c:smooth val="0"/>
        </c:ser>
        <c:dLbls>
          <c:showLegendKey val="0"/>
          <c:showVal val="0"/>
          <c:showCatName val="0"/>
          <c:showSerName val="0"/>
          <c:showPercent val="0"/>
          <c:showBubbleSize val="0"/>
        </c:dLbls>
        <c:marker val="1"/>
        <c:smooth val="0"/>
        <c:axId val="278618624"/>
        <c:axId val="188754176"/>
      </c:lineChart>
      <c:dateAx>
        <c:axId val="278618624"/>
        <c:scaling>
          <c:orientation val="minMax"/>
        </c:scaling>
        <c:delete val="0"/>
        <c:axPos val="b"/>
        <c:numFmt formatCode="mmm\-yy" sourceLinked="1"/>
        <c:majorTickMark val="out"/>
        <c:minorTickMark val="none"/>
        <c:tickLblPos val="low"/>
        <c:spPr>
          <a:ln w="25400">
            <a:solidFill>
              <a:sysClr val="window" lastClr="FFFFFF">
                <a:lumMod val="65000"/>
              </a:sysClr>
            </a:solidFill>
            <a:prstDash val="solid"/>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188754176"/>
        <c:crosses val="autoZero"/>
        <c:auto val="1"/>
        <c:lblOffset val="100"/>
        <c:baseTimeUnit val="months"/>
        <c:majorUnit val="8"/>
        <c:minorUnit val="3000"/>
      </c:dateAx>
      <c:valAx>
        <c:axId val="188754176"/>
        <c:scaling>
          <c:orientation val="minMax"/>
          <c:max val="120"/>
          <c:min val="70"/>
        </c:scaling>
        <c:delete val="0"/>
        <c:axPos val="l"/>
        <c:majorGridlines>
          <c:spPr>
            <a:ln w="3175">
              <a:solidFill>
                <a:sysClr val="window" lastClr="FFFFFF"/>
              </a:solidFill>
              <a:prstDash val="solid"/>
            </a:ln>
          </c:spPr>
        </c:majorGridlines>
        <c:numFmt formatCode="#,##0" sourceLinked="0"/>
        <c:majorTickMark val="out"/>
        <c:minorTickMark val="none"/>
        <c:tickLblPos val="nextTo"/>
        <c:spPr>
          <a:ln w="9525">
            <a:solidFill>
              <a:sysClr val="window" lastClr="FFFFFF"/>
            </a:solidFill>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278618624"/>
        <c:crosses val="autoZero"/>
        <c:crossBetween val="between"/>
        <c:majorUnit val="5"/>
        <c:minorUnit val="1.0000000000000002E-2"/>
      </c:valAx>
      <c:spPr>
        <a:no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0470932706035221"/>
          <c:y val="0.12153450485559283"/>
          <c:w val="0.85721927317460755"/>
          <c:h val="0.72458238095238081"/>
        </c:manualLayout>
      </c:layout>
      <c:lineChart>
        <c:grouping val="standard"/>
        <c:varyColors val="0"/>
        <c:ser>
          <c:idx val="1"/>
          <c:order val="0"/>
          <c:tx>
            <c:strRef>
              <c:f>data!$C$4</c:f>
              <c:strCache>
                <c:ptCount val="1"/>
                <c:pt idx="0">
                  <c:v>1990</c:v>
                </c:pt>
              </c:strCache>
            </c:strRef>
          </c:tx>
          <c:spPr>
            <a:ln w="38100">
              <a:solidFill>
                <a:schemeClr val="accent3">
                  <a:lumMod val="75000"/>
                </a:schemeClr>
              </a:solidFill>
            </a:ln>
          </c:spPr>
          <c:marker>
            <c:symbol val="none"/>
          </c:marker>
          <c:dLbls>
            <c:dLbl>
              <c:idx val="40"/>
              <c:layout>
                <c:manualLayout>
                  <c:x val="6.592283737024221E-2"/>
                  <c:y val="7.9750793650794384E-3"/>
                </c:manualLayout>
              </c:layout>
              <c:tx>
                <c:rich>
                  <a:bodyPr/>
                  <a:lstStyle/>
                  <a:p>
                    <a:r>
                      <a:rPr lang="en-US" sz="1600" b="0" i="0" u="none" strike="noStrike" kern="1200" baseline="0">
                        <a:solidFill>
                          <a:sysClr val="windowText" lastClr="000000"/>
                        </a:solidFill>
                        <a:latin typeface="Gill Sans MT" pitchFamily="34" charset="0"/>
                        <a:ea typeface="+mn-ea"/>
                        <a:cs typeface="+mn-cs"/>
                      </a:rPr>
                      <a:t>1990 recession</a:t>
                    </a:r>
                    <a:endParaRPr lang="en-US"/>
                  </a:p>
                </c:rich>
              </c:tx>
              <c:showLegendKey val="0"/>
              <c:showVal val="0"/>
              <c:showCatName val="0"/>
              <c:showSerName val="1"/>
              <c:showPercent val="0"/>
              <c:showBubbleSize val="0"/>
            </c:dLbl>
            <c:txPr>
              <a:bodyPr/>
              <a:lstStyle/>
              <a:p>
                <a:pPr algn="ctr" rtl="0">
                  <a:defRPr lang="en-US" sz="1600" b="0" i="0" u="none" strike="noStrike" kern="1200" baseline="0">
                    <a:solidFill>
                      <a:sysClr val="windowText" lastClr="000000"/>
                    </a:solidFill>
                    <a:latin typeface="Gill Sans MT" pitchFamily="34" charset="0"/>
                    <a:ea typeface="+mn-ea"/>
                    <a:cs typeface="+mn-cs"/>
                  </a:defRPr>
                </a:pPr>
                <a:endParaRPr lang="en-US"/>
              </a:p>
            </c:txPr>
            <c:showLegendKey val="0"/>
            <c:showVal val="0"/>
            <c:showCatName val="0"/>
            <c:showSerName val="0"/>
            <c:showPercent val="0"/>
            <c:showBubbleSize val="0"/>
          </c:dLbls>
          <c:cat>
            <c:numRef>
              <c:f>data!$A$9:$A$61</c:f>
              <c:numCache>
                <c:formatCode>General</c:formatCode>
                <c:ptCount val="53"/>
                <c:pt idx="0">
                  <c:v>-18</c:v>
                </c:pt>
                <c:pt idx="1">
                  <c:v>-17</c:v>
                </c:pt>
                <c:pt idx="2">
                  <c:v>-16</c:v>
                </c:pt>
                <c:pt idx="3">
                  <c:v>-15</c:v>
                </c:pt>
                <c:pt idx="4">
                  <c:v>-14</c:v>
                </c:pt>
                <c:pt idx="5">
                  <c:v>-13</c:v>
                </c:pt>
                <c:pt idx="6">
                  <c:v>-12</c:v>
                </c:pt>
                <c:pt idx="7">
                  <c:v>-11</c:v>
                </c:pt>
                <c:pt idx="8">
                  <c:v>-10</c:v>
                </c:pt>
                <c:pt idx="9">
                  <c:v>-9</c:v>
                </c:pt>
                <c:pt idx="10">
                  <c:v>-8</c:v>
                </c:pt>
                <c:pt idx="11">
                  <c:v>-7</c:v>
                </c:pt>
                <c:pt idx="12">
                  <c:v>-6</c:v>
                </c:pt>
                <c:pt idx="13">
                  <c:v>-5</c:v>
                </c:pt>
                <c:pt idx="14">
                  <c:v>-4</c:v>
                </c:pt>
                <c:pt idx="15">
                  <c:v>-3</c:v>
                </c:pt>
                <c:pt idx="16">
                  <c:v>-2</c:v>
                </c:pt>
                <c:pt idx="17">
                  <c:v>-1</c:v>
                </c:pt>
                <c:pt idx="18">
                  <c:v>0</c:v>
                </c:pt>
                <c:pt idx="19">
                  <c:v>1</c:v>
                </c:pt>
                <c:pt idx="20">
                  <c:v>2</c:v>
                </c:pt>
                <c:pt idx="21">
                  <c:v>3</c:v>
                </c:pt>
                <c:pt idx="22">
                  <c:v>4</c:v>
                </c:pt>
                <c:pt idx="23">
                  <c:v>5</c:v>
                </c:pt>
                <c:pt idx="24">
                  <c:v>6</c:v>
                </c:pt>
                <c:pt idx="25">
                  <c:v>7</c:v>
                </c:pt>
                <c:pt idx="26">
                  <c:v>8</c:v>
                </c:pt>
                <c:pt idx="27">
                  <c:v>9</c:v>
                </c:pt>
                <c:pt idx="28">
                  <c:v>10</c:v>
                </c:pt>
                <c:pt idx="29">
                  <c:v>11</c:v>
                </c:pt>
                <c:pt idx="30">
                  <c:v>12</c:v>
                </c:pt>
                <c:pt idx="31">
                  <c:v>13</c:v>
                </c:pt>
                <c:pt idx="32">
                  <c:v>14</c:v>
                </c:pt>
                <c:pt idx="33">
                  <c:v>15</c:v>
                </c:pt>
                <c:pt idx="34">
                  <c:v>16</c:v>
                </c:pt>
                <c:pt idx="35">
                  <c:v>17</c:v>
                </c:pt>
                <c:pt idx="36">
                  <c:v>18</c:v>
                </c:pt>
                <c:pt idx="37">
                  <c:v>19</c:v>
                </c:pt>
                <c:pt idx="38">
                  <c:v>20</c:v>
                </c:pt>
                <c:pt idx="39">
                  <c:v>21</c:v>
                </c:pt>
                <c:pt idx="40">
                  <c:v>22</c:v>
                </c:pt>
                <c:pt idx="41">
                  <c:v>23</c:v>
                </c:pt>
                <c:pt idx="42">
                  <c:v>24</c:v>
                </c:pt>
                <c:pt idx="43">
                  <c:v>25</c:v>
                </c:pt>
                <c:pt idx="44">
                  <c:v>26</c:v>
                </c:pt>
                <c:pt idx="45">
                  <c:v>27</c:v>
                </c:pt>
                <c:pt idx="46">
                  <c:v>28</c:v>
                </c:pt>
                <c:pt idx="47">
                  <c:v>29</c:v>
                </c:pt>
                <c:pt idx="48">
                  <c:v>30</c:v>
                </c:pt>
                <c:pt idx="49">
                  <c:v>31</c:v>
                </c:pt>
                <c:pt idx="50">
                  <c:v>32</c:v>
                </c:pt>
                <c:pt idx="51">
                  <c:v>33</c:v>
                </c:pt>
                <c:pt idx="52">
                  <c:v>34</c:v>
                </c:pt>
              </c:numCache>
            </c:numRef>
          </c:cat>
          <c:val>
            <c:numRef>
              <c:f>data!$C$9:$C$61</c:f>
              <c:numCache>
                <c:formatCode>General</c:formatCode>
                <c:ptCount val="53"/>
                <c:pt idx="10" formatCode="0.0%">
                  <c:v>0.99367499189101527</c:v>
                </c:pt>
                <c:pt idx="11" formatCode="0.0%">
                  <c:v>0.99340469239917828</c:v>
                </c:pt>
                <c:pt idx="12" formatCode="0.0%">
                  <c:v>0.99432371067142389</c:v>
                </c:pt>
                <c:pt idx="13" formatCode="0.0%">
                  <c:v>0.99556708833387397</c:v>
                </c:pt>
                <c:pt idx="14" formatCode="0.0%">
                  <c:v>0.99637798680938483</c:v>
                </c:pt>
                <c:pt idx="15" formatCode="0.0%">
                  <c:v>0.99767542437020218</c:v>
                </c:pt>
                <c:pt idx="16" formatCode="0.0%">
                  <c:v>0.99870256243918265</c:v>
                </c:pt>
                <c:pt idx="17" formatCode="0.0%">
                  <c:v>0.99913504162612177</c:v>
                </c:pt>
                <c:pt idx="18" formatCode="0.0%">
                  <c:v>0.99945940101632613</c:v>
                </c:pt>
                <c:pt idx="19" formatCode="0.0%">
                  <c:v>0.99929722132122389</c:v>
                </c:pt>
                <c:pt idx="20" formatCode="0.0%">
                  <c:v>1</c:v>
                </c:pt>
                <c:pt idx="21" formatCode="0.0%">
                  <c:v>1.0034057735971456</c:v>
                </c:pt>
                <c:pt idx="22" formatCode="0.0%">
                  <c:v>1.0054059898367391</c:v>
                </c:pt>
                <c:pt idx="23" formatCode="0.0%">
                  <c:v>1.00373013298735</c:v>
                </c:pt>
                <c:pt idx="24" formatCode="0.0%">
                  <c:v>1.0024326954265326</c:v>
                </c:pt>
                <c:pt idx="25" formatCode="0.0%">
                  <c:v>1.0051356903449022</c:v>
                </c:pt>
                <c:pt idx="26" formatCode="0.0%">
                  <c:v>1.0069737268893935</c:v>
                </c:pt>
                <c:pt idx="27" formatCode="0.0%">
                  <c:v>1.0077305654665369</c:v>
                </c:pt>
                <c:pt idx="28" formatCode="0.0%">
                  <c:v>1.0102713806898043</c:v>
                </c:pt>
                <c:pt idx="29" formatCode="0.0%">
                  <c:v>1.0103254405881716</c:v>
                </c:pt>
                <c:pt idx="30" formatCode="0.0%">
                  <c:v>1.0117309979457239</c:v>
                </c:pt>
                <c:pt idx="31" formatCode="0.0%">
                  <c:v>1.0130284355065413</c:v>
                </c:pt>
                <c:pt idx="32" formatCode="0.0%">
                  <c:v>1.0137852740836848</c:v>
                </c:pt>
                <c:pt idx="33" formatCode="0.0%">
                  <c:v>1.0142718131689912</c:v>
                </c:pt>
                <c:pt idx="34" formatCode="0.0%">
                  <c:v>1.0172451075791977</c:v>
                </c:pt>
                <c:pt idx="35" formatCode="0.0%">
                  <c:v>1.0208130608714456</c:v>
                </c:pt>
                <c:pt idx="36" formatCode="0.0%">
                  <c:v>1.0178938263596065</c:v>
                </c:pt>
                <c:pt idx="37" formatCode="0.0%">
                  <c:v>1.0178397664612391</c:v>
                </c:pt>
                <c:pt idx="38" formatCode="0.0%">
                  <c:v>1.0185425451400152</c:v>
                </c:pt>
                <c:pt idx="39" formatCode="0.0%">
                  <c:v>1.0205427613796085</c:v>
                </c:pt>
                <c:pt idx="40" formatCode="0.0%">
                  <c:v>1.0217861390420586</c:v>
                </c:pt>
                <c:pt idx="41" formatCode="0.0%">
                  <c:v>1.021840198940426</c:v>
                </c:pt>
                <c:pt idx="42" formatCode="0.0%">
                  <c:v>1.0221104984322629</c:v>
                </c:pt>
                <c:pt idx="43" formatCode="0.0%">
                  <c:v>1.023786355281652</c:v>
                </c:pt>
                <c:pt idx="44" formatCode="0.0%">
                  <c:v>1.0244891339604281</c:v>
                </c:pt>
                <c:pt idx="45" formatCode="0.0%">
                  <c:v>1.0254622121310413</c:v>
                </c:pt>
                <c:pt idx="46" formatCode="0.0%">
                  <c:v>1.0303816628824738</c:v>
                </c:pt>
                <c:pt idx="47" formatCode="0.0%">
                  <c:v>1.0286517461347173</c:v>
                </c:pt>
                <c:pt idx="48" formatCode="0.0%">
                  <c:v>1.0293545248134934</c:v>
                </c:pt>
                <c:pt idx="49" formatCode="0.0%">
                  <c:v>1.0294085847118608</c:v>
                </c:pt>
                <c:pt idx="50" formatCode="0.0%">
                  <c:v>1.030814142069413</c:v>
                </c:pt>
                <c:pt idx="51" formatCode="0.0%">
                  <c:v>1.0330305979024759</c:v>
                </c:pt>
                <c:pt idx="52" formatCode="0.0%">
                  <c:v>1.0350848740404368</c:v>
                </c:pt>
              </c:numCache>
            </c:numRef>
          </c:val>
          <c:smooth val="0"/>
        </c:ser>
        <c:ser>
          <c:idx val="2"/>
          <c:order val="1"/>
          <c:tx>
            <c:strRef>
              <c:f>data!$D$4</c:f>
              <c:strCache>
                <c:ptCount val="1"/>
                <c:pt idx="0">
                  <c:v>2001</c:v>
                </c:pt>
              </c:strCache>
            </c:strRef>
          </c:tx>
          <c:spPr>
            <a:ln w="38100">
              <a:solidFill>
                <a:schemeClr val="bg1">
                  <a:lumMod val="50000"/>
                </a:schemeClr>
              </a:solidFill>
            </a:ln>
          </c:spPr>
          <c:marker>
            <c:symbol val="none"/>
          </c:marker>
          <c:dLbls>
            <c:dLbl>
              <c:idx val="42"/>
              <c:layout>
                <c:manualLayout>
                  <c:x val="3.1372779700115233E-2"/>
                  <c:y val="3.1074761904761904E-2"/>
                </c:manualLayout>
              </c:layout>
              <c:tx>
                <c:rich>
                  <a:bodyPr/>
                  <a:lstStyle/>
                  <a:p>
                    <a:r>
                      <a:rPr lang="en-US" sz="1600" b="0" i="0" u="none" strike="noStrike" kern="1200" baseline="0">
                        <a:solidFill>
                          <a:sysClr val="windowText" lastClr="000000"/>
                        </a:solidFill>
                        <a:latin typeface="Gill Sans MT" pitchFamily="34" charset="0"/>
                        <a:ea typeface="+mn-ea"/>
                        <a:cs typeface="+mn-cs"/>
                      </a:rPr>
                      <a:t>2001 recession</a:t>
                    </a:r>
                    <a:endParaRPr lang="en-US"/>
                  </a:p>
                </c:rich>
              </c:tx>
              <c:dLblPos val="r"/>
              <c:showLegendKey val="0"/>
              <c:showVal val="0"/>
              <c:showCatName val="0"/>
              <c:showSerName val="1"/>
              <c:showPercent val="0"/>
              <c:showBubbleSize val="0"/>
            </c:dLbl>
            <c:txPr>
              <a:bodyPr/>
              <a:lstStyle/>
              <a:p>
                <a:pPr algn="ctr" rtl="0">
                  <a:defRPr lang="en-US" sz="1600" b="0" i="0" u="none" strike="noStrike" kern="1200" baseline="0">
                    <a:solidFill>
                      <a:sysClr val="windowText" lastClr="000000"/>
                    </a:solidFill>
                    <a:latin typeface="Gill Sans MT" pitchFamily="34" charset="0"/>
                    <a:ea typeface="+mn-ea"/>
                    <a:cs typeface="+mn-cs"/>
                  </a:defRPr>
                </a:pPr>
                <a:endParaRPr lang="en-US"/>
              </a:p>
            </c:txPr>
            <c:showLegendKey val="0"/>
            <c:showVal val="0"/>
            <c:showCatName val="0"/>
            <c:showSerName val="0"/>
            <c:showPercent val="0"/>
            <c:showBubbleSize val="0"/>
          </c:dLbls>
          <c:cat>
            <c:numRef>
              <c:f>data!$A$9:$A$61</c:f>
              <c:numCache>
                <c:formatCode>General</c:formatCode>
                <c:ptCount val="53"/>
                <c:pt idx="0">
                  <c:v>-18</c:v>
                </c:pt>
                <c:pt idx="1">
                  <c:v>-17</c:v>
                </c:pt>
                <c:pt idx="2">
                  <c:v>-16</c:v>
                </c:pt>
                <c:pt idx="3">
                  <c:v>-15</c:v>
                </c:pt>
                <c:pt idx="4">
                  <c:v>-14</c:v>
                </c:pt>
                <c:pt idx="5">
                  <c:v>-13</c:v>
                </c:pt>
                <c:pt idx="6">
                  <c:v>-12</c:v>
                </c:pt>
                <c:pt idx="7">
                  <c:v>-11</c:v>
                </c:pt>
                <c:pt idx="8">
                  <c:v>-10</c:v>
                </c:pt>
                <c:pt idx="9">
                  <c:v>-9</c:v>
                </c:pt>
                <c:pt idx="10">
                  <c:v>-8</c:v>
                </c:pt>
                <c:pt idx="11">
                  <c:v>-7</c:v>
                </c:pt>
                <c:pt idx="12">
                  <c:v>-6</c:v>
                </c:pt>
                <c:pt idx="13">
                  <c:v>-5</c:v>
                </c:pt>
                <c:pt idx="14">
                  <c:v>-4</c:v>
                </c:pt>
                <c:pt idx="15">
                  <c:v>-3</c:v>
                </c:pt>
                <c:pt idx="16">
                  <c:v>-2</c:v>
                </c:pt>
                <c:pt idx="17">
                  <c:v>-1</c:v>
                </c:pt>
                <c:pt idx="18">
                  <c:v>0</c:v>
                </c:pt>
                <c:pt idx="19">
                  <c:v>1</c:v>
                </c:pt>
                <c:pt idx="20">
                  <c:v>2</c:v>
                </c:pt>
                <c:pt idx="21">
                  <c:v>3</c:v>
                </c:pt>
                <c:pt idx="22">
                  <c:v>4</c:v>
                </c:pt>
                <c:pt idx="23">
                  <c:v>5</c:v>
                </c:pt>
                <c:pt idx="24">
                  <c:v>6</c:v>
                </c:pt>
                <c:pt idx="25">
                  <c:v>7</c:v>
                </c:pt>
                <c:pt idx="26">
                  <c:v>8</c:v>
                </c:pt>
                <c:pt idx="27">
                  <c:v>9</c:v>
                </c:pt>
                <c:pt idx="28">
                  <c:v>10</c:v>
                </c:pt>
                <c:pt idx="29">
                  <c:v>11</c:v>
                </c:pt>
                <c:pt idx="30">
                  <c:v>12</c:v>
                </c:pt>
                <c:pt idx="31">
                  <c:v>13</c:v>
                </c:pt>
                <c:pt idx="32">
                  <c:v>14</c:v>
                </c:pt>
                <c:pt idx="33">
                  <c:v>15</c:v>
                </c:pt>
                <c:pt idx="34">
                  <c:v>16</c:v>
                </c:pt>
                <c:pt idx="35">
                  <c:v>17</c:v>
                </c:pt>
                <c:pt idx="36">
                  <c:v>18</c:v>
                </c:pt>
                <c:pt idx="37">
                  <c:v>19</c:v>
                </c:pt>
                <c:pt idx="38">
                  <c:v>20</c:v>
                </c:pt>
                <c:pt idx="39">
                  <c:v>21</c:v>
                </c:pt>
                <c:pt idx="40">
                  <c:v>22</c:v>
                </c:pt>
                <c:pt idx="41">
                  <c:v>23</c:v>
                </c:pt>
                <c:pt idx="42">
                  <c:v>24</c:v>
                </c:pt>
                <c:pt idx="43">
                  <c:v>25</c:v>
                </c:pt>
                <c:pt idx="44">
                  <c:v>26</c:v>
                </c:pt>
                <c:pt idx="45">
                  <c:v>27</c:v>
                </c:pt>
                <c:pt idx="46">
                  <c:v>28</c:v>
                </c:pt>
                <c:pt idx="47">
                  <c:v>29</c:v>
                </c:pt>
                <c:pt idx="48">
                  <c:v>30</c:v>
                </c:pt>
                <c:pt idx="49">
                  <c:v>31</c:v>
                </c:pt>
                <c:pt idx="50">
                  <c:v>32</c:v>
                </c:pt>
                <c:pt idx="51">
                  <c:v>33</c:v>
                </c:pt>
                <c:pt idx="52">
                  <c:v>34</c:v>
                </c:pt>
              </c:numCache>
            </c:numRef>
          </c:cat>
          <c:val>
            <c:numRef>
              <c:f>data!$D$9:$D$61</c:f>
              <c:numCache>
                <c:formatCode>General</c:formatCode>
                <c:ptCount val="53"/>
                <c:pt idx="10" formatCode="0.0%">
                  <c:v>0.9820875926099597</c:v>
                </c:pt>
                <c:pt idx="11" formatCode="0.0%">
                  <c:v>0.9843383663134202</c:v>
                </c:pt>
                <c:pt idx="12" formatCode="0.0%">
                  <c:v>0.98607333770983774</c:v>
                </c:pt>
                <c:pt idx="13" formatCode="0.0%">
                  <c:v>0.99113757854262408</c:v>
                </c:pt>
                <c:pt idx="14" formatCode="0.0%">
                  <c:v>0.99338835224608457</c:v>
                </c:pt>
                <c:pt idx="15" formatCode="0.0%">
                  <c:v>0.99493575916721377</c:v>
                </c:pt>
                <c:pt idx="16" formatCode="0.0%">
                  <c:v>0.99606114601894402</c:v>
                </c:pt>
                <c:pt idx="17" formatCode="0.0%">
                  <c:v>0.99760855294007311</c:v>
                </c:pt>
                <c:pt idx="18" formatCode="0.0%">
                  <c:v>1</c:v>
                </c:pt>
                <c:pt idx="19" formatCode="0.0%">
                  <c:v>1.0013598424458408</c:v>
                </c:pt>
                <c:pt idx="20" formatCode="0.0%">
                  <c:v>1.0023914470599269</c:v>
                </c:pt>
                <c:pt idx="21" formatCode="0.0%">
                  <c:v>1.0030010316046141</c:v>
                </c:pt>
                <c:pt idx="22" formatCode="0.0%">
                  <c:v>1.0049235674763199</c:v>
                </c:pt>
                <c:pt idx="23" formatCode="0.0%">
                  <c:v>1.0054862609021851</c:v>
                </c:pt>
                <c:pt idx="24" formatCode="0.0%">
                  <c:v>1.008815530338554</c:v>
                </c:pt>
                <c:pt idx="25" formatCode="0.0%">
                  <c:v>1.0104567194973273</c:v>
                </c:pt>
                <c:pt idx="26" formatCode="0.0%">
                  <c:v>1.0102222639032168</c:v>
                </c:pt>
                <c:pt idx="27" formatCode="0.0%">
                  <c:v>1.0123323642502111</c:v>
                </c:pt>
                <c:pt idx="28" formatCode="0.0%">
                  <c:v>1.0103160461408609</c:v>
                </c:pt>
                <c:pt idx="29" formatCode="0.0%">
                  <c:v>1.0109256306855481</c:v>
                </c:pt>
                <c:pt idx="30" formatCode="0.0%">
                  <c:v>1.0119572352996342</c:v>
                </c:pt>
                <c:pt idx="31" formatCode="0.0%">
                  <c:v>1.0122854731313888</c:v>
                </c:pt>
                <c:pt idx="32" formatCode="0.0%">
                  <c:v>1.0140673356466285</c:v>
                </c:pt>
                <c:pt idx="33" formatCode="0.0%">
                  <c:v>1.0139735534089844</c:v>
                </c:pt>
                <c:pt idx="34" formatCode="0.0%">
                  <c:v>1.013317077745475</c:v>
                </c:pt>
                <c:pt idx="35" formatCode="0.0%">
                  <c:v>1.0126137109631437</c:v>
                </c:pt>
                <c:pt idx="36" formatCode="0.0%">
                  <c:v>1.011300759636125</c:v>
                </c:pt>
                <c:pt idx="37" formatCode="0.0%">
                  <c:v>1.0131295132701865</c:v>
                </c:pt>
                <c:pt idx="38" formatCode="0.0%">
                  <c:v>1.0143955734783832</c:v>
                </c:pt>
                <c:pt idx="39" formatCode="0.0%">
                  <c:v>1.0107849573290819</c:v>
                </c:pt>
                <c:pt idx="40" formatCode="0.0%">
                  <c:v>1.008346619150333</c:v>
                </c:pt>
                <c:pt idx="41" formatCode="0.0%">
                  <c:v>1.010878739566726</c:v>
                </c:pt>
                <c:pt idx="42" formatCode="0.0%">
                  <c:v>1.0098002438338178</c:v>
                </c:pt>
                <c:pt idx="43" formatCode="0.0%">
                  <c:v>1.0103160461408609</c:v>
                </c:pt>
                <c:pt idx="44" formatCode="0.0%">
                  <c:v>1.0099409171902842</c:v>
                </c:pt>
                <c:pt idx="45" formatCode="0.0%">
                  <c:v>1.0105036106161494</c:v>
                </c:pt>
                <c:pt idx="46" formatCode="0.0%">
                  <c:v>1.0122854731313888</c:v>
                </c:pt>
                <c:pt idx="47" formatCode="0.0%">
                  <c:v>1.0135046422207634</c:v>
                </c:pt>
                <c:pt idx="48" formatCode="0.0%">
                  <c:v>1.0135046422207634</c:v>
                </c:pt>
                <c:pt idx="49" formatCode="0.0%">
                  <c:v>1.0128950576760762</c:v>
                </c:pt>
                <c:pt idx="50" formatCode="0.0%">
                  <c:v>1.0131295132701865</c:v>
                </c:pt>
                <c:pt idx="51" formatCode="0.0%">
                  <c:v>1.0140673356466285</c:v>
                </c:pt>
                <c:pt idx="52" formatCode="0.0%">
                  <c:v>1.0144893557160273</c:v>
                </c:pt>
              </c:numCache>
            </c:numRef>
          </c:val>
          <c:smooth val="0"/>
        </c:ser>
        <c:ser>
          <c:idx val="3"/>
          <c:order val="2"/>
          <c:tx>
            <c:strRef>
              <c:f>data!$E$4</c:f>
              <c:strCache>
                <c:ptCount val="1"/>
                <c:pt idx="0">
                  <c:v>2007</c:v>
                </c:pt>
              </c:strCache>
            </c:strRef>
          </c:tx>
          <c:spPr>
            <a:ln w="38100">
              <a:solidFill>
                <a:srgbClr val="C00000"/>
              </a:solidFill>
            </a:ln>
          </c:spPr>
          <c:marker>
            <c:symbol val="none"/>
          </c:marker>
          <c:dLbls>
            <c:dLbl>
              <c:idx val="39"/>
              <c:layout>
                <c:manualLayout>
                  <c:x val="8.4126528258362171E-2"/>
                  <c:y val="-5.9755555555555551E-3"/>
                </c:manualLayout>
              </c:layout>
              <c:tx>
                <c:rich>
                  <a:bodyPr/>
                  <a:lstStyle/>
                  <a:p>
                    <a:r>
                      <a:rPr lang="en-US" sz="1600" b="0" i="0" u="none" strike="noStrike" kern="1200" baseline="0">
                        <a:solidFill>
                          <a:sysClr val="windowText" lastClr="000000"/>
                        </a:solidFill>
                        <a:latin typeface="Gill Sans MT" pitchFamily="34" charset="0"/>
                        <a:ea typeface="+mn-ea"/>
                        <a:cs typeface="+mn-cs"/>
                      </a:rPr>
                      <a:t>2007 recession</a:t>
                    </a:r>
                    <a:endParaRPr lang="en-US"/>
                  </a:p>
                </c:rich>
              </c:tx>
              <c:dLblPos val="r"/>
              <c:showLegendKey val="0"/>
              <c:showVal val="0"/>
              <c:showCatName val="0"/>
              <c:showSerName val="1"/>
              <c:showPercent val="0"/>
              <c:showBubbleSize val="0"/>
            </c:dLbl>
            <c:txPr>
              <a:bodyPr/>
              <a:lstStyle/>
              <a:p>
                <a:pPr algn="ctr" rtl="0">
                  <a:defRPr lang="en-US" sz="1600" b="0" i="0" u="none" strike="noStrike" kern="1200" baseline="0">
                    <a:solidFill>
                      <a:sysClr val="windowText" lastClr="000000"/>
                    </a:solidFill>
                    <a:latin typeface="Gill Sans MT" pitchFamily="34" charset="0"/>
                    <a:ea typeface="+mn-ea"/>
                    <a:cs typeface="+mn-cs"/>
                  </a:defRPr>
                </a:pPr>
                <a:endParaRPr lang="en-US"/>
              </a:p>
            </c:txPr>
            <c:showLegendKey val="0"/>
            <c:showVal val="0"/>
            <c:showCatName val="0"/>
            <c:showSerName val="0"/>
            <c:showPercent val="0"/>
            <c:showBubbleSize val="0"/>
          </c:dLbls>
          <c:cat>
            <c:numRef>
              <c:f>data!$A$9:$A$61</c:f>
              <c:numCache>
                <c:formatCode>General</c:formatCode>
                <c:ptCount val="53"/>
                <c:pt idx="0">
                  <c:v>-18</c:v>
                </c:pt>
                <c:pt idx="1">
                  <c:v>-17</c:v>
                </c:pt>
                <c:pt idx="2">
                  <c:v>-16</c:v>
                </c:pt>
                <c:pt idx="3">
                  <c:v>-15</c:v>
                </c:pt>
                <c:pt idx="4">
                  <c:v>-14</c:v>
                </c:pt>
                <c:pt idx="5">
                  <c:v>-13</c:v>
                </c:pt>
                <c:pt idx="6">
                  <c:v>-12</c:v>
                </c:pt>
                <c:pt idx="7">
                  <c:v>-11</c:v>
                </c:pt>
                <c:pt idx="8">
                  <c:v>-10</c:v>
                </c:pt>
                <c:pt idx="9">
                  <c:v>-9</c:v>
                </c:pt>
                <c:pt idx="10">
                  <c:v>-8</c:v>
                </c:pt>
                <c:pt idx="11">
                  <c:v>-7</c:v>
                </c:pt>
                <c:pt idx="12">
                  <c:v>-6</c:v>
                </c:pt>
                <c:pt idx="13">
                  <c:v>-5</c:v>
                </c:pt>
                <c:pt idx="14">
                  <c:v>-4</c:v>
                </c:pt>
                <c:pt idx="15">
                  <c:v>-3</c:v>
                </c:pt>
                <c:pt idx="16">
                  <c:v>-2</c:v>
                </c:pt>
                <c:pt idx="17">
                  <c:v>-1</c:v>
                </c:pt>
                <c:pt idx="18">
                  <c:v>0</c:v>
                </c:pt>
                <c:pt idx="19">
                  <c:v>1</c:v>
                </c:pt>
                <c:pt idx="20">
                  <c:v>2</c:v>
                </c:pt>
                <c:pt idx="21">
                  <c:v>3</c:v>
                </c:pt>
                <c:pt idx="22">
                  <c:v>4</c:v>
                </c:pt>
                <c:pt idx="23">
                  <c:v>5</c:v>
                </c:pt>
                <c:pt idx="24">
                  <c:v>6</c:v>
                </c:pt>
                <c:pt idx="25">
                  <c:v>7</c:v>
                </c:pt>
                <c:pt idx="26">
                  <c:v>8</c:v>
                </c:pt>
                <c:pt idx="27">
                  <c:v>9</c:v>
                </c:pt>
                <c:pt idx="28">
                  <c:v>10</c:v>
                </c:pt>
                <c:pt idx="29">
                  <c:v>11</c:v>
                </c:pt>
                <c:pt idx="30">
                  <c:v>12</c:v>
                </c:pt>
                <c:pt idx="31">
                  <c:v>13</c:v>
                </c:pt>
                <c:pt idx="32">
                  <c:v>14</c:v>
                </c:pt>
                <c:pt idx="33">
                  <c:v>15</c:v>
                </c:pt>
                <c:pt idx="34">
                  <c:v>16</c:v>
                </c:pt>
                <c:pt idx="35">
                  <c:v>17</c:v>
                </c:pt>
                <c:pt idx="36">
                  <c:v>18</c:v>
                </c:pt>
                <c:pt idx="37">
                  <c:v>19</c:v>
                </c:pt>
                <c:pt idx="38">
                  <c:v>20</c:v>
                </c:pt>
                <c:pt idx="39">
                  <c:v>21</c:v>
                </c:pt>
                <c:pt idx="40">
                  <c:v>22</c:v>
                </c:pt>
                <c:pt idx="41">
                  <c:v>23</c:v>
                </c:pt>
                <c:pt idx="42">
                  <c:v>24</c:v>
                </c:pt>
                <c:pt idx="43">
                  <c:v>25</c:v>
                </c:pt>
                <c:pt idx="44">
                  <c:v>26</c:v>
                </c:pt>
                <c:pt idx="45">
                  <c:v>27</c:v>
                </c:pt>
                <c:pt idx="46">
                  <c:v>28</c:v>
                </c:pt>
                <c:pt idx="47">
                  <c:v>29</c:v>
                </c:pt>
                <c:pt idx="48">
                  <c:v>30</c:v>
                </c:pt>
                <c:pt idx="49">
                  <c:v>31</c:v>
                </c:pt>
                <c:pt idx="50">
                  <c:v>32</c:v>
                </c:pt>
                <c:pt idx="51">
                  <c:v>33</c:v>
                </c:pt>
                <c:pt idx="52">
                  <c:v>34</c:v>
                </c:pt>
              </c:numCache>
            </c:numRef>
          </c:cat>
          <c:val>
            <c:numRef>
              <c:f>data!$E$9:$E$61</c:f>
              <c:numCache>
                <c:formatCode>0.0%</c:formatCode>
                <c:ptCount val="53"/>
                <c:pt idx="0">
                  <c:v>0.99180000886485531</c:v>
                </c:pt>
                <c:pt idx="1">
                  <c:v>0.99180000886485531</c:v>
                </c:pt>
                <c:pt idx="2">
                  <c:v>0.99410487123797708</c:v>
                </c:pt>
                <c:pt idx="3">
                  <c:v>0.9948583839368822</c:v>
                </c:pt>
                <c:pt idx="4">
                  <c:v>0.99516865387172559</c:v>
                </c:pt>
                <c:pt idx="5">
                  <c:v>0.99632108505828643</c:v>
                </c:pt>
                <c:pt idx="6">
                  <c:v>0.99778378617969066</c:v>
                </c:pt>
                <c:pt idx="7">
                  <c:v>0.99995567572359378</c:v>
                </c:pt>
                <c:pt idx="8">
                  <c:v>1.0008421612517175</c:v>
                </c:pt>
                <c:pt idx="9">
                  <c:v>1.0005318913168741</c:v>
                </c:pt>
                <c:pt idx="10">
                  <c:v>1.0001329728292185</c:v>
                </c:pt>
                <c:pt idx="11">
                  <c:v>0.99982270289437525</c:v>
                </c:pt>
                <c:pt idx="12">
                  <c:v>0.99960108151234428</c:v>
                </c:pt>
                <c:pt idx="13">
                  <c:v>1.0004432427640619</c:v>
                </c:pt>
                <c:pt idx="14">
                  <c:v>1.0004432427640619</c:v>
                </c:pt>
                <c:pt idx="15">
                  <c:v>0.9996454057887505</c:v>
                </c:pt>
                <c:pt idx="16">
                  <c:v>0.99946810868312574</c:v>
                </c:pt>
                <c:pt idx="17">
                  <c:v>0.99982270289437525</c:v>
                </c:pt>
                <c:pt idx="18">
                  <c:v>1</c:v>
                </c:pt>
                <c:pt idx="19">
                  <c:v>0.99831567749656491</c:v>
                </c:pt>
                <c:pt idx="20">
                  <c:v>0.99773946190328444</c:v>
                </c:pt>
                <c:pt idx="21">
                  <c:v>0.996941624927973</c:v>
                </c:pt>
                <c:pt idx="22">
                  <c:v>0.99787243473250298</c:v>
                </c:pt>
                <c:pt idx="23">
                  <c:v>0.99804973183812773</c:v>
                </c:pt>
                <c:pt idx="24">
                  <c:v>0.99570054518859985</c:v>
                </c:pt>
                <c:pt idx="25">
                  <c:v>0.99530162670094413</c:v>
                </c:pt>
                <c:pt idx="26">
                  <c:v>0.99428216834360184</c:v>
                </c:pt>
                <c:pt idx="27">
                  <c:v>0.99426443863303926</c:v>
                </c:pt>
                <c:pt idx="28">
                  <c:v>0.99337352067727491</c:v>
                </c:pt>
                <c:pt idx="29">
                  <c:v>0.99432649262000794</c:v>
                </c:pt>
                <c:pt idx="30">
                  <c:v>0.9928194672221976</c:v>
                </c:pt>
                <c:pt idx="31">
                  <c:v>0.99250919728735432</c:v>
                </c:pt>
                <c:pt idx="32">
                  <c:v>0.98961703825185054</c:v>
                </c:pt>
                <c:pt idx="33">
                  <c:v>0.98671379814724525</c:v>
                </c:pt>
                <c:pt idx="34">
                  <c:v>0.98798812109392309</c:v>
                </c:pt>
                <c:pt idx="35">
                  <c:v>0.98745622977704894</c:v>
                </c:pt>
                <c:pt idx="36">
                  <c:v>0.98656974424892518</c:v>
                </c:pt>
                <c:pt idx="37">
                  <c:v>0.98612650148486325</c:v>
                </c:pt>
                <c:pt idx="38">
                  <c:v>0.98439785470502195</c:v>
                </c:pt>
                <c:pt idx="39">
                  <c:v>0.98373299055892915</c:v>
                </c:pt>
                <c:pt idx="40">
                  <c:v>0.98328974779486722</c:v>
                </c:pt>
                <c:pt idx="41">
                  <c:v>0.98089623686893312</c:v>
                </c:pt>
                <c:pt idx="42">
                  <c:v>0.98009839989362169</c:v>
                </c:pt>
                <c:pt idx="43">
                  <c:v>0.97659678205753286</c:v>
                </c:pt>
                <c:pt idx="44">
                  <c:v>0.97805948317893709</c:v>
                </c:pt>
                <c:pt idx="45">
                  <c:v>0.97743894330925052</c:v>
                </c:pt>
                <c:pt idx="46">
                  <c:v>0.97624218784628336</c:v>
                </c:pt>
                <c:pt idx="47">
                  <c:v>0.9753113780417535</c:v>
                </c:pt>
                <c:pt idx="48">
                  <c:v>0.97482381100128546</c:v>
                </c:pt>
                <c:pt idx="49">
                  <c:v>0.97473516244847302</c:v>
                </c:pt>
                <c:pt idx="50">
                  <c:v>0.97495678383050399</c:v>
                </c:pt>
                <c:pt idx="51">
                  <c:v>0.97442489251362974</c:v>
                </c:pt>
                <c:pt idx="52">
                  <c:v>0.97376002836753695</c:v>
                </c:pt>
              </c:numCache>
            </c:numRef>
          </c:val>
          <c:smooth val="0"/>
        </c:ser>
        <c:ser>
          <c:idx val="0"/>
          <c:order val="3"/>
          <c:tx>
            <c:strRef>
              <c:f>data!$B$4</c:f>
              <c:strCache>
                <c:ptCount val="1"/>
                <c:pt idx="0">
                  <c:v>1981</c:v>
                </c:pt>
              </c:strCache>
            </c:strRef>
          </c:tx>
          <c:spPr>
            <a:ln w="38100"/>
          </c:spPr>
          <c:marker>
            <c:symbol val="none"/>
          </c:marker>
          <c:dLbls>
            <c:dLbl>
              <c:idx val="45"/>
              <c:layout>
                <c:manualLayout>
                  <c:x val="-1.4648327566320646E-2"/>
                  <c:y val="-0.15710825396825398"/>
                </c:manualLayout>
              </c:layout>
              <c:tx>
                <c:rich>
                  <a:bodyPr/>
                  <a:lstStyle/>
                  <a:p>
                    <a:r>
                      <a:rPr lang="en-US" sz="1600">
                        <a:latin typeface="Gill Sans MT" pitchFamily="34" charset="0"/>
                      </a:rPr>
                      <a:t>1981 recession</a:t>
                    </a:r>
                    <a:endParaRPr lang="en-US">
                      <a:latin typeface="Gill Sans MT" pitchFamily="34" charset="0"/>
                    </a:endParaRPr>
                  </a:p>
                </c:rich>
              </c:tx>
              <c:showLegendKey val="0"/>
              <c:showVal val="0"/>
              <c:showCatName val="0"/>
              <c:showSerName val="1"/>
              <c:showPercent val="0"/>
              <c:showBubbleSize val="0"/>
            </c:dLbl>
            <c:txPr>
              <a:bodyPr/>
              <a:lstStyle/>
              <a:p>
                <a:pPr>
                  <a:defRPr sz="1600">
                    <a:solidFill>
                      <a:sysClr val="windowText" lastClr="000000"/>
                    </a:solidFill>
                    <a:latin typeface="Gill Sans MT" pitchFamily="34" charset="0"/>
                  </a:defRPr>
                </a:pPr>
                <a:endParaRPr lang="en-US"/>
              </a:p>
            </c:txPr>
            <c:showLegendKey val="0"/>
            <c:showVal val="0"/>
            <c:showCatName val="0"/>
            <c:showSerName val="0"/>
            <c:showPercent val="0"/>
            <c:showBubbleSize val="0"/>
          </c:dLbls>
          <c:cat>
            <c:numRef>
              <c:f>data!$A$9:$A$61</c:f>
              <c:numCache>
                <c:formatCode>General</c:formatCode>
                <c:ptCount val="53"/>
                <c:pt idx="0">
                  <c:v>-18</c:v>
                </c:pt>
                <c:pt idx="1">
                  <c:v>-17</c:v>
                </c:pt>
                <c:pt idx="2">
                  <c:v>-16</c:v>
                </c:pt>
                <c:pt idx="3">
                  <c:v>-15</c:v>
                </c:pt>
                <c:pt idx="4">
                  <c:v>-14</c:v>
                </c:pt>
                <c:pt idx="5">
                  <c:v>-13</c:v>
                </c:pt>
                <c:pt idx="6">
                  <c:v>-12</c:v>
                </c:pt>
                <c:pt idx="7">
                  <c:v>-11</c:v>
                </c:pt>
                <c:pt idx="8">
                  <c:v>-10</c:v>
                </c:pt>
                <c:pt idx="9">
                  <c:v>-9</c:v>
                </c:pt>
                <c:pt idx="10">
                  <c:v>-8</c:v>
                </c:pt>
                <c:pt idx="11">
                  <c:v>-7</c:v>
                </c:pt>
                <c:pt idx="12">
                  <c:v>-6</c:v>
                </c:pt>
                <c:pt idx="13">
                  <c:v>-5</c:v>
                </c:pt>
                <c:pt idx="14">
                  <c:v>-4</c:v>
                </c:pt>
                <c:pt idx="15">
                  <c:v>-3</c:v>
                </c:pt>
                <c:pt idx="16">
                  <c:v>-2</c:v>
                </c:pt>
                <c:pt idx="17">
                  <c:v>-1</c:v>
                </c:pt>
                <c:pt idx="18">
                  <c:v>0</c:v>
                </c:pt>
                <c:pt idx="19">
                  <c:v>1</c:v>
                </c:pt>
                <c:pt idx="20">
                  <c:v>2</c:v>
                </c:pt>
                <c:pt idx="21">
                  <c:v>3</c:v>
                </c:pt>
                <c:pt idx="22">
                  <c:v>4</c:v>
                </c:pt>
                <c:pt idx="23">
                  <c:v>5</c:v>
                </c:pt>
                <c:pt idx="24">
                  <c:v>6</c:v>
                </c:pt>
                <c:pt idx="25">
                  <c:v>7</c:v>
                </c:pt>
                <c:pt idx="26">
                  <c:v>8</c:v>
                </c:pt>
                <c:pt idx="27">
                  <c:v>9</c:v>
                </c:pt>
                <c:pt idx="28">
                  <c:v>10</c:v>
                </c:pt>
                <c:pt idx="29">
                  <c:v>11</c:v>
                </c:pt>
                <c:pt idx="30">
                  <c:v>12</c:v>
                </c:pt>
                <c:pt idx="31">
                  <c:v>13</c:v>
                </c:pt>
                <c:pt idx="32">
                  <c:v>14</c:v>
                </c:pt>
                <c:pt idx="33">
                  <c:v>15</c:v>
                </c:pt>
                <c:pt idx="34">
                  <c:v>16</c:v>
                </c:pt>
                <c:pt idx="35">
                  <c:v>17</c:v>
                </c:pt>
                <c:pt idx="36">
                  <c:v>18</c:v>
                </c:pt>
                <c:pt idx="37">
                  <c:v>19</c:v>
                </c:pt>
                <c:pt idx="38">
                  <c:v>20</c:v>
                </c:pt>
                <c:pt idx="39">
                  <c:v>21</c:v>
                </c:pt>
                <c:pt idx="40">
                  <c:v>22</c:v>
                </c:pt>
                <c:pt idx="41">
                  <c:v>23</c:v>
                </c:pt>
                <c:pt idx="42">
                  <c:v>24</c:v>
                </c:pt>
                <c:pt idx="43">
                  <c:v>25</c:v>
                </c:pt>
                <c:pt idx="44">
                  <c:v>26</c:v>
                </c:pt>
                <c:pt idx="45">
                  <c:v>27</c:v>
                </c:pt>
                <c:pt idx="46">
                  <c:v>28</c:v>
                </c:pt>
                <c:pt idx="47">
                  <c:v>29</c:v>
                </c:pt>
                <c:pt idx="48">
                  <c:v>30</c:v>
                </c:pt>
                <c:pt idx="49">
                  <c:v>31</c:v>
                </c:pt>
                <c:pt idx="50">
                  <c:v>32</c:v>
                </c:pt>
                <c:pt idx="51">
                  <c:v>33</c:v>
                </c:pt>
                <c:pt idx="52">
                  <c:v>34</c:v>
                </c:pt>
              </c:numCache>
            </c:numRef>
          </c:cat>
          <c:val>
            <c:numRef>
              <c:f>data!$B$9:$B$61</c:f>
              <c:numCache>
                <c:formatCode>General</c:formatCode>
                <c:ptCount val="53"/>
                <c:pt idx="2" formatCode="0.0%">
                  <c:v>1.0123928146710897</c:v>
                </c:pt>
                <c:pt idx="3" formatCode="0.0%">
                  <c:v>1.0083244664204793</c:v>
                </c:pt>
                <c:pt idx="4" formatCode="0.0%">
                  <c:v>1.0033798585466609</c:v>
                </c:pt>
                <c:pt idx="5" formatCode="0.0%">
                  <c:v>1.0057582775239406</c:v>
                </c:pt>
                <c:pt idx="6" formatCode="0.0%">
                  <c:v>1.0063215872817175</c:v>
                </c:pt>
                <c:pt idx="7" formatCode="0.0%">
                  <c:v>1.006008637416286</c:v>
                </c:pt>
                <c:pt idx="8" formatCode="0.0%">
                  <c:v>1.0040057582775239</c:v>
                </c:pt>
                <c:pt idx="9" formatCode="0.0%">
                  <c:v>1.0021280590849346</c:v>
                </c:pt>
                <c:pt idx="10" formatCode="0.0%">
                  <c:v>1.0029417287350566</c:v>
                </c:pt>
                <c:pt idx="11" formatCode="0.0%">
                  <c:v>1.0020654691118482</c:v>
                </c:pt>
                <c:pt idx="12" formatCode="0.0%">
                  <c:v>1.0016273393002442</c:v>
                </c:pt>
                <c:pt idx="13" formatCode="0.0%">
                  <c:v>1.0024410089503661</c:v>
                </c:pt>
                <c:pt idx="14" formatCode="0.0%">
                  <c:v>0.99455467234149086</c:v>
                </c:pt>
                <c:pt idx="15" formatCode="0.0%">
                  <c:v>0.9970582712649434</c:v>
                </c:pt>
                <c:pt idx="16" formatCode="0.0%">
                  <c:v>0.99662014145333921</c:v>
                </c:pt>
                <c:pt idx="17" formatCode="0.0%">
                  <c:v>0.99868561056518745</c:v>
                </c:pt>
                <c:pt idx="18" formatCode="0.0%">
                  <c:v>1</c:v>
                </c:pt>
                <c:pt idx="19" formatCode="0.0%">
                  <c:v>1.0002503598923453</c:v>
                </c:pt>
                <c:pt idx="20" formatCode="0.0%">
                  <c:v>1.0028791387619704</c:v>
                </c:pt>
                <c:pt idx="21" formatCode="0.0%">
                  <c:v>1.0016899292733303</c:v>
                </c:pt>
                <c:pt idx="22" formatCode="0.0%">
                  <c:v>1.0017525192464167</c:v>
                </c:pt>
                <c:pt idx="23" formatCode="0.0%">
                  <c:v>1.000813669650122</c:v>
                </c:pt>
                <c:pt idx="24" formatCode="0.0%">
                  <c:v>1.0017525192464167</c:v>
                </c:pt>
                <c:pt idx="25" formatCode="0.0%">
                  <c:v>1.0026913688427115</c:v>
                </c:pt>
                <c:pt idx="26" formatCode="0.0%">
                  <c:v>1.0021280590849346</c:v>
                </c:pt>
                <c:pt idx="27" formatCode="0.0%">
                  <c:v>1.0024410089503661</c:v>
                </c:pt>
                <c:pt idx="28" formatCode="0.0%">
                  <c:v>1.0040683482506103</c:v>
                </c:pt>
                <c:pt idx="29" formatCode="0.0%">
                  <c:v>1.0005633097577769</c:v>
                </c:pt>
                <c:pt idx="30" formatCode="0.0%">
                  <c:v>1.0012517994617263</c:v>
                </c:pt>
                <c:pt idx="31" formatCode="0.0%">
                  <c:v>1.0019402891656757</c:v>
                </c:pt>
                <c:pt idx="32" formatCode="0.0%">
                  <c:v>1.0020654691118482</c:v>
                </c:pt>
                <c:pt idx="33" formatCode="0.0%">
                  <c:v>1.003004318708143</c:v>
                </c:pt>
                <c:pt idx="34" formatCode="0.0%">
                  <c:v>1.0033172685735745</c:v>
                </c:pt>
                <c:pt idx="35" formatCode="0.0%">
                  <c:v>1.0061338173624585</c:v>
                </c:pt>
                <c:pt idx="36" formatCode="0.0%">
                  <c:v>1.0078863366088753</c:v>
                </c:pt>
                <c:pt idx="37" formatCode="0.0%">
                  <c:v>1.0093884959629467</c:v>
                </c:pt>
                <c:pt idx="38" formatCode="0.0%">
                  <c:v>1.0122050447518307</c:v>
                </c:pt>
                <c:pt idx="39" formatCode="0.0%">
                  <c:v>1.015459723352319</c:v>
                </c:pt>
                <c:pt idx="40" formatCode="0.0%">
                  <c:v>1.0174000125179947</c:v>
                </c:pt>
                <c:pt idx="41" formatCode="0.0%">
                  <c:v>1.0185892220066346</c:v>
                </c:pt>
                <c:pt idx="42" formatCode="0.0%">
                  <c:v>1.020905051010828</c:v>
                </c:pt>
                <c:pt idx="43" formatCode="0.0%">
                  <c:v>1.0190899417913251</c:v>
                </c:pt>
                <c:pt idx="44" formatCode="0.0%">
                  <c:v>1.022469800337986</c:v>
                </c:pt>
                <c:pt idx="45" formatCode="0.0%">
                  <c:v>1.0232834699881079</c:v>
                </c:pt>
                <c:pt idx="46" formatCode="0.0%">
                  <c:v>1.0261626087500781</c:v>
                </c:pt>
                <c:pt idx="47" formatCode="0.0%">
                  <c:v>1.0283532578080992</c:v>
                </c:pt>
                <c:pt idx="48" formatCode="0.0%">
                  <c:v>1.0311072166238968</c:v>
                </c:pt>
                <c:pt idx="49" formatCode="0.0%">
                  <c:v>1.0326093759779684</c:v>
                </c:pt>
                <c:pt idx="50" formatCode="0.0%">
                  <c:v>1.0402453526944984</c:v>
                </c:pt>
                <c:pt idx="51" formatCode="0.0%">
                  <c:v>1.040182762721412</c:v>
                </c:pt>
                <c:pt idx="52" formatCode="0.0%">
                  <c:v>1.0413719722100518</c:v>
                </c:pt>
              </c:numCache>
            </c:numRef>
          </c:val>
          <c:smooth val="0"/>
        </c:ser>
        <c:dLbls>
          <c:showLegendKey val="0"/>
          <c:showVal val="0"/>
          <c:showCatName val="0"/>
          <c:showSerName val="0"/>
          <c:showPercent val="0"/>
          <c:showBubbleSize val="0"/>
        </c:dLbls>
        <c:marker val="1"/>
        <c:smooth val="0"/>
        <c:axId val="278178816"/>
        <c:axId val="195536576"/>
      </c:lineChart>
      <c:catAx>
        <c:axId val="278178816"/>
        <c:scaling>
          <c:orientation val="minMax"/>
        </c:scaling>
        <c:delete val="0"/>
        <c:axPos val="b"/>
        <c:title>
          <c:tx>
            <c:rich>
              <a:bodyPr/>
              <a:lstStyle/>
              <a:p>
                <a:pPr>
                  <a:defRPr sz="1600">
                    <a:latin typeface="Gill Sans MT" pitchFamily="34" charset="0"/>
                  </a:defRPr>
                </a:pPr>
                <a:r>
                  <a:rPr lang="en-US" sz="1600" dirty="0">
                    <a:latin typeface="Gill Sans MT" pitchFamily="34" charset="0"/>
                  </a:rPr>
                  <a:t>Length of recession (months)	</a:t>
                </a:r>
                <a:r>
                  <a:rPr lang="en-US" sz="1600" dirty="0" smtClean="0">
                    <a:latin typeface="Gill Sans MT" pitchFamily="34" charset="0"/>
                  </a:rPr>
                  <a:t>Months </a:t>
                </a:r>
                <a:r>
                  <a:rPr lang="en-US" sz="1600" dirty="0">
                    <a:latin typeface="Gill Sans MT" pitchFamily="34" charset="0"/>
                  </a:rPr>
                  <a:t>since recession's end</a:t>
                </a:r>
              </a:p>
            </c:rich>
          </c:tx>
          <c:layout>
            <c:manualLayout>
              <c:xMode val="edge"/>
              <c:yMode val="edge"/>
              <c:x val="0.1039477508650519"/>
              <c:y val="0.91048015873015875"/>
            </c:manualLayout>
          </c:layout>
          <c:overlay val="0"/>
        </c:title>
        <c:numFmt formatCode="General" sourceLinked="1"/>
        <c:majorTickMark val="out"/>
        <c:minorTickMark val="none"/>
        <c:tickLblPos val="nextTo"/>
        <c:txPr>
          <a:bodyPr/>
          <a:lstStyle/>
          <a:p>
            <a:pPr>
              <a:defRPr sz="1800">
                <a:latin typeface="Gill Sans MT" pitchFamily="34" charset="0"/>
              </a:defRPr>
            </a:pPr>
            <a:endParaRPr lang="en-US"/>
          </a:p>
        </c:txPr>
        <c:crossAx val="195536576"/>
        <c:crosses val="autoZero"/>
        <c:auto val="1"/>
        <c:lblAlgn val="ctr"/>
        <c:lblOffset val="100"/>
        <c:tickLblSkip val="4"/>
        <c:tickMarkSkip val="4"/>
        <c:noMultiLvlLbl val="0"/>
      </c:catAx>
      <c:valAx>
        <c:axId val="195536576"/>
        <c:scaling>
          <c:orientation val="minMax"/>
          <c:max val="1.08"/>
          <c:min val="0.97"/>
        </c:scaling>
        <c:delete val="0"/>
        <c:axPos val="l"/>
        <c:title>
          <c:tx>
            <c:rich>
              <a:bodyPr rot="-5400000" vert="horz"/>
              <a:lstStyle/>
              <a:p>
                <a:pPr>
                  <a:defRPr sz="1600">
                    <a:latin typeface="Gill Sans MT" pitchFamily="34" charset="0"/>
                  </a:defRPr>
                </a:pPr>
                <a:r>
                  <a:rPr lang="en-US" sz="1600">
                    <a:latin typeface="Gill Sans MT" pitchFamily="34" charset="0"/>
                  </a:rPr>
                  <a:t>Share of total jobs, start of recovery= 100%</a:t>
                </a:r>
              </a:p>
            </c:rich>
          </c:tx>
          <c:layout>
            <c:manualLayout>
              <c:xMode val="edge"/>
              <c:yMode val="edge"/>
              <c:x val="7.3966855116224398E-3"/>
              <c:y val="0.15448011411235787"/>
            </c:manualLayout>
          </c:layout>
          <c:overlay val="0"/>
        </c:title>
        <c:numFmt formatCode="0%" sourceLinked="0"/>
        <c:majorTickMark val="out"/>
        <c:minorTickMark val="none"/>
        <c:tickLblPos val="nextTo"/>
        <c:txPr>
          <a:bodyPr/>
          <a:lstStyle/>
          <a:p>
            <a:pPr>
              <a:defRPr sz="1300">
                <a:latin typeface="Gill Sans MT" pitchFamily="34" charset="0"/>
              </a:defRPr>
            </a:pPr>
            <a:endParaRPr lang="en-US"/>
          </a:p>
        </c:txPr>
        <c:crossAx val="278178816"/>
        <c:crosses val="autoZero"/>
        <c:crossBetween val="midCat"/>
        <c:majorUnit val="3.0000000000000006E-2"/>
      </c:valAx>
    </c:plotArea>
    <c:plotVisOnly val="1"/>
    <c:dispBlanksAs val="gap"/>
    <c:showDLblsOverMax val="0"/>
  </c:chart>
  <c:spPr>
    <a:ln>
      <a:noFill/>
    </a:ln>
  </c:spPr>
  <c:txPr>
    <a:bodyPr/>
    <a:lstStyle/>
    <a:p>
      <a:pPr>
        <a:defRPr>
          <a:latin typeface="Myriad Pro" pitchFamily="34" charset="0"/>
        </a:defRPr>
      </a:pPr>
      <a:endParaRPr lang="en-US"/>
    </a:p>
  </c:txPr>
  <c:externalData r:id="rId1">
    <c:autoUpdate val="0"/>
  </c:externalData>
  <c:userShapes r:id="rId2"/>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smtClean="0"/>
              <a:t>Federal Reserve Balance Sheet</a:t>
            </a:r>
            <a:endParaRPr lang="en-US" sz="3200" dirty="0"/>
          </a:p>
        </c:rich>
      </c:tx>
      <c:layout>
        <c:manualLayout>
          <c:xMode val="edge"/>
          <c:yMode val="edge"/>
          <c:x val="0.16946070757231438"/>
          <c:y val="3.6285714285714282E-2"/>
        </c:manualLayout>
      </c:layout>
      <c:overlay val="1"/>
    </c:title>
    <c:autoTitleDeleted val="0"/>
    <c:plotArea>
      <c:layout>
        <c:manualLayout>
          <c:layoutTarget val="inner"/>
          <c:xMode val="edge"/>
          <c:yMode val="edge"/>
          <c:x val="9.5290295429677638E-2"/>
          <c:y val="3.8508253968253962E-2"/>
          <c:w val="0.75020340599837276"/>
          <c:h val="0.86059396825396828"/>
        </c:manualLayout>
      </c:layout>
      <c:areaChart>
        <c:grouping val="stacked"/>
        <c:varyColors val="0"/>
        <c:ser>
          <c:idx val="0"/>
          <c:order val="0"/>
          <c:tx>
            <c:strRef>
              <c:f>'ChartData09-09-12 FED Balance S'!$B$1</c:f>
              <c:strCache>
                <c:ptCount val="1"/>
                <c:pt idx="0">
                  <c:v>Traditional Security Holdings</c:v>
                </c:pt>
              </c:strCache>
            </c:strRef>
          </c:tx>
          <c:spPr>
            <a:solidFill>
              <a:srgbClr val="00AEEF">
                <a:alpha val="63000"/>
              </a:srgbClr>
            </a:solidFill>
          </c:spPr>
          <c:cat>
            <c:numRef>
              <c:f>'ChartData09-09-12 FED Balance S'!$A$2:$A$297</c:f>
              <c:numCache>
                <c:formatCode>m/d/yyyy</c:formatCode>
                <c:ptCount val="296"/>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41080</c:v>
                </c:pt>
                <c:pt idx="285">
                  <c:v>41087</c:v>
                </c:pt>
                <c:pt idx="286">
                  <c:v>41094</c:v>
                </c:pt>
                <c:pt idx="287">
                  <c:v>41101</c:v>
                </c:pt>
                <c:pt idx="288">
                  <c:v>41108</c:v>
                </c:pt>
                <c:pt idx="289">
                  <c:v>41115</c:v>
                </c:pt>
                <c:pt idx="290">
                  <c:v>41122</c:v>
                </c:pt>
                <c:pt idx="291">
                  <c:v>41129</c:v>
                </c:pt>
                <c:pt idx="292">
                  <c:v>41136</c:v>
                </c:pt>
                <c:pt idx="293">
                  <c:v>41143</c:v>
                </c:pt>
                <c:pt idx="294">
                  <c:v>41150</c:v>
                </c:pt>
                <c:pt idx="295">
                  <c:v>41157</c:v>
                </c:pt>
              </c:numCache>
            </c:numRef>
          </c:cat>
          <c:val>
            <c:numRef>
              <c:f>'ChartData09-09-12 FED Balance S'!$B$2:$B$297</c:f>
              <c:numCache>
                <c:formatCode>General</c:formatCode>
                <c:ptCount val="296"/>
                <c:pt idx="0">
                  <c:v>771569</c:v>
                </c:pt>
                <c:pt idx="1">
                  <c:v>775795</c:v>
                </c:pt>
                <c:pt idx="2">
                  <c:v>777708</c:v>
                </c:pt>
                <c:pt idx="3">
                  <c:v>777213</c:v>
                </c:pt>
                <c:pt idx="4">
                  <c:v>777579</c:v>
                </c:pt>
                <c:pt idx="5">
                  <c:v>776052</c:v>
                </c:pt>
                <c:pt idx="6">
                  <c:v>777917</c:v>
                </c:pt>
                <c:pt idx="7">
                  <c:v>776444</c:v>
                </c:pt>
                <c:pt idx="8">
                  <c:v>777065</c:v>
                </c:pt>
                <c:pt idx="9">
                  <c:v>778604</c:v>
                </c:pt>
                <c:pt idx="10">
                  <c:v>778560</c:v>
                </c:pt>
                <c:pt idx="11">
                  <c:v>779210</c:v>
                </c:pt>
                <c:pt idx="12">
                  <c:v>780301</c:v>
                </c:pt>
                <c:pt idx="13">
                  <c:v>778991</c:v>
                </c:pt>
                <c:pt idx="14">
                  <c:v>780336</c:v>
                </c:pt>
                <c:pt idx="15">
                  <c:v>781361</c:v>
                </c:pt>
                <c:pt idx="16">
                  <c:v>782129</c:v>
                </c:pt>
                <c:pt idx="17">
                  <c:v>783936</c:v>
                </c:pt>
                <c:pt idx="18">
                  <c:v>786752</c:v>
                </c:pt>
                <c:pt idx="19">
                  <c:v>786550</c:v>
                </c:pt>
                <c:pt idx="20">
                  <c:v>785997</c:v>
                </c:pt>
                <c:pt idx="21">
                  <c:v>786033</c:v>
                </c:pt>
                <c:pt idx="22">
                  <c:v>784360</c:v>
                </c:pt>
                <c:pt idx="23">
                  <c:v>786772</c:v>
                </c:pt>
                <c:pt idx="24">
                  <c:v>785699</c:v>
                </c:pt>
                <c:pt idx="25">
                  <c:v>787147</c:v>
                </c:pt>
                <c:pt idx="26">
                  <c:v>780390</c:v>
                </c:pt>
                <c:pt idx="27">
                  <c:v>787374</c:v>
                </c:pt>
                <c:pt idx="28">
                  <c:v>785962</c:v>
                </c:pt>
                <c:pt idx="29">
                  <c:v>786062</c:v>
                </c:pt>
                <c:pt idx="30">
                  <c:v>784674</c:v>
                </c:pt>
                <c:pt idx="31">
                  <c:v>787327</c:v>
                </c:pt>
                <c:pt idx="32">
                  <c:v>785954</c:v>
                </c:pt>
                <c:pt idx="33">
                  <c:v>784532</c:v>
                </c:pt>
                <c:pt idx="34">
                  <c:v>779362</c:v>
                </c:pt>
                <c:pt idx="35">
                  <c:v>773755</c:v>
                </c:pt>
                <c:pt idx="36">
                  <c:v>774120</c:v>
                </c:pt>
                <c:pt idx="37">
                  <c:v>777459</c:v>
                </c:pt>
                <c:pt idx="38">
                  <c:v>776315</c:v>
                </c:pt>
                <c:pt idx="39">
                  <c:v>775901</c:v>
                </c:pt>
                <c:pt idx="40">
                  <c:v>776557</c:v>
                </c:pt>
                <c:pt idx="41">
                  <c:v>773723</c:v>
                </c:pt>
                <c:pt idx="42">
                  <c:v>773131</c:v>
                </c:pt>
                <c:pt idx="43">
                  <c:v>771470</c:v>
                </c:pt>
                <c:pt idx="44">
                  <c:v>772354</c:v>
                </c:pt>
                <c:pt idx="45">
                  <c:v>771535</c:v>
                </c:pt>
                <c:pt idx="46">
                  <c:v>770663</c:v>
                </c:pt>
                <c:pt idx="47">
                  <c:v>771677</c:v>
                </c:pt>
                <c:pt idx="48">
                  <c:v>773958</c:v>
                </c:pt>
                <c:pt idx="49">
                  <c:v>766809</c:v>
                </c:pt>
                <c:pt idx="50">
                  <c:v>758996</c:v>
                </c:pt>
                <c:pt idx="51">
                  <c:v>740475</c:v>
                </c:pt>
                <c:pt idx="52">
                  <c:v>724107</c:v>
                </c:pt>
                <c:pt idx="53">
                  <c:v>718496</c:v>
                </c:pt>
                <c:pt idx="54">
                  <c:v>721165</c:v>
                </c:pt>
                <c:pt idx="55">
                  <c:v>712865</c:v>
                </c:pt>
                <c:pt idx="56">
                  <c:v>706841</c:v>
                </c:pt>
                <c:pt idx="57">
                  <c:v>701397</c:v>
                </c:pt>
                <c:pt idx="58">
                  <c:v>703622</c:v>
                </c:pt>
                <c:pt idx="59">
                  <c:v>697345</c:v>
                </c:pt>
                <c:pt idx="60">
                  <c:v>698899</c:v>
                </c:pt>
                <c:pt idx="61">
                  <c:v>694345</c:v>
                </c:pt>
                <c:pt idx="62">
                  <c:v>697494</c:v>
                </c:pt>
                <c:pt idx="63">
                  <c:v>664666</c:v>
                </c:pt>
                <c:pt idx="64">
                  <c:v>619037</c:v>
                </c:pt>
                <c:pt idx="65">
                  <c:v>503479</c:v>
                </c:pt>
                <c:pt idx="66">
                  <c:v>451112</c:v>
                </c:pt>
                <c:pt idx="67">
                  <c:v>410205</c:v>
                </c:pt>
                <c:pt idx="68">
                  <c:v>378971</c:v>
                </c:pt>
                <c:pt idx="69">
                  <c:v>385300</c:v>
                </c:pt>
                <c:pt idx="70">
                  <c:v>377491</c:v>
                </c:pt>
                <c:pt idx="71">
                  <c:v>369513</c:v>
                </c:pt>
                <c:pt idx="72">
                  <c:v>371762</c:v>
                </c:pt>
                <c:pt idx="73">
                  <c:v>378343</c:v>
                </c:pt>
                <c:pt idx="74">
                  <c:v>371291</c:v>
                </c:pt>
                <c:pt idx="75">
                  <c:v>375350</c:v>
                </c:pt>
                <c:pt idx="76">
                  <c:v>359344</c:v>
                </c:pt>
                <c:pt idx="77">
                  <c:v>366701</c:v>
                </c:pt>
                <c:pt idx="78">
                  <c:v>361356</c:v>
                </c:pt>
                <c:pt idx="79">
                  <c:v>369150</c:v>
                </c:pt>
                <c:pt idx="80">
                  <c:v>374734</c:v>
                </c:pt>
                <c:pt idx="81">
                  <c:v>362533</c:v>
                </c:pt>
                <c:pt idx="82">
                  <c:v>352521</c:v>
                </c:pt>
                <c:pt idx="83">
                  <c:v>346432</c:v>
                </c:pt>
                <c:pt idx="84">
                  <c:v>348242</c:v>
                </c:pt>
                <c:pt idx="85">
                  <c:v>354689</c:v>
                </c:pt>
                <c:pt idx="86">
                  <c:v>333430</c:v>
                </c:pt>
                <c:pt idx="87">
                  <c:v>328606</c:v>
                </c:pt>
                <c:pt idx="88">
                  <c:v>311701</c:v>
                </c:pt>
                <c:pt idx="89">
                  <c:v>304146</c:v>
                </c:pt>
                <c:pt idx="90">
                  <c:v>271610</c:v>
                </c:pt>
                <c:pt idx="91">
                  <c:v>220811</c:v>
                </c:pt>
                <c:pt idx="92">
                  <c:v>265250</c:v>
                </c:pt>
                <c:pt idx="93">
                  <c:v>256154</c:v>
                </c:pt>
                <c:pt idx="94">
                  <c:v>253398</c:v>
                </c:pt>
                <c:pt idx="95">
                  <c:v>253919</c:v>
                </c:pt>
                <c:pt idx="96">
                  <c:v>255814</c:v>
                </c:pt>
                <c:pt idx="97">
                  <c:v>258094</c:v>
                </c:pt>
                <c:pt idx="98">
                  <c:v>270934</c:v>
                </c:pt>
                <c:pt idx="99">
                  <c:v>280096</c:v>
                </c:pt>
                <c:pt idx="100">
                  <c:v>229310</c:v>
                </c:pt>
                <c:pt idx="101">
                  <c:v>236321</c:v>
                </c:pt>
                <c:pt idx="102">
                  <c:v>239033</c:v>
                </c:pt>
                <c:pt idx="103">
                  <c:v>291501</c:v>
                </c:pt>
                <c:pt idx="104">
                  <c:v>296299</c:v>
                </c:pt>
                <c:pt idx="105">
                  <c:v>306157</c:v>
                </c:pt>
                <c:pt idx="106">
                  <c:v>334820</c:v>
                </c:pt>
                <c:pt idx="107">
                  <c:v>334579</c:v>
                </c:pt>
                <c:pt idx="108">
                  <c:v>342748</c:v>
                </c:pt>
                <c:pt idx="109">
                  <c:v>348040</c:v>
                </c:pt>
                <c:pt idx="110">
                  <c:v>351544</c:v>
                </c:pt>
                <c:pt idx="111">
                  <c:v>353377</c:v>
                </c:pt>
                <c:pt idx="112">
                  <c:v>356844</c:v>
                </c:pt>
                <c:pt idx="113">
                  <c:v>321754</c:v>
                </c:pt>
                <c:pt idx="114">
                  <c:v>327313</c:v>
                </c:pt>
                <c:pt idx="115">
                  <c:v>329650</c:v>
                </c:pt>
                <c:pt idx="116">
                  <c:v>345998</c:v>
                </c:pt>
                <c:pt idx="117">
                  <c:v>376921</c:v>
                </c:pt>
                <c:pt idx="118">
                  <c:v>405314</c:v>
                </c:pt>
                <c:pt idx="119">
                  <c:v>408576</c:v>
                </c:pt>
                <c:pt idx="120">
                  <c:v>422292</c:v>
                </c:pt>
                <c:pt idx="121">
                  <c:v>432574</c:v>
                </c:pt>
                <c:pt idx="122">
                  <c:v>431916</c:v>
                </c:pt>
                <c:pt idx="123">
                  <c:v>430578</c:v>
                </c:pt>
                <c:pt idx="124">
                  <c:v>431082</c:v>
                </c:pt>
                <c:pt idx="125">
                  <c:v>438024</c:v>
                </c:pt>
                <c:pt idx="126">
                  <c:v>437118</c:v>
                </c:pt>
                <c:pt idx="127">
                  <c:v>437120</c:v>
                </c:pt>
                <c:pt idx="128">
                  <c:v>438863</c:v>
                </c:pt>
                <c:pt idx="129">
                  <c:v>442671</c:v>
                </c:pt>
                <c:pt idx="130">
                  <c:v>446005</c:v>
                </c:pt>
                <c:pt idx="131">
                  <c:v>455807</c:v>
                </c:pt>
                <c:pt idx="132">
                  <c:v>449567</c:v>
                </c:pt>
                <c:pt idx="133">
                  <c:v>454174</c:v>
                </c:pt>
                <c:pt idx="134">
                  <c:v>460530</c:v>
                </c:pt>
                <c:pt idx="135">
                  <c:v>459666</c:v>
                </c:pt>
                <c:pt idx="136">
                  <c:v>451132</c:v>
                </c:pt>
                <c:pt idx="137">
                  <c:v>446152</c:v>
                </c:pt>
                <c:pt idx="138">
                  <c:v>447315</c:v>
                </c:pt>
                <c:pt idx="139">
                  <c:v>447992</c:v>
                </c:pt>
                <c:pt idx="140">
                  <c:v>448394</c:v>
                </c:pt>
                <c:pt idx="141">
                  <c:v>453715</c:v>
                </c:pt>
                <c:pt idx="142">
                  <c:v>450996</c:v>
                </c:pt>
                <c:pt idx="143">
                  <c:v>454473</c:v>
                </c:pt>
                <c:pt idx="144">
                  <c:v>455958</c:v>
                </c:pt>
                <c:pt idx="145">
                  <c:v>457180</c:v>
                </c:pt>
                <c:pt idx="146">
                  <c:v>459112</c:v>
                </c:pt>
                <c:pt idx="147">
                  <c:v>460214</c:v>
                </c:pt>
                <c:pt idx="148">
                  <c:v>458990</c:v>
                </c:pt>
                <c:pt idx="149">
                  <c:v>459404</c:v>
                </c:pt>
                <c:pt idx="150">
                  <c:v>450358</c:v>
                </c:pt>
                <c:pt idx="151">
                  <c:v>451670</c:v>
                </c:pt>
                <c:pt idx="152">
                  <c:v>448953</c:v>
                </c:pt>
                <c:pt idx="153">
                  <c:v>449853</c:v>
                </c:pt>
                <c:pt idx="154">
                  <c:v>449859</c:v>
                </c:pt>
                <c:pt idx="155">
                  <c:v>450261</c:v>
                </c:pt>
                <c:pt idx="156">
                  <c:v>449442</c:v>
                </c:pt>
                <c:pt idx="157">
                  <c:v>442627</c:v>
                </c:pt>
                <c:pt idx="158">
                  <c:v>450529</c:v>
                </c:pt>
                <c:pt idx="159">
                  <c:v>452176</c:v>
                </c:pt>
                <c:pt idx="160">
                  <c:v>453511</c:v>
                </c:pt>
                <c:pt idx="161">
                  <c:v>452936</c:v>
                </c:pt>
                <c:pt idx="162">
                  <c:v>454235</c:v>
                </c:pt>
                <c:pt idx="163">
                  <c:v>445813</c:v>
                </c:pt>
                <c:pt idx="164">
                  <c:v>446183</c:v>
                </c:pt>
                <c:pt idx="165">
                  <c:v>448784</c:v>
                </c:pt>
                <c:pt idx="166">
                  <c:v>448939</c:v>
                </c:pt>
                <c:pt idx="167">
                  <c:v>448184</c:v>
                </c:pt>
                <c:pt idx="168">
                  <c:v>449211</c:v>
                </c:pt>
                <c:pt idx="169">
                  <c:v>447232</c:v>
                </c:pt>
                <c:pt idx="170">
                  <c:v>448492</c:v>
                </c:pt>
                <c:pt idx="171">
                  <c:v>447841</c:v>
                </c:pt>
                <c:pt idx="172">
                  <c:v>445608</c:v>
                </c:pt>
                <c:pt idx="173">
                  <c:v>445630</c:v>
                </c:pt>
                <c:pt idx="174">
                  <c:v>449721</c:v>
                </c:pt>
                <c:pt idx="175">
                  <c:v>451811</c:v>
                </c:pt>
                <c:pt idx="176">
                  <c:v>444166</c:v>
                </c:pt>
                <c:pt idx="177">
                  <c:v>444839</c:v>
                </c:pt>
                <c:pt idx="178">
                  <c:v>449317</c:v>
                </c:pt>
                <c:pt idx="179">
                  <c:v>449805</c:v>
                </c:pt>
                <c:pt idx="180">
                  <c:v>449689</c:v>
                </c:pt>
                <c:pt idx="181">
                  <c:v>451257</c:v>
                </c:pt>
                <c:pt idx="182">
                  <c:v>447588</c:v>
                </c:pt>
                <c:pt idx="183">
                  <c:v>447833</c:v>
                </c:pt>
                <c:pt idx="184">
                  <c:v>448094</c:v>
                </c:pt>
                <c:pt idx="185">
                  <c:v>450396</c:v>
                </c:pt>
                <c:pt idx="186">
                  <c:v>450848</c:v>
                </c:pt>
                <c:pt idx="187">
                  <c:v>450315</c:v>
                </c:pt>
                <c:pt idx="188">
                  <c:v>450799</c:v>
                </c:pt>
                <c:pt idx="189">
                  <c:v>445460</c:v>
                </c:pt>
                <c:pt idx="190">
                  <c:v>445083</c:v>
                </c:pt>
                <c:pt idx="191">
                  <c:v>445637</c:v>
                </c:pt>
                <c:pt idx="192">
                  <c:v>443690</c:v>
                </c:pt>
                <c:pt idx="193">
                  <c:v>442213</c:v>
                </c:pt>
                <c:pt idx="194">
                  <c:v>441490</c:v>
                </c:pt>
                <c:pt idx="195">
                  <c:v>441944</c:v>
                </c:pt>
                <c:pt idx="196">
                  <c:v>438012</c:v>
                </c:pt>
                <c:pt idx="197">
                  <c:v>444825</c:v>
                </c:pt>
                <c:pt idx="198">
                  <c:v>438779</c:v>
                </c:pt>
                <c:pt idx="199">
                  <c:v>442729</c:v>
                </c:pt>
                <c:pt idx="200">
                  <c:v>446947</c:v>
                </c:pt>
                <c:pt idx="201">
                  <c:v>442829</c:v>
                </c:pt>
                <c:pt idx="202">
                  <c:v>437660</c:v>
                </c:pt>
                <c:pt idx="203">
                  <c:v>438875</c:v>
                </c:pt>
                <c:pt idx="204">
                  <c:v>437592</c:v>
                </c:pt>
                <c:pt idx="205">
                  <c:v>435404</c:v>
                </c:pt>
                <c:pt idx="206">
                  <c:v>443435</c:v>
                </c:pt>
                <c:pt idx="207">
                  <c:v>428957</c:v>
                </c:pt>
                <c:pt idx="208">
                  <c:v>443165</c:v>
                </c:pt>
                <c:pt idx="209">
                  <c:v>431374</c:v>
                </c:pt>
                <c:pt idx="210">
                  <c:v>427794</c:v>
                </c:pt>
                <c:pt idx="211">
                  <c:v>438107</c:v>
                </c:pt>
                <c:pt idx="212">
                  <c:v>429603</c:v>
                </c:pt>
                <c:pt idx="213">
                  <c:v>432288</c:v>
                </c:pt>
                <c:pt idx="214">
                  <c:v>429782</c:v>
                </c:pt>
                <c:pt idx="215">
                  <c:v>439027</c:v>
                </c:pt>
                <c:pt idx="216">
                  <c:v>441917</c:v>
                </c:pt>
                <c:pt idx="217">
                  <c:v>443238</c:v>
                </c:pt>
                <c:pt idx="218">
                  <c:v>438432</c:v>
                </c:pt>
                <c:pt idx="219">
                  <c:v>459146</c:v>
                </c:pt>
                <c:pt idx="220">
                  <c:v>454216</c:v>
                </c:pt>
                <c:pt idx="221">
                  <c:v>448220</c:v>
                </c:pt>
                <c:pt idx="222">
                  <c:v>437225</c:v>
                </c:pt>
                <c:pt idx="223">
                  <c:v>446889</c:v>
                </c:pt>
                <c:pt idx="224">
                  <c:v>455994</c:v>
                </c:pt>
                <c:pt idx="225">
                  <c:v>471589</c:v>
                </c:pt>
                <c:pt idx="226">
                  <c:v>452001</c:v>
                </c:pt>
                <c:pt idx="227">
                  <c:v>454063</c:v>
                </c:pt>
                <c:pt idx="228">
                  <c:v>461605</c:v>
                </c:pt>
                <c:pt idx="229">
                  <c:v>462834</c:v>
                </c:pt>
                <c:pt idx="230">
                  <c:v>468883</c:v>
                </c:pt>
                <c:pt idx="231">
                  <c:v>464793</c:v>
                </c:pt>
                <c:pt idx="232">
                  <c:v>464085</c:v>
                </c:pt>
                <c:pt idx="233">
                  <c:v>458696</c:v>
                </c:pt>
                <c:pt idx="234">
                  <c:v>460299</c:v>
                </c:pt>
                <c:pt idx="235">
                  <c:v>472054</c:v>
                </c:pt>
                <c:pt idx="236">
                  <c:v>485709</c:v>
                </c:pt>
                <c:pt idx="237">
                  <c:v>496811</c:v>
                </c:pt>
                <c:pt idx="238">
                  <c:v>494000</c:v>
                </c:pt>
                <c:pt idx="239">
                  <c:v>491744</c:v>
                </c:pt>
                <c:pt idx="240">
                  <c:v>496845</c:v>
                </c:pt>
                <c:pt idx="241">
                  <c:v>512072</c:v>
                </c:pt>
                <c:pt idx="242">
                  <c:v>515684</c:v>
                </c:pt>
                <c:pt idx="243">
                  <c:v>510775</c:v>
                </c:pt>
                <c:pt idx="244">
                  <c:v>519850</c:v>
                </c:pt>
                <c:pt idx="245">
                  <c:v>519536</c:v>
                </c:pt>
                <c:pt idx="246">
                  <c:v>525405</c:v>
                </c:pt>
                <c:pt idx="247">
                  <c:v>524480</c:v>
                </c:pt>
                <c:pt idx="248">
                  <c:v>517905</c:v>
                </c:pt>
                <c:pt idx="249">
                  <c:v>517486</c:v>
                </c:pt>
                <c:pt idx="250">
                  <c:v>514739</c:v>
                </c:pt>
                <c:pt idx="251">
                  <c:v>510162</c:v>
                </c:pt>
                <c:pt idx="252">
                  <c:v>526814</c:v>
                </c:pt>
                <c:pt idx="253">
                  <c:v>505911</c:v>
                </c:pt>
                <c:pt idx="254">
                  <c:v>503427</c:v>
                </c:pt>
                <c:pt idx="255">
                  <c:v>505716</c:v>
                </c:pt>
                <c:pt idx="256">
                  <c:v>490977</c:v>
                </c:pt>
                <c:pt idx="257">
                  <c:v>496810</c:v>
                </c:pt>
                <c:pt idx="258">
                  <c:v>490788</c:v>
                </c:pt>
                <c:pt idx="259">
                  <c:v>474409</c:v>
                </c:pt>
                <c:pt idx="260">
                  <c:v>482728</c:v>
                </c:pt>
                <c:pt idx="261">
                  <c:v>484973</c:v>
                </c:pt>
                <c:pt idx="262">
                  <c:v>483227</c:v>
                </c:pt>
                <c:pt idx="263">
                  <c:v>470892</c:v>
                </c:pt>
                <c:pt idx="264">
                  <c:v>465292</c:v>
                </c:pt>
                <c:pt idx="265">
                  <c:v>472524</c:v>
                </c:pt>
                <c:pt idx="266">
                  <c:v>466919</c:v>
                </c:pt>
                <c:pt idx="267">
                  <c:v>445243</c:v>
                </c:pt>
                <c:pt idx="268">
                  <c:v>447442</c:v>
                </c:pt>
                <c:pt idx="269">
                  <c:v>458619</c:v>
                </c:pt>
                <c:pt idx="270">
                  <c:v>452600</c:v>
                </c:pt>
                <c:pt idx="271">
                  <c:v>446744</c:v>
                </c:pt>
                <c:pt idx="272">
                  <c:v>451602</c:v>
                </c:pt>
                <c:pt idx="273">
                  <c:v>449366</c:v>
                </c:pt>
                <c:pt idx="274">
                  <c:v>441680</c:v>
                </c:pt>
                <c:pt idx="275">
                  <c:v>441776</c:v>
                </c:pt>
                <c:pt idx="276">
                  <c:v>439123</c:v>
                </c:pt>
                <c:pt idx="277">
                  <c:v>436185</c:v>
                </c:pt>
                <c:pt idx="278">
                  <c:v>436142</c:v>
                </c:pt>
                <c:pt idx="279">
                  <c:v>428248</c:v>
                </c:pt>
                <c:pt idx="280">
                  <c:v>435211</c:v>
                </c:pt>
                <c:pt idx="281">
                  <c:v>428611</c:v>
                </c:pt>
                <c:pt idx="282">
                  <c:v>429573</c:v>
                </c:pt>
                <c:pt idx="283">
                  <c:v>414984</c:v>
                </c:pt>
                <c:pt idx="284">
                  <c:v>414234</c:v>
                </c:pt>
                <c:pt idx="285">
                  <c:v>410031</c:v>
                </c:pt>
                <c:pt idx="286">
                  <c:v>405357</c:v>
                </c:pt>
                <c:pt idx="287">
                  <c:v>398984</c:v>
                </c:pt>
                <c:pt idx="288">
                  <c:v>398413</c:v>
                </c:pt>
                <c:pt idx="289">
                  <c:v>392384</c:v>
                </c:pt>
                <c:pt idx="290">
                  <c:v>385974</c:v>
                </c:pt>
                <c:pt idx="291">
                  <c:v>373667</c:v>
                </c:pt>
                <c:pt idx="292">
                  <c:v>371892</c:v>
                </c:pt>
                <c:pt idx="293">
                  <c:v>374751</c:v>
                </c:pt>
                <c:pt idx="294">
                  <c:v>370901</c:v>
                </c:pt>
                <c:pt idx="295">
                  <c:v>364148</c:v>
                </c:pt>
              </c:numCache>
            </c:numRef>
          </c:val>
        </c:ser>
        <c:ser>
          <c:idx val="1"/>
          <c:order val="1"/>
          <c:tx>
            <c:strRef>
              <c:f>'ChartData09-09-12 FED Balance S'!$C$1</c:f>
              <c:strCache>
                <c:ptCount val="1"/>
                <c:pt idx="0">
                  <c:v>Long Term Treasury Purchases</c:v>
                </c:pt>
              </c:strCache>
            </c:strRef>
          </c:tx>
          <c:spPr>
            <a:solidFill>
              <a:srgbClr val="C12127">
                <a:alpha val="76000"/>
              </a:srgbClr>
            </a:solidFill>
          </c:spPr>
          <c:cat>
            <c:numRef>
              <c:f>'ChartData09-09-12 FED Balance S'!$A$2:$A$297</c:f>
              <c:numCache>
                <c:formatCode>m/d/yyyy</c:formatCode>
                <c:ptCount val="296"/>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41080</c:v>
                </c:pt>
                <c:pt idx="285">
                  <c:v>41087</c:v>
                </c:pt>
                <c:pt idx="286">
                  <c:v>41094</c:v>
                </c:pt>
                <c:pt idx="287">
                  <c:v>41101</c:v>
                </c:pt>
                <c:pt idx="288">
                  <c:v>41108</c:v>
                </c:pt>
                <c:pt idx="289">
                  <c:v>41115</c:v>
                </c:pt>
                <c:pt idx="290">
                  <c:v>41122</c:v>
                </c:pt>
                <c:pt idx="291">
                  <c:v>41129</c:v>
                </c:pt>
                <c:pt idx="292">
                  <c:v>41136</c:v>
                </c:pt>
                <c:pt idx="293">
                  <c:v>41143</c:v>
                </c:pt>
                <c:pt idx="294">
                  <c:v>41150</c:v>
                </c:pt>
                <c:pt idx="295">
                  <c:v>41157</c:v>
                </c:pt>
              </c:numCache>
            </c:numRef>
          </c:cat>
          <c:val>
            <c:numRef>
              <c:f>'ChartData09-09-12 FED Balance S'!$C$2:$C$297</c:f>
              <c:numCache>
                <c:formatCode>General</c:formatCode>
                <c:ptCount val="296"/>
                <c:pt idx="115">
                  <c:v>286</c:v>
                </c:pt>
                <c:pt idx="116">
                  <c:v>327</c:v>
                </c:pt>
                <c:pt idx="117">
                  <c:v>18563</c:v>
                </c:pt>
                <c:pt idx="118">
                  <c:v>34645</c:v>
                </c:pt>
                <c:pt idx="119">
                  <c:v>48823</c:v>
                </c:pt>
                <c:pt idx="120">
                  <c:v>57685</c:v>
                </c:pt>
                <c:pt idx="121">
                  <c:v>71760</c:v>
                </c:pt>
                <c:pt idx="122">
                  <c:v>84337</c:v>
                </c:pt>
                <c:pt idx="123">
                  <c:v>100826</c:v>
                </c:pt>
                <c:pt idx="124">
                  <c:v>112766</c:v>
                </c:pt>
                <c:pt idx="125">
                  <c:v>128085</c:v>
                </c:pt>
                <c:pt idx="126">
                  <c:v>135134</c:v>
                </c:pt>
                <c:pt idx="127">
                  <c:v>157653</c:v>
                </c:pt>
                <c:pt idx="128">
                  <c:v>167911</c:v>
                </c:pt>
                <c:pt idx="129">
                  <c:v>182434</c:v>
                </c:pt>
                <c:pt idx="130">
                  <c:v>192512</c:v>
                </c:pt>
                <c:pt idx="131">
                  <c:v>202539</c:v>
                </c:pt>
                <c:pt idx="132">
                  <c:v>213082</c:v>
                </c:pt>
                <c:pt idx="133">
                  <c:v>220840</c:v>
                </c:pt>
                <c:pt idx="134">
                  <c:v>223869</c:v>
                </c:pt>
                <c:pt idx="135">
                  <c:v>232899</c:v>
                </c:pt>
                <c:pt idx="136">
                  <c:v>256530</c:v>
                </c:pt>
                <c:pt idx="137">
                  <c:v>270825</c:v>
                </c:pt>
                <c:pt idx="138">
                  <c:v>279606</c:v>
                </c:pt>
                <c:pt idx="139">
                  <c:v>288173</c:v>
                </c:pt>
                <c:pt idx="140">
                  <c:v>293107</c:v>
                </c:pt>
                <c:pt idx="141">
                  <c:v>294455</c:v>
                </c:pt>
                <c:pt idx="142">
                  <c:v>300247</c:v>
                </c:pt>
                <c:pt idx="143">
                  <c:v>302609</c:v>
                </c:pt>
                <c:pt idx="144">
                  <c:v>302631</c:v>
                </c:pt>
                <c:pt idx="145">
                  <c:v>306903</c:v>
                </c:pt>
                <c:pt idx="146">
                  <c:v>306956</c:v>
                </c:pt>
                <c:pt idx="147">
                  <c:v>308029</c:v>
                </c:pt>
                <c:pt idx="148">
                  <c:v>310808</c:v>
                </c:pt>
                <c:pt idx="149">
                  <c:v>310815</c:v>
                </c:pt>
                <c:pt idx="150">
                  <c:v>318693</c:v>
                </c:pt>
                <c:pt idx="151">
                  <c:v>318701</c:v>
                </c:pt>
                <c:pt idx="152">
                  <c:v>318351</c:v>
                </c:pt>
                <c:pt idx="153">
                  <c:v>318360</c:v>
                </c:pt>
                <c:pt idx="154">
                  <c:v>317807</c:v>
                </c:pt>
                <c:pt idx="155">
                  <c:v>317818</c:v>
                </c:pt>
                <c:pt idx="156">
                  <c:v>317827</c:v>
                </c:pt>
                <c:pt idx="157">
                  <c:v>316370</c:v>
                </c:pt>
                <c:pt idx="158">
                  <c:v>316377</c:v>
                </c:pt>
                <c:pt idx="159">
                  <c:v>318215</c:v>
                </c:pt>
                <c:pt idx="160">
                  <c:v>318222</c:v>
                </c:pt>
                <c:pt idx="161">
                  <c:v>317909</c:v>
                </c:pt>
                <c:pt idx="162">
                  <c:v>317889</c:v>
                </c:pt>
                <c:pt idx="163">
                  <c:v>325314</c:v>
                </c:pt>
                <c:pt idx="164">
                  <c:v>325295</c:v>
                </c:pt>
                <c:pt idx="165">
                  <c:v>322266</c:v>
                </c:pt>
                <c:pt idx="166">
                  <c:v>322299</c:v>
                </c:pt>
                <c:pt idx="167">
                  <c:v>323209</c:v>
                </c:pt>
                <c:pt idx="168">
                  <c:v>323243</c:v>
                </c:pt>
                <c:pt idx="169">
                  <c:v>322335</c:v>
                </c:pt>
                <c:pt idx="170">
                  <c:v>322338</c:v>
                </c:pt>
                <c:pt idx="171">
                  <c:v>322340</c:v>
                </c:pt>
                <c:pt idx="172">
                  <c:v>325157</c:v>
                </c:pt>
                <c:pt idx="173">
                  <c:v>325159</c:v>
                </c:pt>
                <c:pt idx="174">
                  <c:v>321694</c:v>
                </c:pt>
                <c:pt idx="175">
                  <c:v>321733</c:v>
                </c:pt>
                <c:pt idx="176">
                  <c:v>328569</c:v>
                </c:pt>
                <c:pt idx="177">
                  <c:v>328608</c:v>
                </c:pt>
                <c:pt idx="178">
                  <c:v>321837</c:v>
                </c:pt>
                <c:pt idx="179">
                  <c:v>321854</c:v>
                </c:pt>
                <c:pt idx="180">
                  <c:v>322275</c:v>
                </c:pt>
                <c:pt idx="181">
                  <c:v>322293</c:v>
                </c:pt>
                <c:pt idx="182">
                  <c:v>322113</c:v>
                </c:pt>
                <c:pt idx="183">
                  <c:v>322120</c:v>
                </c:pt>
                <c:pt idx="184">
                  <c:v>322127</c:v>
                </c:pt>
                <c:pt idx="185">
                  <c:v>322158</c:v>
                </c:pt>
                <c:pt idx="186">
                  <c:v>322166</c:v>
                </c:pt>
                <c:pt idx="187">
                  <c:v>322630</c:v>
                </c:pt>
                <c:pt idx="188">
                  <c:v>322621</c:v>
                </c:pt>
                <c:pt idx="189">
                  <c:v>327390</c:v>
                </c:pt>
                <c:pt idx="190">
                  <c:v>332339</c:v>
                </c:pt>
                <c:pt idx="191">
                  <c:v>333398</c:v>
                </c:pt>
                <c:pt idx="192">
                  <c:v>337009</c:v>
                </c:pt>
                <c:pt idx="193">
                  <c:v>342594</c:v>
                </c:pt>
                <c:pt idx="194">
                  <c:v>353055</c:v>
                </c:pt>
                <c:pt idx="195">
                  <c:v>359617</c:v>
                </c:pt>
                <c:pt idx="196">
                  <c:v>366744</c:v>
                </c:pt>
                <c:pt idx="197">
                  <c:v>368827</c:v>
                </c:pt>
                <c:pt idx="198">
                  <c:v>380370</c:v>
                </c:pt>
                <c:pt idx="199">
                  <c:v>386096</c:v>
                </c:pt>
                <c:pt idx="200">
                  <c:v>388255</c:v>
                </c:pt>
                <c:pt idx="201">
                  <c:v>399287</c:v>
                </c:pt>
                <c:pt idx="202">
                  <c:v>416553</c:v>
                </c:pt>
                <c:pt idx="203">
                  <c:v>444172</c:v>
                </c:pt>
                <c:pt idx="204">
                  <c:v>459301</c:v>
                </c:pt>
                <c:pt idx="205">
                  <c:v>491460</c:v>
                </c:pt>
                <c:pt idx="206">
                  <c:v>507945</c:v>
                </c:pt>
                <c:pt idx="207">
                  <c:v>547627</c:v>
                </c:pt>
                <c:pt idx="208">
                  <c:v>556490</c:v>
                </c:pt>
                <c:pt idx="209">
                  <c:v>573129</c:v>
                </c:pt>
                <c:pt idx="210">
                  <c:v>604205</c:v>
                </c:pt>
                <c:pt idx="211">
                  <c:v>618488</c:v>
                </c:pt>
                <c:pt idx="212">
                  <c:v>653358</c:v>
                </c:pt>
                <c:pt idx="213">
                  <c:v>676436</c:v>
                </c:pt>
                <c:pt idx="214">
                  <c:v>705357</c:v>
                </c:pt>
                <c:pt idx="215">
                  <c:v>721482</c:v>
                </c:pt>
                <c:pt idx="216">
                  <c:v>744564</c:v>
                </c:pt>
                <c:pt idx="217">
                  <c:v>767616</c:v>
                </c:pt>
                <c:pt idx="218">
                  <c:v>797423</c:v>
                </c:pt>
                <c:pt idx="219">
                  <c:v>801510</c:v>
                </c:pt>
                <c:pt idx="220">
                  <c:v>826359</c:v>
                </c:pt>
                <c:pt idx="221">
                  <c:v>854560</c:v>
                </c:pt>
                <c:pt idx="222">
                  <c:v>880268</c:v>
                </c:pt>
                <c:pt idx="223">
                  <c:v>896752</c:v>
                </c:pt>
                <c:pt idx="224">
                  <c:v>913894</c:v>
                </c:pt>
                <c:pt idx="225">
                  <c:v>924862</c:v>
                </c:pt>
                <c:pt idx="226">
                  <c:v>955454</c:v>
                </c:pt>
                <c:pt idx="227">
                  <c:v>979799</c:v>
                </c:pt>
                <c:pt idx="228">
                  <c:v>1000357</c:v>
                </c:pt>
                <c:pt idx="229">
                  <c:v>1024511</c:v>
                </c:pt>
                <c:pt idx="230">
                  <c:v>1040874</c:v>
                </c:pt>
                <c:pt idx="231">
                  <c:v>1063291</c:v>
                </c:pt>
                <c:pt idx="232">
                  <c:v>1084565</c:v>
                </c:pt>
                <c:pt idx="233">
                  <c:v>1102085</c:v>
                </c:pt>
                <c:pt idx="234">
                  <c:v>1117175</c:v>
                </c:pt>
                <c:pt idx="235">
                  <c:v>1121274</c:v>
                </c:pt>
                <c:pt idx="236">
                  <c:v>1127168</c:v>
                </c:pt>
                <c:pt idx="237">
                  <c:v>1120579</c:v>
                </c:pt>
                <c:pt idx="238">
                  <c:v>1124640</c:v>
                </c:pt>
                <c:pt idx="239">
                  <c:v>1124220</c:v>
                </c:pt>
                <c:pt idx="240">
                  <c:v>1128046</c:v>
                </c:pt>
                <c:pt idx="241">
                  <c:v>1118602</c:v>
                </c:pt>
                <c:pt idx="242">
                  <c:v>1119406</c:v>
                </c:pt>
                <c:pt idx="243">
                  <c:v>1126481</c:v>
                </c:pt>
                <c:pt idx="244">
                  <c:v>1123119</c:v>
                </c:pt>
                <c:pt idx="245">
                  <c:v>1126479</c:v>
                </c:pt>
                <c:pt idx="246">
                  <c:v>1126225</c:v>
                </c:pt>
                <c:pt idx="247">
                  <c:v>1127774</c:v>
                </c:pt>
                <c:pt idx="248">
                  <c:v>1133521</c:v>
                </c:pt>
                <c:pt idx="249">
                  <c:v>1139369</c:v>
                </c:pt>
                <c:pt idx="250">
                  <c:v>1139917</c:v>
                </c:pt>
                <c:pt idx="251">
                  <c:v>1148025</c:v>
                </c:pt>
                <c:pt idx="252">
                  <c:v>1128315</c:v>
                </c:pt>
                <c:pt idx="253">
                  <c:v>1142228</c:v>
                </c:pt>
                <c:pt idx="254">
                  <c:v>1153992</c:v>
                </c:pt>
                <c:pt idx="255">
                  <c:v>1151479</c:v>
                </c:pt>
                <c:pt idx="256">
                  <c:v>1163704</c:v>
                </c:pt>
                <c:pt idx="257">
                  <c:v>1160672</c:v>
                </c:pt>
                <c:pt idx="258">
                  <c:v>1168913</c:v>
                </c:pt>
                <c:pt idx="259">
                  <c:v>1184627</c:v>
                </c:pt>
                <c:pt idx="260">
                  <c:v>1172472</c:v>
                </c:pt>
                <c:pt idx="261">
                  <c:v>1164409</c:v>
                </c:pt>
                <c:pt idx="262">
                  <c:v>1161400</c:v>
                </c:pt>
                <c:pt idx="263">
                  <c:v>1165814</c:v>
                </c:pt>
                <c:pt idx="264">
                  <c:v>1175839</c:v>
                </c:pt>
                <c:pt idx="265">
                  <c:v>1176438</c:v>
                </c:pt>
                <c:pt idx="266">
                  <c:v>1184123</c:v>
                </c:pt>
                <c:pt idx="267">
                  <c:v>1199283</c:v>
                </c:pt>
                <c:pt idx="268">
                  <c:v>1195743</c:v>
                </c:pt>
                <c:pt idx="269">
                  <c:v>1182188</c:v>
                </c:pt>
                <c:pt idx="270">
                  <c:v>1182887</c:v>
                </c:pt>
                <c:pt idx="271">
                  <c:v>1189637</c:v>
                </c:pt>
                <c:pt idx="272">
                  <c:v>1190123</c:v>
                </c:pt>
                <c:pt idx="273">
                  <c:v>1198796</c:v>
                </c:pt>
                <c:pt idx="274">
                  <c:v>1202507</c:v>
                </c:pt>
                <c:pt idx="275">
                  <c:v>1215701</c:v>
                </c:pt>
                <c:pt idx="276">
                  <c:v>1221677</c:v>
                </c:pt>
                <c:pt idx="277">
                  <c:v>1217302</c:v>
                </c:pt>
                <c:pt idx="278">
                  <c:v>1216968</c:v>
                </c:pt>
                <c:pt idx="279">
                  <c:v>1223917</c:v>
                </c:pt>
                <c:pt idx="280">
                  <c:v>1212767</c:v>
                </c:pt>
                <c:pt idx="281">
                  <c:v>1217099</c:v>
                </c:pt>
                <c:pt idx="282">
                  <c:v>1216951</c:v>
                </c:pt>
                <c:pt idx="283">
                  <c:v>1231326</c:v>
                </c:pt>
                <c:pt idx="284">
                  <c:v>1240210</c:v>
                </c:pt>
                <c:pt idx="285">
                  <c:v>1243163</c:v>
                </c:pt>
                <c:pt idx="286">
                  <c:v>1244018</c:v>
                </c:pt>
                <c:pt idx="287">
                  <c:v>1251988</c:v>
                </c:pt>
                <c:pt idx="288">
                  <c:v>1244524</c:v>
                </c:pt>
                <c:pt idx="289">
                  <c:v>1249679</c:v>
                </c:pt>
                <c:pt idx="290">
                  <c:v>1253981</c:v>
                </c:pt>
                <c:pt idx="291">
                  <c:v>1264901</c:v>
                </c:pt>
                <c:pt idx="292">
                  <c:v>1268180</c:v>
                </c:pt>
                <c:pt idx="293">
                  <c:v>1258973</c:v>
                </c:pt>
                <c:pt idx="294">
                  <c:v>1261234</c:v>
                </c:pt>
                <c:pt idx="295">
                  <c:v>1274238</c:v>
                </c:pt>
              </c:numCache>
            </c:numRef>
          </c:val>
        </c:ser>
        <c:ser>
          <c:idx val="2"/>
          <c:order val="2"/>
          <c:tx>
            <c:strRef>
              <c:f>'ChartData09-09-12 FED Balance S'!$D$1</c:f>
              <c:strCache>
                <c:ptCount val="1"/>
                <c:pt idx="0">
                  <c:v>Lending to Financial Institutions</c:v>
                </c:pt>
              </c:strCache>
            </c:strRef>
          </c:tx>
          <c:spPr>
            <a:solidFill>
              <a:schemeClr val="bg1">
                <a:lumMod val="75000"/>
              </a:schemeClr>
            </a:solidFill>
          </c:spPr>
          <c:cat>
            <c:numRef>
              <c:f>'ChartData09-09-12 FED Balance S'!$A$2:$A$297</c:f>
              <c:numCache>
                <c:formatCode>m/d/yyyy</c:formatCode>
                <c:ptCount val="296"/>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41080</c:v>
                </c:pt>
                <c:pt idx="285">
                  <c:v>41087</c:v>
                </c:pt>
                <c:pt idx="286">
                  <c:v>41094</c:v>
                </c:pt>
                <c:pt idx="287">
                  <c:v>41101</c:v>
                </c:pt>
                <c:pt idx="288">
                  <c:v>41108</c:v>
                </c:pt>
                <c:pt idx="289">
                  <c:v>41115</c:v>
                </c:pt>
                <c:pt idx="290">
                  <c:v>41122</c:v>
                </c:pt>
                <c:pt idx="291">
                  <c:v>41129</c:v>
                </c:pt>
                <c:pt idx="292">
                  <c:v>41136</c:v>
                </c:pt>
                <c:pt idx="293">
                  <c:v>41143</c:v>
                </c:pt>
                <c:pt idx="294">
                  <c:v>41150</c:v>
                </c:pt>
                <c:pt idx="295">
                  <c:v>41157</c:v>
                </c:pt>
              </c:numCache>
            </c:numRef>
          </c:cat>
          <c:val>
            <c:numRef>
              <c:f>'ChartData09-09-12 FED Balance S'!$D$2:$D$297</c:f>
              <c:numCache>
                <c:formatCode>General</c:formatCode>
                <c:ptCount val="296"/>
                <c:pt idx="0">
                  <c:v>88047</c:v>
                </c:pt>
                <c:pt idx="1">
                  <c:v>69095</c:v>
                </c:pt>
                <c:pt idx="2">
                  <c:v>68484</c:v>
                </c:pt>
                <c:pt idx="3">
                  <c:v>60369</c:v>
                </c:pt>
                <c:pt idx="4">
                  <c:v>67405</c:v>
                </c:pt>
                <c:pt idx="5">
                  <c:v>65920</c:v>
                </c:pt>
                <c:pt idx="6">
                  <c:v>69135</c:v>
                </c:pt>
                <c:pt idx="7">
                  <c:v>75274</c:v>
                </c:pt>
                <c:pt idx="8">
                  <c:v>76583</c:v>
                </c:pt>
                <c:pt idx="9">
                  <c:v>73767</c:v>
                </c:pt>
                <c:pt idx="10">
                  <c:v>73687</c:v>
                </c:pt>
                <c:pt idx="11">
                  <c:v>72386</c:v>
                </c:pt>
                <c:pt idx="12">
                  <c:v>72236</c:v>
                </c:pt>
                <c:pt idx="13">
                  <c:v>74031</c:v>
                </c:pt>
                <c:pt idx="14">
                  <c:v>69573</c:v>
                </c:pt>
                <c:pt idx="15">
                  <c:v>70640</c:v>
                </c:pt>
                <c:pt idx="16">
                  <c:v>68673</c:v>
                </c:pt>
                <c:pt idx="17">
                  <c:v>83260</c:v>
                </c:pt>
                <c:pt idx="18">
                  <c:v>67232</c:v>
                </c:pt>
                <c:pt idx="19">
                  <c:v>62197</c:v>
                </c:pt>
                <c:pt idx="20">
                  <c:v>64917</c:v>
                </c:pt>
                <c:pt idx="21">
                  <c:v>68969</c:v>
                </c:pt>
                <c:pt idx="22">
                  <c:v>74214</c:v>
                </c:pt>
                <c:pt idx="23">
                  <c:v>63952</c:v>
                </c:pt>
                <c:pt idx="24">
                  <c:v>67289</c:v>
                </c:pt>
                <c:pt idx="25">
                  <c:v>61329</c:v>
                </c:pt>
                <c:pt idx="26">
                  <c:v>78066</c:v>
                </c:pt>
                <c:pt idx="27">
                  <c:v>66530</c:v>
                </c:pt>
                <c:pt idx="28">
                  <c:v>68424</c:v>
                </c:pt>
                <c:pt idx="29">
                  <c:v>64876</c:v>
                </c:pt>
                <c:pt idx="30">
                  <c:v>73856</c:v>
                </c:pt>
                <c:pt idx="31">
                  <c:v>63829</c:v>
                </c:pt>
                <c:pt idx="32">
                  <c:v>82772</c:v>
                </c:pt>
                <c:pt idx="33">
                  <c:v>67863</c:v>
                </c:pt>
                <c:pt idx="34">
                  <c:v>70730</c:v>
                </c:pt>
                <c:pt idx="35">
                  <c:v>83285</c:v>
                </c:pt>
                <c:pt idx="36">
                  <c:v>82046</c:v>
                </c:pt>
                <c:pt idx="37">
                  <c:v>75020</c:v>
                </c:pt>
                <c:pt idx="38">
                  <c:v>83629</c:v>
                </c:pt>
                <c:pt idx="39">
                  <c:v>86653</c:v>
                </c:pt>
                <c:pt idx="40">
                  <c:v>82402</c:v>
                </c:pt>
                <c:pt idx="41">
                  <c:v>85762</c:v>
                </c:pt>
                <c:pt idx="42">
                  <c:v>86313</c:v>
                </c:pt>
                <c:pt idx="43">
                  <c:v>91893</c:v>
                </c:pt>
                <c:pt idx="44">
                  <c:v>92772</c:v>
                </c:pt>
                <c:pt idx="45">
                  <c:v>95064</c:v>
                </c:pt>
                <c:pt idx="46">
                  <c:v>98193</c:v>
                </c:pt>
                <c:pt idx="47">
                  <c:v>98429</c:v>
                </c:pt>
                <c:pt idx="48">
                  <c:v>93648</c:v>
                </c:pt>
                <c:pt idx="49">
                  <c:v>97799</c:v>
                </c:pt>
                <c:pt idx="50">
                  <c:v>112265</c:v>
                </c:pt>
                <c:pt idx="51">
                  <c:v>133936</c:v>
                </c:pt>
                <c:pt idx="52">
                  <c:v>168235</c:v>
                </c:pt>
                <c:pt idx="53">
                  <c:v>150798</c:v>
                </c:pt>
                <c:pt idx="54">
                  <c:v>146678</c:v>
                </c:pt>
                <c:pt idx="55">
                  <c:v>150055</c:v>
                </c:pt>
                <c:pt idx="56">
                  <c:v>158627</c:v>
                </c:pt>
                <c:pt idx="57">
                  <c:v>161677</c:v>
                </c:pt>
                <c:pt idx="58">
                  <c:v>156056</c:v>
                </c:pt>
                <c:pt idx="59">
                  <c:v>170965</c:v>
                </c:pt>
                <c:pt idx="60">
                  <c:v>168607</c:v>
                </c:pt>
                <c:pt idx="61">
                  <c:v>180510</c:v>
                </c:pt>
                <c:pt idx="62">
                  <c:v>172745</c:v>
                </c:pt>
                <c:pt idx="63">
                  <c:v>215775</c:v>
                </c:pt>
                <c:pt idx="64">
                  <c:v>251653</c:v>
                </c:pt>
                <c:pt idx="65">
                  <c:v>373111</c:v>
                </c:pt>
                <c:pt idx="66">
                  <c:v>416119</c:v>
                </c:pt>
                <c:pt idx="67">
                  <c:v>458124</c:v>
                </c:pt>
                <c:pt idx="68">
                  <c:v>490878</c:v>
                </c:pt>
                <c:pt idx="69">
                  <c:v>481391</c:v>
                </c:pt>
                <c:pt idx="70">
                  <c:v>492452</c:v>
                </c:pt>
                <c:pt idx="71">
                  <c:v>498788</c:v>
                </c:pt>
                <c:pt idx="72">
                  <c:v>500605</c:v>
                </c:pt>
                <c:pt idx="73">
                  <c:v>500218</c:v>
                </c:pt>
                <c:pt idx="74">
                  <c:v>507714</c:v>
                </c:pt>
                <c:pt idx="75">
                  <c:v>499567</c:v>
                </c:pt>
                <c:pt idx="76">
                  <c:v>519867</c:v>
                </c:pt>
                <c:pt idx="77">
                  <c:v>508925</c:v>
                </c:pt>
                <c:pt idx="78">
                  <c:v>499405</c:v>
                </c:pt>
                <c:pt idx="79">
                  <c:v>490922</c:v>
                </c:pt>
                <c:pt idx="80">
                  <c:v>485116</c:v>
                </c:pt>
                <c:pt idx="81">
                  <c:v>493133</c:v>
                </c:pt>
                <c:pt idx="82">
                  <c:v>513550</c:v>
                </c:pt>
                <c:pt idx="83">
                  <c:v>516110</c:v>
                </c:pt>
                <c:pt idx="84">
                  <c:v>509936</c:v>
                </c:pt>
                <c:pt idx="85">
                  <c:v>506921</c:v>
                </c:pt>
                <c:pt idx="86">
                  <c:v>525036</c:v>
                </c:pt>
                <c:pt idx="87">
                  <c:v>538042</c:v>
                </c:pt>
                <c:pt idx="88">
                  <c:v>550510</c:v>
                </c:pt>
                <c:pt idx="89">
                  <c:v>600227</c:v>
                </c:pt>
                <c:pt idx="90">
                  <c:v>776493</c:v>
                </c:pt>
                <c:pt idx="91">
                  <c:v>1008116</c:v>
                </c:pt>
                <c:pt idx="92">
                  <c:v>1040817</c:v>
                </c:pt>
                <c:pt idx="93">
                  <c:v>1311702</c:v>
                </c:pt>
                <c:pt idx="94">
                  <c:v>1393492</c:v>
                </c:pt>
                <c:pt idx="95">
                  <c:v>1438859</c:v>
                </c:pt>
                <c:pt idx="96">
                  <c:v>1443203</c:v>
                </c:pt>
                <c:pt idx="97">
                  <c:v>1571392</c:v>
                </c:pt>
                <c:pt idx="98">
                  <c:v>1534238</c:v>
                </c:pt>
                <c:pt idx="99">
                  <c:v>1428042</c:v>
                </c:pt>
                <c:pt idx="100">
                  <c:v>1479477</c:v>
                </c:pt>
                <c:pt idx="101">
                  <c:v>1590947</c:v>
                </c:pt>
                <c:pt idx="102">
                  <c:v>1562440</c:v>
                </c:pt>
                <c:pt idx="103">
                  <c:v>1444750</c:v>
                </c:pt>
                <c:pt idx="104">
                  <c:v>1471568</c:v>
                </c:pt>
                <c:pt idx="105">
                  <c:v>1402649</c:v>
                </c:pt>
                <c:pt idx="106">
                  <c:v>1272890</c:v>
                </c:pt>
                <c:pt idx="107">
                  <c:v>1239063</c:v>
                </c:pt>
                <c:pt idx="108">
                  <c:v>1211148</c:v>
                </c:pt>
                <c:pt idx="109">
                  <c:v>1109586</c:v>
                </c:pt>
                <c:pt idx="110">
                  <c:v>1098632</c:v>
                </c:pt>
                <c:pt idx="111">
                  <c:v>1123811</c:v>
                </c:pt>
                <c:pt idx="112">
                  <c:v>1111470</c:v>
                </c:pt>
                <c:pt idx="113">
                  <c:v>1140934</c:v>
                </c:pt>
                <c:pt idx="114">
                  <c:v>1123188</c:v>
                </c:pt>
                <c:pt idx="115">
                  <c:v>1119269</c:v>
                </c:pt>
                <c:pt idx="116">
                  <c:v>1100090</c:v>
                </c:pt>
                <c:pt idx="117">
                  <c:v>1040126</c:v>
                </c:pt>
                <c:pt idx="118">
                  <c:v>1008090</c:v>
                </c:pt>
                <c:pt idx="119">
                  <c:v>968422</c:v>
                </c:pt>
                <c:pt idx="120">
                  <c:v>945815</c:v>
                </c:pt>
                <c:pt idx="121">
                  <c:v>846842</c:v>
                </c:pt>
                <c:pt idx="122">
                  <c:v>839356</c:v>
                </c:pt>
                <c:pt idx="123">
                  <c:v>864110</c:v>
                </c:pt>
                <c:pt idx="124">
                  <c:v>851266</c:v>
                </c:pt>
                <c:pt idx="125">
                  <c:v>740865</c:v>
                </c:pt>
                <c:pt idx="126">
                  <c:v>739433</c:v>
                </c:pt>
                <c:pt idx="127">
                  <c:v>680151</c:v>
                </c:pt>
                <c:pt idx="128">
                  <c:v>664836</c:v>
                </c:pt>
                <c:pt idx="129">
                  <c:v>582096</c:v>
                </c:pt>
                <c:pt idx="130">
                  <c:v>569312</c:v>
                </c:pt>
                <c:pt idx="131">
                  <c:v>547975</c:v>
                </c:pt>
                <c:pt idx="132">
                  <c:v>555483</c:v>
                </c:pt>
                <c:pt idx="133">
                  <c:v>493525</c:v>
                </c:pt>
                <c:pt idx="134">
                  <c:v>492092</c:v>
                </c:pt>
                <c:pt idx="135">
                  <c:v>479800</c:v>
                </c:pt>
                <c:pt idx="136">
                  <c:v>480470</c:v>
                </c:pt>
                <c:pt idx="137">
                  <c:v>447237</c:v>
                </c:pt>
                <c:pt idx="138">
                  <c:v>435376</c:v>
                </c:pt>
                <c:pt idx="139">
                  <c:v>439496</c:v>
                </c:pt>
                <c:pt idx="140">
                  <c:v>436616</c:v>
                </c:pt>
                <c:pt idx="141">
                  <c:v>418992</c:v>
                </c:pt>
                <c:pt idx="142">
                  <c:v>419756</c:v>
                </c:pt>
                <c:pt idx="143">
                  <c:v>396368</c:v>
                </c:pt>
                <c:pt idx="144">
                  <c:v>392535</c:v>
                </c:pt>
                <c:pt idx="145">
                  <c:v>361903</c:v>
                </c:pt>
                <c:pt idx="146">
                  <c:v>359348</c:v>
                </c:pt>
                <c:pt idx="147">
                  <c:v>335157</c:v>
                </c:pt>
                <c:pt idx="148">
                  <c:v>335305</c:v>
                </c:pt>
                <c:pt idx="149">
                  <c:v>301688</c:v>
                </c:pt>
                <c:pt idx="150">
                  <c:v>302904</c:v>
                </c:pt>
                <c:pt idx="151">
                  <c:v>288635</c:v>
                </c:pt>
                <c:pt idx="152">
                  <c:v>282155</c:v>
                </c:pt>
                <c:pt idx="153">
                  <c:v>243163</c:v>
                </c:pt>
                <c:pt idx="154">
                  <c:v>243204</c:v>
                </c:pt>
                <c:pt idx="155">
                  <c:v>233448</c:v>
                </c:pt>
                <c:pt idx="156">
                  <c:v>233207</c:v>
                </c:pt>
                <c:pt idx="157">
                  <c:v>239246</c:v>
                </c:pt>
                <c:pt idx="158">
                  <c:v>229837</c:v>
                </c:pt>
                <c:pt idx="159">
                  <c:v>181426</c:v>
                </c:pt>
                <c:pt idx="160">
                  <c:v>180464</c:v>
                </c:pt>
                <c:pt idx="161">
                  <c:v>182027</c:v>
                </c:pt>
                <c:pt idx="162">
                  <c:v>181313</c:v>
                </c:pt>
                <c:pt idx="163">
                  <c:v>159226</c:v>
                </c:pt>
                <c:pt idx="164">
                  <c:v>155704</c:v>
                </c:pt>
                <c:pt idx="165">
                  <c:v>154033</c:v>
                </c:pt>
                <c:pt idx="166">
                  <c:v>154482</c:v>
                </c:pt>
                <c:pt idx="167">
                  <c:v>141816</c:v>
                </c:pt>
                <c:pt idx="168">
                  <c:v>139984</c:v>
                </c:pt>
                <c:pt idx="169">
                  <c:v>139464</c:v>
                </c:pt>
                <c:pt idx="170">
                  <c:v>137781</c:v>
                </c:pt>
                <c:pt idx="171">
                  <c:v>136871</c:v>
                </c:pt>
                <c:pt idx="172">
                  <c:v>135181</c:v>
                </c:pt>
                <c:pt idx="173">
                  <c:v>135676</c:v>
                </c:pt>
                <c:pt idx="174">
                  <c:v>134723</c:v>
                </c:pt>
                <c:pt idx="175">
                  <c:v>134882</c:v>
                </c:pt>
                <c:pt idx="176">
                  <c:v>141692</c:v>
                </c:pt>
                <c:pt idx="177">
                  <c:v>128956</c:v>
                </c:pt>
                <c:pt idx="178">
                  <c:v>132434</c:v>
                </c:pt>
                <c:pt idx="179">
                  <c:v>126654</c:v>
                </c:pt>
                <c:pt idx="180">
                  <c:v>127264</c:v>
                </c:pt>
                <c:pt idx="181">
                  <c:v>125685</c:v>
                </c:pt>
                <c:pt idx="182">
                  <c:v>127715</c:v>
                </c:pt>
                <c:pt idx="183">
                  <c:v>127601</c:v>
                </c:pt>
                <c:pt idx="184">
                  <c:v>128723</c:v>
                </c:pt>
                <c:pt idx="185">
                  <c:v>125672</c:v>
                </c:pt>
                <c:pt idx="186">
                  <c:v>125087</c:v>
                </c:pt>
                <c:pt idx="187">
                  <c:v>125251</c:v>
                </c:pt>
                <c:pt idx="188">
                  <c:v>126147</c:v>
                </c:pt>
                <c:pt idx="189">
                  <c:v>123759</c:v>
                </c:pt>
                <c:pt idx="190">
                  <c:v>117850</c:v>
                </c:pt>
                <c:pt idx="191">
                  <c:v>118697</c:v>
                </c:pt>
                <c:pt idx="192">
                  <c:v>120174</c:v>
                </c:pt>
                <c:pt idx="193">
                  <c:v>121696</c:v>
                </c:pt>
                <c:pt idx="194">
                  <c:v>121351</c:v>
                </c:pt>
                <c:pt idx="195">
                  <c:v>122604</c:v>
                </c:pt>
                <c:pt idx="196">
                  <c:v>125377</c:v>
                </c:pt>
                <c:pt idx="197">
                  <c:v>126249</c:v>
                </c:pt>
                <c:pt idx="198">
                  <c:v>124534</c:v>
                </c:pt>
                <c:pt idx="199">
                  <c:v>123908</c:v>
                </c:pt>
                <c:pt idx="200">
                  <c:v>123444</c:v>
                </c:pt>
                <c:pt idx="201">
                  <c:v>126292</c:v>
                </c:pt>
                <c:pt idx="202">
                  <c:v>124700</c:v>
                </c:pt>
                <c:pt idx="203">
                  <c:v>129165</c:v>
                </c:pt>
                <c:pt idx="204">
                  <c:v>130135</c:v>
                </c:pt>
                <c:pt idx="205">
                  <c:v>136571</c:v>
                </c:pt>
                <c:pt idx="206">
                  <c:v>137429</c:v>
                </c:pt>
                <c:pt idx="207">
                  <c:v>139548</c:v>
                </c:pt>
                <c:pt idx="208">
                  <c:v>142912</c:v>
                </c:pt>
                <c:pt idx="209">
                  <c:v>150482</c:v>
                </c:pt>
                <c:pt idx="210">
                  <c:v>145766</c:v>
                </c:pt>
                <c:pt idx="211">
                  <c:v>133544</c:v>
                </c:pt>
                <c:pt idx="212">
                  <c:v>128737</c:v>
                </c:pt>
                <c:pt idx="213">
                  <c:v>132833</c:v>
                </c:pt>
                <c:pt idx="214">
                  <c:v>137754</c:v>
                </c:pt>
                <c:pt idx="215">
                  <c:v>137334</c:v>
                </c:pt>
                <c:pt idx="216">
                  <c:v>130335</c:v>
                </c:pt>
                <c:pt idx="217">
                  <c:v>129639</c:v>
                </c:pt>
                <c:pt idx="218">
                  <c:v>134682</c:v>
                </c:pt>
                <c:pt idx="219">
                  <c:v>133535</c:v>
                </c:pt>
                <c:pt idx="220">
                  <c:v>134993</c:v>
                </c:pt>
                <c:pt idx="221">
                  <c:v>140693</c:v>
                </c:pt>
                <c:pt idx="222">
                  <c:v>149738</c:v>
                </c:pt>
                <c:pt idx="223">
                  <c:v>148638</c:v>
                </c:pt>
                <c:pt idx="224">
                  <c:v>145776</c:v>
                </c:pt>
                <c:pt idx="225">
                  <c:v>136385</c:v>
                </c:pt>
                <c:pt idx="226">
                  <c:v>145684</c:v>
                </c:pt>
                <c:pt idx="227">
                  <c:v>147198</c:v>
                </c:pt>
                <c:pt idx="228">
                  <c:v>150138</c:v>
                </c:pt>
                <c:pt idx="229">
                  <c:v>143182</c:v>
                </c:pt>
                <c:pt idx="230">
                  <c:v>146610</c:v>
                </c:pt>
                <c:pt idx="231">
                  <c:v>144831</c:v>
                </c:pt>
                <c:pt idx="232">
                  <c:v>150593</c:v>
                </c:pt>
                <c:pt idx="233">
                  <c:v>159698</c:v>
                </c:pt>
                <c:pt idx="234">
                  <c:v>162917</c:v>
                </c:pt>
                <c:pt idx="235">
                  <c:v>164091</c:v>
                </c:pt>
                <c:pt idx="236">
                  <c:v>150633</c:v>
                </c:pt>
                <c:pt idx="237">
                  <c:v>149469</c:v>
                </c:pt>
                <c:pt idx="238">
                  <c:v>152185</c:v>
                </c:pt>
                <c:pt idx="239">
                  <c:v>159820</c:v>
                </c:pt>
                <c:pt idx="240">
                  <c:v>156249</c:v>
                </c:pt>
                <c:pt idx="241">
                  <c:v>149530</c:v>
                </c:pt>
                <c:pt idx="242">
                  <c:v>144009</c:v>
                </c:pt>
                <c:pt idx="243">
                  <c:v>142800</c:v>
                </c:pt>
                <c:pt idx="244">
                  <c:v>142318</c:v>
                </c:pt>
                <c:pt idx="245">
                  <c:v>142883</c:v>
                </c:pt>
                <c:pt idx="246">
                  <c:v>142846</c:v>
                </c:pt>
                <c:pt idx="247">
                  <c:v>144391</c:v>
                </c:pt>
                <c:pt idx="248">
                  <c:v>147435</c:v>
                </c:pt>
                <c:pt idx="249">
                  <c:v>146404</c:v>
                </c:pt>
                <c:pt idx="250">
                  <c:v>151708</c:v>
                </c:pt>
                <c:pt idx="251">
                  <c:v>154769</c:v>
                </c:pt>
                <c:pt idx="252">
                  <c:v>154466</c:v>
                </c:pt>
                <c:pt idx="253">
                  <c:v>155632</c:v>
                </c:pt>
                <c:pt idx="254">
                  <c:v>157488</c:v>
                </c:pt>
                <c:pt idx="255">
                  <c:v>154602</c:v>
                </c:pt>
                <c:pt idx="256">
                  <c:v>155997</c:v>
                </c:pt>
                <c:pt idx="257">
                  <c:v>160201</c:v>
                </c:pt>
                <c:pt idx="258">
                  <c:v>214630</c:v>
                </c:pt>
                <c:pt idx="259">
                  <c:v>227467</c:v>
                </c:pt>
                <c:pt idx="260">
                  <c:v>269322</c:v>
                </c:pt>
                <c:pt idx="261">
                  <c:v>266445</c:v>
                </c:pt>
                <c:pt idx="262">
                  <c:v>253810</c:v>
                </c:pt>
                <c:pt idx="263">
                  <c:v>269545</c:v>
                </c:pt>
                <c:pt idx="264">
                  <c:v>273999</c:v>
                </c:pt>
                <c:pt idx="265">
                  <c:v>277138</c:v>
                </c:pt>
                <c:pt idx="266">
                  <c:v>286006</c:v>
                </c:pt>
                <c:pt idx="267">
                  <c:v>289180</c:v>
                </c:pt>
                <c:pt idx="268">
                  <c:v>249559</c:v>
                </c:pt>
                <c:pt idx="269">
                  <c:v>285380</c:v>
                </c:pt>
                <c:pt idx="270">
                  <c:v>285587</c:v>
                </c:pt>
                <c:pt idx="271">
                  <c:v>252100</c:v>
                </c:pt>
                <c:pt idx="272">
                  <c:v>248927</c:v>
                </c:pt>
                <c:pt idx="273">
                  <c:v>252682</c:v>
                </c:pt>
                <c:pt idx="274">
                  <c:v>235959</c:v>
                </c:pt>
                <c:pt idx="275">
                  <c:v>223380</c:v>
                </c:pt>
                <c:pt idx="276">
                  <c:v>221281</c:v>
                </c:pt>
                <c:pt idx="277">
                  <c:v>222733</c:v>
                </c:pt>
                <c:pt idx="278">
                  <c:v>219700</c:v>
                </c:pt>
                <c:pt idx="279">
                  <c:v>219717</c:v>
                </c:pt>
                <c:pt idx="280">
                  <c:v>218960</c:v>
                </c:pt>
                <c:pt idx="281">
                  <c:v>215535</c:v>
                </c:pt>
                <c:pt idx="282">
                  <c:v>216359</c:v>
                </c:pt>
                <c:pt idx="283">
                  <c:v>214977</c:v>
                </c:pt>
                <c:pt idx="284">
                  <c:v>219642</c:v>
                </c:pt>
                <c:pt idx="285">
                  <c:v>227122</c:v>
                </c:pt>
                <c:pt idx="286">
                  <c:v>229707</c:v>
                </c:pt>
                <c:pt idx="287">
                  <c:v>231572</c:v>
                </c:pt>
                <c:pt idx="288">
                  <c:v>237277</c:v>
                </c:pt>
                <c:pt idx="289">
                  <c:v>233481</c:v>
                </c:pt>
                <c:pt idx="290">
                  <c:v>235865</c:v>
                </c:pt>
                <c:pt idx="291">
                  <c:v>238545</c:v>
                </c:pt>
                <c:pt idx="292">
                  <c:v>241393</c:v>
                </c:pt>
                <c:pt idx="293">
                  <c:v>224129</c:v>
                </c:pt>
                <c:pt idx="294">
                  <c:v>225493</c:v>
                </c:pt>
                <c:pt idx="295">
                  <c:v>222860</c:v>
                </c:pt>
              </c:numCache>
            </c:numRef>
          </c:val>
        </c:ser>
        <c:ser>
          <c:idx val="3"/>
          <c:order val="3"/>
          <c:tx>
            <c:strRef>
              <c:f>'ChartData09-09-12 FED Balance S'!$E$1</c:f>
              <c:strCache>
                <c:ptCount val="1"/>
                <c:pt idx="0">
                  <c:v>Liquidity to Key Credit Markets</c:v>
                </c:pt>
              </c:strCache>
            </c:strRef>
          </c:tx>
          <c:cat>
            <c:numRef>
              <c:f>'ChartData09-09-12 FED Balance S'!$A$2:$A$297</c:f>
              <c:numCache>
                <c:formatCode>m/d/yyyy</c:formatCode>
                <c:ptCount val="296"/>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41080</c:v>
                </c:pt>
                <c:pt idx="285">
                  <c:v>41087</c:v>
                </c:pt>
                <c:pt idx="286">
                  <c:v>41094</c:v>
                </c:pt>
                <c:pt idx="287">
                  <c:v>41101</c:v>
                </c:pt>
                <c:pt idx="288">
                  <c:v>41108</c:v>
                </c:pt>
                <c:pt idx="289">
                  <c:v>41115</c:v>
                </c:pt>
                <c:pt idx="290">
                  <c:v>41122</c:v>
                </c:pt>
                <c:pt idx="291">
                  <c:v>41129</c:v>
                </c:pt>
                <c:pt idx="292">
                  <c:v>41136</c:v>
                </c:pt>
                <c:pt idx="293">
                  <c:v>41143</c:v>
                </c:pt>
                <c:pt idx="294">
                  <c:v>41150</c:v>
                </c:pt>
                <c:pt idx="295">
                  <c:v>41157</c:v>
                </c:pt>
              </c:numCache>
            </c:numRef>
          </c:cat>
          <c:val>
            <c:numRef>
              <c:f>'ChartData09-09-12 FED Balance S'!$E$2:$E$297</c:f>
              <c:numCache>
                <c:formatCode>General</c:formatCode>
                <c:ptCount val="2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29816</c:v>
                </c:pt>
                <c:pt idx="79">
                  <c:v>28900</c:v>
                </c:pt>
                <c:pt idx="80">
                  <c:v>28955</c:v>
                </c:pt>
                <c:pt idx="81">
                  <c:v>29025</c:v>
                </c:pt>
                <c:pt idx="82">
                  <c:v>29065</c:v>
                </c:pt>
                <c:pt idx="83">
                  <c:v>29105</c:v>
                </c:pt>
                <c:pt idx="84">
                  <c:v>29145</c:v>
                </c:pt>
                <c:pt idx="85">
                  <c:v>29183</c:v>
                </c:pt>
                <c:pt idx="86">
                  <c:v>29213</c:v>
                </c:pt>
                <c:pt idx="87">
                  <c:v>29253</c:v>
                </c:pt>
                <c:pt idx="88">
                  <c:v>29293</c:v>
                </c:pt>
                <c:pt idx="89">
                  <c:v>29333</c:v>
                </c:pt>
                <c:pt idx="90">
                  <c:v>51133</c:v>
                </c:pt>
                <c:pt idx="91">
                  <c:v>151517</c:v>
                </c:pt>
                <c:pt idx="92">
                  <c:v>175342</c:v>
                </c:pt>
                <c:pt idx="93">
                  <c:v>159108</c:v>
                </c:pt>
                <c:pt idx="94">
                  <c:v>143356</c:v>
                </c:pt>
                <c:pt idx="95">
                  <c:v>167530</c:v>
                </c:pt>
                <c:pt idx="96">
                  <c:v>344587</c:v>
                </c:pt>
                <c:pt idx="97">
                  <c:v>357030</c:v>
                </c:pt>
                <c:pt idx="98">
                  <c:v>362434</c:v>
                </c:pt>
                <c:pt idx="99">
                  <c:v>372453</c:v>
                </c:pt>
                <c:pt idx="100">
                  <c:v>397659</c:v>
                </c:pt>
                <c:pt idx="101">
                  <c:v>397355</c:v>
                </c:pt>
                <c:pt idx="102">
                  <c:v>408560</c:v>
                </c:pt>
                <c:pt idx="103">
                  <c:v>425690</c:v>
                </c:pt>
                <c:pt idx="104">
                  <c:v>431230</c:v>
                </c:pt>
                <c:pt idx="105">
                  <c:v>431037</c:v>
                </c:pt>
                <c:pt idx="106">
                  <c:v>427103</c:v>
                </c:pt>
                <c:pt idx="107">
                  <c:v>439301</c:v>
                </c:pt>
                <c:pt idx="108">
                  <c:v>404503</c:v>
                </c:pt>
                <c:pt idx="109">
                  <c:v>348510</c:v>
                </c:pt>
                <c:pt idx="110">
                  <c:v>343329</c:v>
                </c:pt>
                <c:pt idx="111">
                  <c:v>336386</c:v>
                </c:pt>
                <c:pt idx="112">
                  <c:v>329857</c:v>
                </c:pt>
                <c:pt idx="113">
                  <c:v>323929</c:v>
                </c:pt>
                <c:pt idx="114">
                  <c:v>320217</c:v>
                </c:pt>
                <c:pt idx="115">
                  <c:v>322472</c:v>
                </c:pt>
                <c:pt idx="116">
                  <c:v>320948</c:v>
                </c:pt>
                <c:pt idx="117">
                  <c:v>328050</c:v>
                </c:pt>
                <c:pt idx="118">
                  <c:v>332438</c:v>
                </c:pt>
                <c:pt idx="119">
                  <c:v>330108</c:v>
                </c:pt>
                <c:pt idx="120">
                  <c:v>320322</c:v>
                </c:pt>
                <c:pt idx="121">
                  <c:v>304841</c:v>
                </c:pt>
                <c:pt idx="122">
                  <c:v>252605</c:v>
                </c:pt>
                <c:pt idx="123">
                  <c:v>266867</c:v>
                </c:pt>
                <c:pt idx="124">
                  <c:v>266974</c:v>
                </c:pt>
                <c:pt idx="125">
                  <c:v>258801</c:v>
                </c:pt>
                <c:pt idx="126">
                  <c:v>248099</c:v>
                </c:pt>
                <c:pt idx="127">
                  <c:v>241706</c:v>
                </c:pt>
                <c:pt idx="128">
                  <c:v>242485</c:v>
                </c:pt>
                <c:pt idx="129">
                  <c:v>231937</c:v>
                </c:pt>
                <c:pt idx="130">
                  <c:v>221781</c:v>
                </c:pt>
                <c:pt idx="131">
                  <c:v>213089</c:v>
                </c:pt>
                <c:pt idx="132">
                  <c:v>207182</c:v>
                </c:pt>
                <c:pt idx="133">
                  <c:v>204702</c:v>
                </c:pt>
                <c:pt idx="134">
                  <c:v>186762</c:v>
                </c:pt>
                <c:pt idx="135">
                  <c:v>157752</c:v>
                </c:pt>
                <c:pt idx="136">
                  <c:v>151500</c:v>
                </c:pt>
                <c:pt idx="137">
                  <c:v>154589</c:v>
                </c:pt>
                <c:pt idx="138">
                  <c:v>149755</c:v>
                </c:pt>
                <c:pt idx="139">
                  <c:v>147079</c:v>
                </c:pt>
                <c:pt idx="140">
                  <c:v>145532</c:v>
                </c:pt>
                <c:pt idx="141">
                  <c:v>148756</c:v>
                </c:pt>
                <c:pt idx="142">
                  <c:v>147244</c:v>
                </c:pt>
                <c:pt idx="143">
                  <c:v>146291</c:v>
                </c:pt>
                <c:pt idx="144">
                  <c:v>144863</c:v>
                </c:pt>
                <c:pt idx="145">
                  <c:v>145012</c:v>
                </c:pt>
                <c:pt idx="146">
                  <c:v>143742</c:v>
                </c:pt>
                <c:pt idx="147">
                  <c:v>135806</c:v>
                </c:pt>
                <c:pt idx="148">
                  <c:v>124256</c:v>
                </c:pt>
                <c:pt idx="149">
                  <c:v>122397</c:v>
                </c:pt>
                <c:pt idx="150">
                  <c:v>123737</c:v>
                </c:pt>
                <c:pt idx="151">
                  <c:v>123660</c:v>
                </c:pt>
                <c:pt idx="152">
                  <c:v>124726</c:v>
                </c:pt>
                <c:pt idx="153">
                  <c:v>123570</c:v>
                </c:pt>
                <c:pt idx="154">
                  <c:v>125514</c:v>
                </c:pt>
                <c:pt idx="155">
                  <c:v>125893</c:v>
                </c:pt>
                <c:pt idx="156">
                  <c:v>126531</c:v>
                </c:pt>
                <c:pt idx="157">
                  <c:v>126639</c:v>
                </c:pt>
                <c:pt idx="158">
                  <c:v>125890</c:v>
                </c:pt>
                <c:pt idx="159">
                  <c:v>126031</c:v>
                </c:pt>
                <c:pt idx="160">
                  <c:v>122952</c:v>
                </c:pt>
                <c:pt idx="161">
                  <c:v>120768</c:v>
                </c:pt>
                <c:pt idx="162">
                  <c:v>120133</c:v>
                </c:pt>
                <c:pt idx="163">
                  <c:v>119799</c:v>
                </c:pt>
                <c:pt idx="164">
                  <c:v>119776</c:v>
                </c:pt>
                <c:pt idx="165">
                  <c:v>119698</c:v>
                </c:pt>
                <c:pt idx="166">
                  <c:v>118030</c:v>
                </c:pt>
                <c:pt idx="167">
                  <c:v>120720</c:v>
                </c:pt>
                <c:pt idx="168">
                  <c:v>120505</c:v>
                </c:pt>
                <c:pt idx="169">
                  <c:v>119921</c:v>
                </c:pt>
                <c:pt idx="170">
                  <c:v>119757</c:v>
                </c:pt>
                <c:pt idx="171">
                  <c:v>119486</c:v>
                </c:pt>
                <c:pt idx="172">
                  <c:v>119591</c:v>
                </c:pt>
                <c:pt idx="173">
                  <c:v>120092</c:v>
                </c:pt>
                <c:pt idx="174">
                  <c:v>115849</c:v>
                </c:pt>
                <c:pt idx="175">
                  <c:v>112100</c:v>
                </c:pt>
                <c:pt idx="176">
                  <c:v>111973</c:v>
                </c:pt>
                <c:pt idx="177">
                  <c:v>111864</c:v>
                </c:pt>
                <c:pt idx="178">
                  <c:v>111665</c:v>
                </c:pt>
                <c:pt idx="179">
                  <c:v>111019</c:v>
                </c:pt>
                <c:pt idx="180">
                  <c:v>110854</c:v>
                </c:pt>
                <c:pt idx="181">
                  <c:v>110605</c:v>
                </c:pt>
                <c:pt idx="182">
                  <c:v>110024</c:v>
                </c:pt>
                <c:pt idx="183">
                  <c:v>109755</c:v>
                </c:pt>
                <c:pt idx="184">
                  <c:v>109113</c:v>
                </c:pt>
                <c:pt idx="185">
                  <c:v>108704</c:v>
                </c:pt>
                <c:pt idx="186">
                  <c:v>108371</c:v>
                </c:pt>
                <c:pt idx="187">
                  <c:v>109334</c:v>
                </c:pt>
                <c:pt idx="188">
                  <c:v>107412</c:v>
                </c:pt>
                <c:pt idx="189">
                  <c:v>106607</c:v>
                </c:pt>
                <c:pt idx="190">
                  <c:v>105950</c:v>
                </c:pt>
                <c:pt idx="191">
                  <c:v>104702</c:v>
                </c:pt>
                <c:pt idx="192">
                  <c:v>101648</c:v>
                </c:pt>
                <c:pt idx="193">
                  <c:v>100604</c:v>
                </c:pt>
                <c:pt idx="194">
                  <c:v>99715</c:v>
                </c:pt>
                <c:pt idx="195">
                  <c:v>98533</c:v>
                </c:pt>
                <c:pt idx="196">
                  <c:v>96435</c:v>
                </c:pt>
                <c:pt idx="197">
                  <c:v>96229</c:v>
                </c:pt>
                <c:pt idx="198">
                  <c:v>95364</c:v>
                </c:pt>
                <c:pt idx="199">
                  <c:v>95224</c:v>
                </c:pt>
                <c:pt idx="200">
                  <c:v>96377</c:v>
                </c:pt>
                <c:pt idx="201">
                  <c:v>95245</c:v>
                </c:pt>
                <c:pt idx="202">
                  <c:v>94567</c:v>
                </c:pt>
                <c:pt idx="203">
                  <c:v>93318</c:v>
                </c:pt>
                <c:pt idx="204">
                  <c:v>92864</c:v>
                </c:pt>
                <c:pt idx="205">
                  <c:v>92431</c:v>
                </c:pt>
                <c:pt idx="206">
                  <c:v>91734</c:v>
                </c:pt>
                <c:pt idx="207">
                  <c:v>91073</c:v>
                </c:pt>
                <c:pt idx="208">
                  <c:v>90966</c:v>
                </c:pt>
                <c:pt idx="209">
                  <c:v>90924</c:v>
                </c:pt>
                <c:pt idx="210">
                  <c:v>90651</c:v>
                </c:pt>
                <c:pt idx="211">
                  <c:v>88617</c:v>
                </c:pt>
                <c:pt idx="212">
                  <c:v>88312</c:v>
                </c:pt>
                <c:pt idx="213">
                  <c:v>87826</c:v>
                </c:pt>
                <c:pt idx="214">
                  <c:v>87850</c:v>
                </c:pt>
                <c:pt idx="215">
                  <c:v>87369</c:v>
                </c:pt>
                <c:pt idx="216">
                  <c:v>86779</c:v>
                </c:pt>
                <c:pt idx="217">
                  <c:v>85416</c:v>
                </c:pt>
                <c:pt idx="218">
                  <c:v>85106</c:v>
                </c:pt>
                <c:pt idx="219">
                  <c:v>84717</c:v>
                </c:pt>
                <c:pt idx="220">
                  <c:v>84165</c:v>
                </c:pt>
                <c:pt idx="221">
                  <c:v>83761</c:v>
                </c:pt>
                <c:pt idx="222">
                  <c:v>83387</c:v>
                </c:pt>
                <c:pt idx="223">
                  <c:v>82668</c:v>
                </c:pt>
                <c:pt idx="224">
                  <c:v>80766</c:v>
                </c:pt>
                <c:pt idx="225">
                  <c:v>80787</c:v>
                </c:pt>
                <c:pt idx="226">
                  <c:v>82016</c:v>
                </c:pt>
                <c:pt idx="227">
                  <c:v>80098</c:v>
                </c:pt>
                <c:pt idx="228">
                  <c:v>78856</c:v>
                </c:pt>
                <c:pt idx="229">
                  <c:v>78406</c:v>
                </c:pt>
                <c:pt idx="230">
                  <c:v>77894</c:v>
                </c:pt>
                <c:pt idx="231">
                  <c:v>74886</c:v>
                </c:pt>
                <c:pt idx="232">
                  <c:v>74516</c:v>
                </c:pt>
                <c:pt idx="233">
                  <c:v>73609</c:v>
                </c:pt>
                <c:pt idx="234">
                  <c:v>73478</c:v>
                </c:pt>
                <c:pt idx="235">
                  <c:v>73016</c:v>
                </c:pt>
                <c:pt idx="236">
                  <c:v>72093</c:v>
                </c:pt>
                <c:pt idx="237">
                  <c:v>68683</c:v>
                </c:pt>
                <c:pt idx="238">
                  <c:v>67282</c:v>
                </c:pt>
                <c:pt idx="239">
                  <c:v>64339</c:v>
                </c:pt>
                <c:pt idx="240">
                  <c:v>64231</c:v>
                </c:pt>
                <c:pt idx="241">
                  <c:v>61404</c:v>
                </c:pt>
                <c:pt idx="242">
                  <c:v>61223</c:v>
                </c:pt>
                <c:pt idx="243">
                  <c:v>61199</c:v>
                </c:pt>
                <c:pt idx="244">
                  <c:v>61142</c:v>
                </c:pt>
                <c:pt idx="245">
                  <c:v>61196</c:v>
                </c:pt>
                <c:pt idx="246">
                  <c:v>58004</c:v>
                </c:pt>
                <c:pt idx="247">
                  <c:v>57951</c:v>
                </c:pt>
                <c:pt idx="248">
                  <c:v>57927</c:v>
                </c:pt>
                <c:pt idx="249">
                  <c:v>57856</c:v>
                </c:pt>
                <c:pt idx="250">
                  <c:v>56649</c:v>
                </c:pt>
                <c:pt idx="251">
                  <c:v>54365</c:v>
                </c:pt>
                <c:pt idx="252">
                  <c:v>51249</c:v>
                </c:pt>
                <c:pt idx="253">
                  <c:v>50948</c:v>
                </c:pt>
                <c:pt idx="254">
                  <c:v>50190</c:v>
                </c:pt>
                <c:pt idx="255">
                  <c:v>47963</c:v>
                </c:pt>
                <c:pt idx="256">
                  <c:v>47541</c:v>
                </c:pt>
                <c:pt idx="257">
                  <c:v>47408</c:v>
                </c:pt>
                <c:pt idx="258">
                  <c:v>46835</c:v>
                </c:pt>
                <c:pt idx="259">
                  <c:v>43683</c:v>
                </c:pt>
                <c:pt idx="260">
                  <c:v>43286</c:v>
                </c:pt>
                <c:pt idx="261">
                  <c:v>43249</c:v>
                </c:pt>
                <c:pt idx="262">
                  <c:v>43007</c:v>
                </c:pt>
                <c:pt idx="263">
                  <c:v>42707</c:v>
                </c:pt>
                <c:pt idx="264">
                  <c:v>42270</c:v>
                </c:pt>
                <c:pt idx="265">
                  <c:v>42320</c:v>
                </c:pt>
                <c:pt idx="266">
                  <c:v>39195</c:v>
                </c:pt>
                <c:pt idx="267">
                  <c:v>39363</c:v>
                </c:pt>
                <c:pt idx="268">
                  <c:v>31345</c:v>
                </c:pt>
                <c:pt idx="269">
                  <c:v>38731</c:v>
                </c:pt>
                <c:pt idx="270">
                  <c:v>38467</c:v>
                </c:pt>
                <c:pt idx="271">
                  <c:v>35404</c:v>
                </c:pt>
                <c:pt idx="272">
                  <c:v>35010</c:v>
                </c:pt>
                <c:pt idx="273">
                  <c:v>29958</c:v>
                </c:pt>
                <c:pt idx="274">
                  <c:v>29982</c:v>
                </c:pt>
                <c:pt idx="275">
                  <c:v>30028</c:v>
                </c:pt>
                <c:pt idx="276">
                  <c:v>28532</c:v>
                </c:pt>
                <c:pt idx="277">
                  <c:v>28340</c:v>
                </c:pt>
                <c:pt idx="278">
                  <c:v>30701</c:v>
                </c:pt>
                <c:pt idx="279">
                  <c:v>30868</c:v>
                </c:pt>
                <c:pt idx="280">
                  <c:v>25576</c:v>
                </c:pt>
                <c:pt idx="281">
                  <c:v>25110</c:v>
                </c:pt>
                <c:pt idx="282">
                  <c:v>24670</c:v>
                </c:pt>
                <c:pt idx="283">
                  <c:v>24585</c:v>
                </c:pt>
                <c:pt idx="284">
                  <c:v>19993</c:v>
                </c:pt>
                <c:pt idx="285">
                  <c:v>19598</c:v>
                </c:pt>
                <c:pt idx="286">
                  <c:v>19880</c:v>
                </c:pt>
                <c:pt idx="287">
                  <c:v>19892</c:v>
                </c:pt>
                <c:pt idx="288">
                  <c:v>18614</c:v>
                </c:pt>
                <c:pt idx="289">
                  <c:v>12068</c:v>
                </c:pt>
                <c:pt idx="290">
                  <c:v>12908</c:v>
                </c:pt>
                <c:pt idx="291">
                  <c:v>13037</c:v>
                </c:pt>
                <c:pt idx="292">
                  <c:v>11581</c:v>
                </c:pt>
                <c:pt idx="293">
                  <c:v>6665</c:v>
                </c:pt>
                <c:pt idx="294">
                  <c:v>5911</c:v>
                </c:pt>
                <c:pt idx="295">
                  <c:v>5709</c:v>
                </c:pt>
              </c:numCache>
            </c:numRef>
          </c:val>
        </c:ser>
        <c:ser>
          <c:idx val="4"/>
          <c:order val="4"/>
          <c:tx>
            <c:strRef>
              <c:f>'ChartData09-09-12 FED Balance S'!$F$1</c:f>
              <c:strCache>
                <c:ptCount val="1"/>
                <c:pt idx="0">
                  <c:v>Fed Agency Debt Mortgage-Backed Securities Purch</c:v>
                </c:pt>
              </c:strCache>
            </c:strRef>
          </c:tx>
          <c:spPr>
            <a:solidFill>
              <a:schemeClr val="accent1">
                <a:lumMod val="75000"/>
                <a:alpha val="84000"/>
              </a:schemeClr>
            </a:solidFill>
          </c:spPr>
          <c:cat>
            <c:numRef>
              <c:f>'ChartData09-09-12 FED Balance S'!$A$2:$A$297</c:f>
              <c:numCache>
                <c:formatCode>m/d/yyyy</c:formatCode>
                <c:ptCount val="296"/>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41080</c:v>
                </c:pt>
                <c:pt idx="285">
                  <c:v>41087</c:v>
                </c:pt>
                <c:pt idx="286">
                  <c:v>41094</c:v>
                </c:pt>
                <c:pt idx="287">
                  <c:v>41101</c:v>
                </c:pt>
                <c:pt idx="288">
                  <c:v>41108</c:v>
                </c:pt>
                <c:pt idx="289">
                  <c:v>41115</c:v>
                </c:pt>
                <c:pt idx="290">
                  <c:v>41122</c:v>
                </c:pt>
                <c:pt idx="291">
                  <c:v>41129</c:v>
                </c:pt>
                <c:pt idx="292">
                  <c:v>41136</c:v>
                </c:pt>
                <c:pt idx="293">
                  <c:v>41143</c:v>
                </c:pt>
                <c:pt idx="294">
                  <c:v>41150</c:v>
                </c:pt>
                <c:pt idx="295">
                  <c:v>41157</c:v>
                </c:pt>
              </c:numCache>
            </c:numRef>
          </c:cat>
          <c:val>
            <c:numRef>
              <c:f>'ChartData09-09-12 FED Balance S'!$F$2:$F$297</c:f>
              <c:numCache>
                <c:formatCode>General</c:formatCode>
                <c:ptCount val="2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3714</c:v>
                </c:pt>
                <c:pt idx="91">
                  <c:v>11929</c:v>
                </c:pt>
                <c:pt idx="92">
                  <c:v>14347</c:v>
                </c:pt>
                <c:pt idx="93">
                  <c:v>14105</c:v>
                </c:pt>
                <c:pt idx="94">
                  <c:v>14105</c:v>
                </c:pt>
                <c:pt idx="95">
                  <c:v>13897</c:v>
                </c:pt>
                <c:pt idx="96">
                  <c:v>13565</c:v>
                </c:pt>
                <c:pt idx="97">
                  <c:v>13155</c:v>
                </c:pt>
                <c:pt idx="98">
                  <c:v>12654</c:v>
                </c:pt>
                <c:pt idx="99">
                  <c:v>12261</c:v>
                </c:pt>
                <c:pt idx="100">
                  <c:v>12057</c:v>
                </c:pt>
                <c:pt idx="101">
                  <c:v>13106</c:v>
                </c:pt>
                <c:pt idx="102">
                  <c:v>16587</c:v>
                </c:pt>
                <c:pt idx="103">
                  <c:v>19927</c:v>
                </c:pt>
                <c:pt idx="104">
                  <c:v>20266</c:v>
                </c:pt>
                <c:pt idx="105">
                  <c:v>19587</c:v>
                </c:pt>
                <c:pt idx="106">
                  <c:v>21900</c:v>
                </c:pt>
                <c:pt idx="107">
                  <c:v>29942</c:v>
                </c:pt>
                <c:pt idx="108">
                  <c:v>33492</c:v>
                </c:pt>
                <c:pt idx="109">
                  <c:v>36406</c:v>
                </c:pt>
                <c:pt idx="110">
                  <c:v>39208</c:v>
                </c:pt>
                <c:pt idx="111">
                  <c:v>95629</c:v>
                </c:pt>
                <c:pt idx="112">
                  <c:v>104398</c:v>
                </c:pt>
                <c:pt idx="113">
                  <c:v>107114</c:v>
                </c:pt>
                <c:pt idx="114">
                  <c:v>109418</c:v>
                </c:pt>
                <c:pt idx="115">
                  <c:v>271958</c:v>
                </c:pt>
                <c:pt idx="116">
                  <c:v>285760</c:v>
                </c:pt>
                <c:pt idx="117">
                  <c:v>287277</c:v>
                </c:pt>
                <c:pt idx="118">
                  <c:v>291399</c:v>
                </c:pt>
                <c:pt idx="119">
                  <c:v>344975</c:v>
                </c:pt>
                <c:pt idx="120">
                  <c:v>425356</c:v>
                </c:pt>
                <c:pt idx="121">
                  <c:v>433802</c:v>
                </c:pt>
                <c:pt idx="122">
                  <c:v>435414</c:v>
                </c:pt>
                <c:pt idx="123">
                  <c:v>456224</c:v>
                </c:pt>
                <c:pt idx="124">
                  <c:v>505034</c:v>
                </c:pt>
                <c:pt idx="125">
                  <c:v>510655</c:v>
                </c:pt>
                <c:pt idx="126">
                  <c:v>508316</c:v>
                </c:pt>
                <c:pt idx="127">
                  <c:v>511272</c:v>
                </c:pt>
                <c:pt idx="128">
                  <c:v>543161</c:v>
                </c:pt>
                <c:pt idx="129">
                  <c:v>559227</c:v>
                </c:pt>
                <c:pt idx="130">
                  <c:v>559332</c:v>
                </c:pt>
                <c:pt idx="131">
                  <c:v>560277</c:v>
                </c:pt>
                <c:pt idx="132">
                  <c:v>588545</c:v>
                </c:pt>
                <c:pt idx="133">
                  <c:v>639475</c:v>
                </c:pt>
                <c:pt idx="134">
                  <c:v>648573</c:v>
                </c:pt>
                <c:pt idx="135">
                  <c:v>649725</c:v>
                </c:pt>
                <c:pt idx="136">
                  <c:v>651781</c:v>
                </c:pt>
                <c:pt idx="137">
                  <c:v>717782</c:v>
                </c:pt>
                <c:pt idx="138">
                  <c:v>738453</c:v>
                </c:pt>
                <c:pt idx="139">
                  <c:v>742597</c:v>
                </c:pt>
                <c:pt idx="140">
                  <c:v>747833</c:v>
                </c:pt>
                <c:pt idx="141">
                  <c:v>774694</c:v>
                </c:pt>
                <c:pt idx="142">
                  <c:v>816121</c:v>
                </c:pt>
                <c:pt idx="143">
                  <c:v>822246</c:v>
                </c:pt>
                <c:pt idx="144">
                  <c:v>825716</c:v>
                </c:pt>
                <c:pt idx="145">
                  <c:v>837119</c:v>
                </c:pt>
                <c:pt idx="146">
                  <c:v>904409</c:v>
                </c:pt>
                <c:pt idx="147">
                  <c:v>917626</c:v>
                </c:pt>
                <c:pt idx="148">
                  <c:v>921413</c:v>
                </c:pt>
                <c:pt idx="149">
                  <c:v>922949</c:v>
                </c:pt>
                <c:pt idx="150">
                  <c:v>997429</c:v>
                </c:pt>
                <c:pt idx="151">
                  <c:v>1008497</c:v>
                </c:pt>
                <c:pt idx="152">
                  <c:v>1007222</c:v>
                </c:pt>
                <c:pt idx="153">
                  <c:v>1009738</c:v>
                </c:pt>
                <c:pt idx="154">
                  <c:v>1030772</c:v>
                </c:pt>
                <c:pt idx="155">
                  <c:v>1063176</c:v>
                </c:pt>
                <c:pt idx="156">
                  <c:v>1069454</c:v>
                </c:pt>
                <c:pt idx="157">
                  <c:v>1068362</c:v>
                </c:pt>
                <c:pt idx="158">
                  <c:v>1079714</c:v>
                </c:pt>
                <c:pt idx="159">
                  <c:v>1129581</c:v>
                </c:pt>
                <c:pt idx="160">
                  <c:v>1136074</c:v>
                </c:pt>
                <c:pt idx="161">
                  <c:v>1134265</c:v>
                </c:pt>
                <c:pt idx="162">
                  <c:v>1136822</c:v>
                </c:pt>
                <c:pt idx="163">
                  <c:v>1190478</c:v>
                </c:pt>
                <c:pt idx="164">
                  <c:v>1198727</c:v>
                </c:pt>
                <c:pt idx="165">
                  <c:v>1194300</c:v>
                </c:pt>
                <c:pt idx="166">
                  <c:v>1195177</c:v>
                </c:pt>
                <c:pt idx="167">
                  <c:v>1234884</c:v>
                </c:pt>
                <c:pt idx="168">
                  <c:v>1241007</c:v>
                </c:pt>
                <c:pt idx="169">
                  <c:v>1237597</c:v>
                </c:pt>
                <c:pt idx="170">
                  <c:v>1237701</c:v>
                </c:pt>
                <c:pt idx="171">
                  <c:v>1247188</c:v>
                </c:pt>
                <c:pt idx="172">
                  <c:v>1268768</c:v>
                </c:pt>
                <c:pt idx="173">
                  <c:v>1268666</c:v>
                </c:pt>
                <c:pt idx="174">
                  <c:v>1265522</c:v>
                </c:pt>
                <c:pt idx="175">
                  <c:v>1265691</c:v>
                </c:pt>
                <c:pt idx="176">
                  <c:v>1288710</c:v>
                </c:pt>
                <c:pt idx="177">
                  <c:v>1285309</c:v>
                </c:pt>
                <c:pt idx="178">
                  <c:v>1280323</c:v>
                </c:pt>
                <c:pt idx="179">
                  <c:v>1280366</c:v>
                </c:pt>
                <c:pt idx="180">
                  <c:v>1287561</c:v>
                </c:pt>
                <c:pt idx="181">
                  <c:v>1294123</c:v>
                </c:pt>
                <c:pt idx="182">
                  <c:v>1284520</c:v>
                </c:pt>
                <c:pt idx="183">
                  <c:v>1283034</c:v>
                </c:pt>
                <c:pt idx="184">
                  <c:v>1283477</c:v>
                </c:pt>
                <c:pt idx="185">
                  <c:v>1284224</c:v>
                </c:pt>
                <c:pt idx="186">
                  <c:v>1281212</c:v>
                </c:pt>
                <c:pt idx="187">
                  <c:v>1277010</c:v>
                </c:pt>
                <c:pt idx="188">
                  <c:v>1277498</c:v>
                </c:pt>
                <c:pt idx="189">
                  <c:v>1274783</c:v>
                </c:pt>
                <c:pt idx="190">
                  <c:v>1268331</c:v>
                </c:pt>
                <c:pt idx="191">
                  <c:v>1259671</c:v>
                </c:pt>
                <c:pt idx="192">
                  <c:v>1259670</c:v>
                </c:pt>
                <c:pt idx="193">
                  <c:v>1257718</c:v>
                </c:pt>
                <c:pt idx="194">
                  <c:v>1246243</c:v>
                </c:pt>
                <c:pt idx="195">
                  <c:v>1240263</c:v>
                </c:pt>
                <c:pt idx="196">
                  <c:v>1232644</c:v>
                </c:pt>
                <c:pt idx="197">
                  <c:v>1232095</c:v>
                </c:pt>
                <c:pt idx="198">
                  <c:v>1219778</c:v>
                </c:pt>
                <c:pt idx="199">
                  <c:v>1209624</c:v>
                </c:pt>
                <c:pt idx="200">
                  <c:v>1200718</c:v>
                </c:pt>
                <c:pt idx="201">
                  <c:v>1200718</c:v>
                </c:pt>
                <c:pt idx="202">
                  <c:v>1194956</c:v>
                </c:pt>
                <c:pt idx="203">
                  <c:v>1186836</c:v>
                </c:pt>
                <c:pt idx="204">
                  <c:v>1172995</c:v>
                </c:pt>
                <c:pt idx="205">
                  <c:v>1170831</c:v>
                </c:pt>
                <c:pt idx="206">
                  <c:v>1168817</c:v>
                </c:pt>
                <c:pt idx="207">
                  <c:v>1156175</c:v>
                </c:pt>
                <c:pt idx="208">
                  <c:v>1148892</c:v>
                </c:pt>
                <c:pt idx="209">
                  <c:v>1139601</c:v>
                </c:pt>
                <c:pt idx="210">
                  <c:v>1138633</c:v>
                </c:pt>
                <c:pt idx="211">
                  <c:v>1134921</c:v>
                </c:pt>
                <c:pt idx="212">
                  <c:v>1120337</c:v>
                </c:pt>
                <c:pt idx="213">
                  <c:v>1109701</c:v>
                </c:pt>
                <c:pt idx="214">
                  <c:v>1109701</c:v>
                </c:pt>
                <c:pt idx="215">
                  <c:v>1107732</c:v>
                </c:pt>
                <c:pt idx="216">
                  <c:v>1102529</c:v>
                </c:pt>
                <c:pt idx="217">
                  <c:v>1093629</c:v>
                </c:pt>
                <c:pt idx="218">
                  <c:v>1092181</c:v>
                </c:pt>
                <c:pt idx="219">
                  <c:v>1090057</c:v>
                </c:pt>
                <c:pt idx="220">
                  <c:v>1082917</c:v>
                </c:pt>
                <c:pt idx="221">
                  <c:v>1070606</c:v>
                </c:pt>
                <c:pt idx="222">
                  <c:v>1069650</c:v>
                </c:pt>
                <c:pt idx="223">
                  <c:v>1068961</c:v>
                </c:pt>
                <c:pt idx="224">
                  <c:v>1063447</c:v>
                </c:pt>
                <c:pt idx="225">
                  <c:v>1058375</c:v>
                </c:pt>
                <c:pt idx="226">
                  <c:v>1052139</c:v>
                </c:pt>
                <c:pt idx="227">
                  <c:v>1052139</c:v>
                </c:pt>
                <c:pt idx="228">
                  <c:v>1048795</c:v>
                </c:pt>
                <c:pt idx="229">
                  <c:v>1041830</c:v>
                </c:pt>
                <c:pt idx="230">
                  <c:v>1036949</c:v>
                </c:pt>
                <c:pt idx="231">
                  <c:v>1036949</c:v>
                </c:pt>
                <c:pt idx="232">
                  <c:v>1036366</c:v>
                </c:pt>
                <c:pt idx="233">
                  <c:v>1032794</c:v>
                </c:pt>
                <c:pt idx="234">
                  <c:v>1029564</c:v>
                </c:pt>
                <c:pt idx="235">
                  <c:v>1024156</c:v>
                </c:pt>
                <c:pt idx="236">
                  <c:v>1023923</c:v>
                </c:pt>
                <c:pt idx="237">
                  <c:v>1019635</c:v>
                </c:pt>
                <c:pt idx="238">
                  <c:v>1015033</c:v>
                </c:pt>
                <c:pt idx="239">
                  <c:v>1009720</c:v>
                </c:pt>
                <c:pt idx="240">
                  <c:v>1009720</c:v>
                </c:pt>
                <c:pt idx="241">
                  <c:v>1006938</c:v>
                </c:pt>
                <c:pt idx="242">
                  <c:v>1002377</c:v>
                </c:pt>
                <c:pt idx="243">
                  <c:v>994721</c:v>
                </c:pt>
                <c:pt idx="244">
                  <c:v>994721</c:v>
                </c:pt>
                <c:pt idx="245">
                  <c:v>994721</c:v>
                </c:pt>
                <c:pt idx="246">
                  <c:v>987896</c:v>
                </c:pt>
                <c:pt idx="247">
                  <c:v>983927</c:v>
                </c:pt>
                <c:pt idx="248">
                  <c:v>979151</c:v>
                </c:pt>
                <c:pt idx="249">
                  <c:v>979151</c:v>
                </c:pt>
                <c:pt idx="250">
                  <c:v>975119</c:v>
                </c:pt>
                <c:pt idx="251">
                  <c:v>965837</c:v>
                </c:pt>
                <c:pt idx="252">
                  <c:v>956929</c:v>
                </c:pt>
                <c:pt idx="253">
                  <c:v>956929</c:v>
                </c:pt>
                <c:pt idx="254">
                  <c:v>955311</c:v>
                </c:pt>
                <c:pt idx="255">
                  <c:v>948603</c:v>
                </c:pt>
                <c:pt idx="256">
                  <c:v>935039</c:v>
                </c:pt>
                <c:pt idx="257">
                  <c:v>932961</c:v>
                </c:pt>
                <c:pt idx="258">
                  <c:v>946063</c:v>
                </c:pt>
                <c:pt idx="259">
                  <c:v>954823</c:v>
                </c:pt>
                <c:pt idx="260">
                  <c:v>952352</c:v>
                </c:pt>
                <c:pt idx="261">
                  <c:v>941693</c:v>
                </c:pt>
                <c:pt idx="262">
                  <c:v>941575</c:v>
                </c:pt>
                <c:pt idx="263">
                  <c:v>954908</c:v>
                </c:pt>
                <c:pt idx="264">
                  <c:v>947875</c:v>
                </c:pt>
                <c:pt idx="265">
                  <c:v>937345</c:v>
                </c:pt>
                <c:pt idx="266">
                  <c:v>937516</c:v>
                </c:pt>
                <c:pt idx="267">
                  <c:v>945182</c:v>
                </c:pt>
                <c:pt idx="268">
                  <c:v>947160</c:v>
                </c:pt>
                <c:pt idx="269">
                  <c:v>952606</c:v>
                </c:pt>
                <c:pt idx="270">
                  <c:v>948682</c:v>
                </c:pt>
                <c:pt idx="271">
                  <c:v>941178</c:v>
                </c:pt>
                <c:pt idx="272">
                  <c:v>945973</c:v>
                </c:pt>
                <c:pt idx="273">
                  <c:v>941916</c:v>
                </c:pt>
                <c:pt idx="274">
                  <c:v>933270</c:v>
                </c:pt>
                <c:pt idx="275">
                  <c:v>933271</c:v>
                </c:pt>
                <c:pt idx="276">
                  <c:v>955335</c:v>
                </c:pt>
                <c:pt idx="277">
                  <c:v>955646</c:v>
                </c:pt>
                <c:pt idx="278">
                  <c:v>942376</c:v>
                </c:pt>
                <c:pt idx="279">
                  <c:v>942395</c:v>
                </c:pt>
                <c:pt idx="280">
                  <c:v>947881</c:v>
                </c:pt>
                <c:pt idx="281">
                  <c:v>956041</c:v>
                </c:pt>
                <c:pt idx="282">
                  <c:v>946909</c:v>
                </c:pt>
                <c:pt idx="283">
                  <c:v>945006</c:v>
                </c:pt>
                <c:pt idx="284">
                  <c:v>955481</c:v>
                </c:pt>
                <c:pt idx="285">
                  <c:v>954158</c:v>
                </c:pt>
                <c:pt idx="286">
                  <c:v>946497</c:v>
                </c:pt>
                <c:pt idx="287">
                  <c:v>946528</c:v>
                </c:pt>
                <c:pt idx="288">
                  <c:v>958202</c:v>
                </c:pt>
                <c:pt idx="289">
                  <c:v>956413</c:v>
                </c:pt>
                <c:pt idx="290">
                  <c:v>944452</c:v>
                </c:pt>
                <c:pt idx="291">
                  <c:v>944519</c:v>
                </c:pt>
                <c:pt idx="292">
                  <c:v>946373</c:v>
                </c:pt>
                <c:pt idx="293">
                  <c:v>945919</c:v>
                </c:pt>
                <c:pt idx="294">
                  <c:v>939850</c:v>
                </c:pt>
                <c:pt idx="295">
                  <c:v>930897</c:v>
                </c:pt>
              </c:numCache>
            </c:numRef>
          </c:val>
        </c:ser>
        <c:dLbls>
          <c:showLegendKey val="0"/>
          <c:showVal val="0"/>
          <c:showCatName val="0"/>
          <c:showSerName val="0"/>
          <c:showPercent val="0"/>
          <c:showBubbleSize val="0"/>
        </c:dLbls>
        <c:axId val="278176256"/>
        <c:axId val="188758784"/>
      </c:areaChart>
      <c:dateAx>
        <c:axId val="278176256"/>
        <c:scaling>
          <c:orientation val="minMax"/>
        </c:scaling>
        <c:delete val="0"/>
        <c:axPos val="b"/>
        <c:numFmt formatCode="m/d/yyyy" sourceLinked="1"/>
        <c:majorTickMark val="out"/>
        <c:minorTickMark val="none"/>
        <c:tickLblPos val="nextTo"/>
        <c:txPr>
          <a:bodyPr/>
          <a:lstStyle/>
          <a:p>
            <a:pPr>
              <a:defRPr sz="1800"/>
            </a:pPr>
            <a:endParaRPr lang="en-US"/>
          </a:p>
        </c:txPr>
        <c:crossAx val="188758784"/>
        <c:crosses val="autoZero"/>
        <c:auto val="1"/>
        <c:lblOffset val="100"/>
        <c:baseTimeUnit val="days"/>
        <c:majorUnit val="12"/>
        <c:majorTimeUnit val="months"/>
      </c:dateAx>
      <c:valAx>
        <c:axId val="188758784"/>
        <c:scaling>
          <c:orientation val="minMax"/>
        </c:scaling>
        <c:delete val="0"/>
        <c:axPos val="l"/>
        <c:majorGridlines>
          <c:spPr>
            <a:ln>
              <a:solidFill>
                <a:schemeClr val="bg1">
                  <a:lumMod val="75000"/>
                  <a:alpha val="45000"/>
                </a:schemeClr>
              </a:solidFill>
            </a:ln>
          </c:spPr>
        </c:majorGridlines>
        <c:numFmt formatCode="&quot;$&quot;#,##0.0" sourceLinked="0"/>
        <c:majorTickMark val="out"/>
        <c:minorTickMark val="none"/>
        <c:tickLblPos val="nextTo"/>
        <c:txPr>
          <a:bodyPr/>
          <a:lstStyle/>
          <a:p>
            <a:pPr>
              <a:defRPr sz="1800"/>
            </a:pPr>
            <a:endParaRPr lang="en-US"/>
          </a:p>
        </c:txPr>
        <c:crossAx val="278176256"/>
        <c:crosses val="autoZero"/>
        <c:crossBetween val="midCat"/>
        <c:dispUnits>
          <c:builtInUnit val="millions"/>
          <c:dispUnitsLbl>
            <c:layout/>
            <c:tx>
              <c:rich>
                <a:bodyPr/>
                <a:lstStyle/>
                <a:p>
                  <a:pPr>
                    <a:defRPr sz="1800"/>
                  </a:pPr>
                  <a:r>
                    <a:rPr lang="en-US" sz="1800" dirty="0" smtClean="0"/>
                    <a:t>Trillions</a:t>
                  </a:r>
                  <a:endParaRPr lang="en-US" sz="1800" dirty="0"/>
                </a:p>
              </c:rich>
            </c:tx>
          </c:dispUnitsLbl>
        </c:dispUnits>
      </c:valAx>
    </c:plotArea>
    <c:plotVisOnly val="1"/>
    <c:dispBlanksAs val="zero"/>
    <c:showDLblsOverMax val="0"/>
  </c:chart>
  <c:txPr>
    <a:bodyPr/>
    <a:lstStyle/>
    <a:p>
      <a:pPr>
        <a:defRPr>
          <a:latin typeface="Gill Sans MT"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 7 Rivers Home Prices </a:t>
            </a:r>
            <a:r>
              <a:rPr lang="en-US" dirty="0" smtClean="0"/>
              <a:t>and </a:t>
            </a:r>
            <a:r>
              <a:rPr lang="en-US" dirty="0"/>
              <a:t>Appraisals</a:t>
            </a:r>
          </a:p>
        </c:rich>
      </c:tx>
      <c:layout/>
      <c:overlay val="0"/>
    </c:title>
    <c:autoTitleDeleted val="0"/>
    <c:plotArea>
      <c:layout>
        <c:manualLayout>
          <c:layoutTarget val="inner"/>
          <c:xMode val="edge"/>
          <c:yMode val="edge"/>
          <c:x val="9.5363849765258246E-2"/>
          <c:y val="0.10085795555895315"/>
          <c:w val="0.80719575123726517"/>
          <c:h val="0.72296476306196711"/>
        </c:manualLayout>
      </c:layout>
      <c:lineChart>
        <c:grouping val="standard"/>
        <c:varyColors val="0"/>
        <c:ser>
          <c:idx val="2"/>
          <c:order val="0"/>
          <c:tx>
            <c:strRef>
              <c:f>Sheet1!$Y$1</c:f>
              <c:strCache>
                <c:ptCount val="1"/>
                <c:pt idx="0">
                  <c:v>7 Rivers</c:v>
                </c:pt>
              </c:strCache>
            </c:strRef>
          </c:tx>
          <c:spPr>
            <a:ln>
              <a:solidFill>
                <a:schemeClr val="tx1"/>
              </a:solidFill>
            </a:ln>
          </c:spPr>
          <c:marker>
            <c:symbol val="none"/>
          </c:marker>
          <c:cat>
            <c:numRef>
              <c:f>Sheet1!$A$135:$A$271</c:f>
              <c:numCache>
                <c:formatCode>mmmm\ yyyy</c:formatCode>
                <c:ptCount val="137"/>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39873</c:v>
                </c:pt>
                <c:pt idx="135">
                  <c:v>39904</c:v>
                </c:pt>
                <c:pt idx="136">
                  <c:v>39934</c:v>
                </c:pt>
              </c:numCache>
            </c:numRef>
          </c:cat>
          <c:val>
            <c:numRef>
              <c:f>Sheet1!$Y$135:$Y$271</c:f>
              <c:numCache>
                <c:formatCode>0.00</c:formatCode>
                <c:ptCount val="137"/>
                <c:pt idx="0">
                  <c:v>91.423021651909167</c:v>
                </c:pt>
                <c:pt idx="1">
                  <c:v>90.929372635857419</c:v>
                </c:pt>
                <c:pt idx="2">
                  <c:v>90.985469854517902</c:v>
                </c:pt>
                <c:pt idx="3">
                  <c:v>91.140969263295474</c:v>
                </c:pt>
                <c:pt idx="4">
                  <c:v>91.791891868281979</c:v>
                </c:pt>
                <c:pt idx="5">
                  <c:v>91.712930419283808</c:v>
                </c:pt>
                <c:pt idx="6">
                  <c:v>92.165016958666428</c:v>
                </c:pt>
                <c:pt idx="7">
                  <c:v>93.008314489920664</c:v>
                </c:pt>
                <c:pt idx="8">
                  <c:v>94.236192997691489</c:v>
                </c:pt>
                <c:pt idx="9">
                  <c:v>94.824313976379386</c:v>
                </c:pt>
                <c:pt idx="10">
                  <c:v>95.357999649408725</c:v>
                </c:pt>
                <c:pt idx="11">
                  <c:v>95.893137464188271</c:v>
                </c:pt>
                <c:pt idx="12">
                  <c:v>95.510063719343108</c:v>
                </c:pt>
                <c:pt idx="13">
                  <c:v>96.329168519651574</c:v>
                </c:pt>
                <c:pt idx="14">
                  <c:v>96.809384235425597</c:v>
                </c:pt>
                <c:pt idx="15">
                  <c:v>96.341957411289016</c:v>
                </c:pt>
                <c:pt idx="16">
                  <c:v>97.257620580863914</c:v>
                </c:pt>
                <c:pt idx="17">
                  <c:v>97.5700261372249</c:v>
                </c:pt>
                <c:pt idx="18">
                  <c:v>98.445017637273196</c:v>
                </c:pt>
                <c:pt idx="19">
                  <c:v>98.366644680183086</c:v>
                </c:pt>
                <c:pt idx="20">
                  <c:v>98.444902513936157</c:v>
                </c:pt>
                <c:pt idx="21">
                  <c:v>97.797206040880212</c:v>
                </c:pt>
                <c:pt idx="22">
                  <c:v>98.336830093436035</c:v>
                </c:pt>
                <c:pt idx="23">
                  <c:v>97.744366791027261</c:v>
                </c:pt>
                <c:pt idx="24">
                  <c:v>100</c:v>
                </c:pt>
                <c:pt idx="25">
                  <c:v>100.51842592814297</c:v>
                </c:pt>
                <c:pt idx="26">
                  <c:v>102.24730534041717</c:v>
                </c:pt>
                <c:pt idx="27">
                  <c:v>102.98756632108316</c:v>
                </c:pt>
                <c:pt idx="28">
                  <c:v>103.92712133403099</c:v>
                </c:pt>
                <c:pt idx="29">
                  <c:v>104.56028696190482</c:v>
                </c:pt>
                <c:pt idx="30">
                  <c:v>105.02892272328295</c:v>
                </c:pt>
                <c:pt idx="31">
                  <c:v>105.03540998848921</c:v>
                </c:pt>
                <c:pt idx="32">
                  <c:v>106.18804293371755</c:v>
                </c:pt>
                <c:pt idx="33">
                  <c:v>107.16789255539321</c:v>
                </c:pt>
                <c:pt idx="34">
                  <c:v>107.11329741220328</c:v>
                </c:pt>
                <c:pt idx="35">
                  <c:v>107.88389614249965</c:v>
                </c:pt>
                <c:pt idx="36">
                  <c:v>107.80714377314274</c:v>
                </c:pt>
                <c:pt idx="37">
                  <c:v>108.27871371209264</c:v>
                </c:pt>
                <c:pt idx="38">
                  <c:v>108.09575420878564</c:v>
                </c:pt>
                <c:pt idx="39">
                  <c:v>109.2271187730226</c:v>
                </c:pt>
                <c:pt idx="40">
                  <c:v>109.43951185290898</c:v>
                </c:pt>
                <c:pt idx="41">
                  <c:v>109.55474989015951</c:v>
                </c:pt>
                <c:pt idx="42">
                  <c:v>110.58902070581554</c:v>
                </c:pt>
                <c:pt idx="43">
                  <c:v>111.95048476411439</c:v>
                </c:pt>
                <c:pt idx="44">
                  <c:v>111.67744294242458</c:v>
                </c:pt>
                <c:pt idx="45">
                  <c:v>112.14237054948134</c:v>
                </c:pt>
                <c:pt idx="46">
                  <c:v>113.00168390286569</c:v>
                </c:pt>
                <c:pt idx="47">
                  <c:v>112.3865127305706</c:v>
                </c:pt>
                <c:pt idx="48">
                  <c:v>111.81266224741388</c:v>
                </c:pt>
                <c:pt idx="49">
                  <c:v>112.34159269670656</c:v>
                </c:pt>
                <c:pt idx="50">
                  <c:v>112.36355340737093</c:v>
                </c:pt>
                <c:pt idx="51">
                  <c:v>112.52905836858302</c:v>
                </c:pt>
                <c:pt idx="52">
                  <c:v>111.35665459458005</c:v>
                </c:pt>
                <c:pt idx="53">
                  <c:v>111.58861390711235</c:v>
                </c:pt>
                <c:pt idx="54">
                  <c:v>111.2487893120697</c:v>
                </c:pt>
                <c:pt idx="55">
                  <c:v>110.83638124086075</c:v>
                </c:pt>
                <c:pt idx="56">
                  <c:v>111.07754536651979</c:v>
                </c:pt>
                <c:pt idx="57">
                  <c:v>111.98083500679635</c:v>
                </c:pt>
                <c:pt idx="58">
                  <c:v>113.21035162011692</c:v>
                </c:pt>
                <c:pt idx="59">
                  <c:v>114.17834369240833</c:v>
                </c:pt>
                <c:pt idx="60">
                  <c:v>114.26162724005609</c:v>
                </c:pt>
                <c:pt idx="61">
                  <c:v>114.5052597727498</c:v>
                </c:pt>
                <c:pt idx="62">
                  <c:v>115.05630215555745</c:v>
                </c:pt>
                <c:pt idx="63">
                  <c:v>115.05742301985453</c:v>
                </c:pt>
                <c:pt idx="64">
                  <c:v>117.08969972637399</c:v>
                </c:pt>
                <c:pt idx="65">
                  <c:v>117.5019156964146</c:v>
                </c:pt>
                <c:pt idx="66">
                  <c:v>118.50016395111265</c:v>
                </c:pt>
                <c:pt idx="67">
                  <c:v>118.93551443494952</c:v>
                </c:pt>
                <c:pt idx="68">
                  <c:v>119.59476902477593</c:v>
                </c:pt>
                <c:pt idx="69">
                  <c:v>118.73698529618166</c:v>
                </c:pt>
                <c:pt idx="70">
                  <c:v>118.04405785714904</c:v>
                </c:pt>
                <c:pt idx="71">
                  <c:v>118.24008664355839</c:v>
                </c:pt>
                <c:pt idx="72">
                  <c:v>119.28564918416463</c:v>
                </c:pt>
                <c:pt idx="73">
                  <c:v>119.23633946792478</c:v>
                </c:pt>
                <c:pt idx="74">
                  <c:v>119.63095603885616</c:v>
                </c:pt>
                <c:pt idx="75">
                  <c:v>120.09111873416279</c:v>
                </c:pt>
                <c:pt idx="76">
                  <c:v>120.44003577358905</c:v>
                </c:pt>
                <c:pt idx="77">
                  <c:v>121.94186030109032</c:v>
                </c:pt>
                <c:pt idx="78">
                  <c:v>121.96407618483984</c:v>
                </c:pt>
                <c:pt idx="79">
                  <c:v>122.68532922197782</c:v>
                </c:pt>
                <c:pt idx="80">
                  <c:v>123.76946615376099</c:v>
                </c:pt>
                <c:pt idx="81">
                  <c:v>124.67112707086028</c:v>
                </c:pt>
                <c:pt idx="82">
                  <c:v>125.78053097394441</c:v>
                </c:pt>
                <c:pt idx="83">
                  <c:v>127.46537727202974</c:v>
                </c:pt>
                <c:pt idx="84">
                  <c:v>128.30408867414113</c:v>
                </c:pt>
                <c:pt idx="85">
                  <c:v>130.38455504644372</c:v>
                </c:pt>
                <c:pt idx="86">
                  <c:v>131.41293760431282</c:v>
                </c:pt>
                <c:pt idx="87">
                  <c:v>132.56277690126748</c:v>
                </c:pt>
                <c:pt idx="88">
                  <c:v>132.48650582120538</c:v>
                </c:pt>
                <c:pt idx="89">
                  <c:v>133.29071141955922</c:v>
                </c:pt>
                <c:pt idx="90">
                  <c:v>134.45188464875142</c:v>
                </c:pt>
                <c:pt idx="91">
                  <c:v>135.17977070116842</c:v>
                </c:pt>
                <c:pt idx="92">
                  <c:v>135.62749851122334</c:v>
                </c:pt>
                <c:pt idx="93">
                  <c:v>136.49030390548702</c:v>
                </c:pt>
                <c:pt idx="94">
                  <c:v>136.67621929172765</c:v>
                </c:pt>
                <c:pt idx="95">
                  <c:v>136.3722160431501</c:v>
                </c:pt>
                <c:pt idx="96">
                  <c:v>136.94692547987015</c:v>
                </c:pt>
                <c:pt idx="97">
                  <c:v>136.55815610402669</c:v>
                </c:pt>
                <c:pt idx="98">
                  <c:v>135.9737652864255</c:v>
                </c:pt>
                <c:pt idx="99">
                  <c:v>136.73586209993456</c:v>
                </c:pt>
                <c:pt idx="100">
                  <c:v>137.52870350758474</c:v>
                </c:pt>
                <c:pt idx="101">
                  <c:v>137.13467895931748</c:v>
                </c:pt>
                <c:pt idx="102">
                  <c:v>137.93603557762663</c:v>
                </c:pt>
                <c:pt idx="103">
                  <c:v>138.78556523621367</c:v>
                </c:pt>
                <c:pt idx="104">
                  <c:v>139.53629800112589</c:v>
                </c:pt>
                <c:pt idx="105">
                  <c:v>139.12530670357566</c:v>
                </c:pt>
                <c:pt idx="106">
                  <c:v>139.73179384040773</c:v>
                </c:pt>
                <c:pt idx="107">
                  <c:v>141.01075888966341</c:v>
                </c:pt>
                <c:pt idx="108">
                  <c:v>141.5403039368521</c:v>
                </c:pt>
                <c:pt idx="109">
                  <c:v>142.39256186954555</c:v>
                </c:pt>
                <c:pt idx="110">
                  <c:v>142.92061079242421</c:v>
                </c:pt>
                <c:pt idx="111">
                  <c:v>141.5483655129762</c:v>
                </c:pt>
                <c:pt idx="112">
                  <c:v>141.12693042456635</c:v>
                </c:pt>
                <c:pt idx="113">
                  <c:v>141.35145483819809</c:v>
                </c:pt>
                <c:pt idx="114">
                  <c:v>141.21134222780682</c:v>
                </c:pt>
                <c:pt idx="115">
                  <c:v>141.40862662420116</c:v>
                </c:pt>
                <c:pt idx="116">
                  <c:v>140.45565265619979</c:v>
                </c:pt>
                <c:pt idx="117">
                  <c:v>141.18952372597101</c:v>
                </c:pt>
                <c:pt idx="118">
                  <c:v>141.00989492986645</c:v>
                </c:pt>
                <c:pt idx="119">
                  <c:v>139.89322437430798</c:v>
                </c:pt>
                <c:pt idx="120">
                  <c:v>138.81538209321585</c:v>
                </c:pt>
                <c:pt idx="121">
                  <c:v>136.30758595760958</c:v>
                </c:pt>
                <c:pt idx="122">
                  <c:v>137.68179725115039</c:v>
                </c:pt>
                <c:pt idx="123">
                  <c:v>139.07235800865357</c:v>
                </c:pt>
                <c:pt idx="124">
                  <c:v>140.53656188472405</c:v>
                </c:pt>
                <c:pt idx="125">
                  <c:v>141.24652948051855</c:v>
                </c:pt>
                <c:pt idx="126">
                  <c:v>141.15938586897622</c:v>
                </c:pt>
                <c:pt idx="127">
                  <c:v>141.28437105810443</c:v>
                </c:pt>
                <c:pt idx="128">
                  <c:v>141.30290771744691</c:v>
                </c:pt>
                <c:pt idx="129">
                  <c:v>141.28076164665208</c:v>
                </c:pt>
                <c:pt idx="130">
                  <c:v>142.19501855567532</c:v>
                </c:pt>
                <c:pt idx="131">
                  <c:v>143.51724796831274</c:v>
                </c:pt>
                <c:pt idx="132">
                  <c:v>144.27470703954702</c:v>
                </c:pt>
                <c:pt idx="133">
                  <c:v>145.55558778505713</c:v>
                </c:pt>
                <c:pt idx="134">
                  <c:v>144.72270555668402</c:v>
                </c:pt>
                <c:pt idx="135">
                  <c:v>143.11762030809794</c:v>
                </c:pt>
                <c:pt idx="136">
                  <c:v>141.47901383511879</c:v>
                </c:pt>
              </c:numCache>
            </c:numRef>
          </c:val>
          <c:smooth val="0"/>
        </c:ser>
        <c:ser>
          <c:idx val="0"/>
          <c:order val="1"/>
          <c:spPr>
            <a:ln>
              <a:noFill/>
            </a:ln>
          </c:spPr>
          <c:marker>
            <c:symbol val="none"/>
          </c:marker>
          <c:dPt>
            <c:idx val="40"/>
            <c:marker>
              <c:symbol val="circle"/>
              <c:size val="10"/>
              <c:spPr>
                <a:solidFill>
                  <a:srgbClr val="FF0000"/>
                </a:solidFill>
              </c:spPr>
            </c:marker>
            <c:bubble3D val="0"/>
          </c:dPt>
          <c:dPt>
            <c:idx val="100"/>
            <c:marker>
              <c:symbol val="circle"/>
              <c:size val="10"/>
              <c:spPr>
                <a:solidFill>
                  <a:srgbClr val="FF0000"/>
                </a:solidFill>
              </c:spPr>
            </c:marker>
            <c:bubble3D val="0"/>
          </c:dPt>
          <c:dPt>
            <c:idx val="136"/>
            <c:marker>
              <c:symbol val="circle"/>
              <c:size val="10"/>
              <c:spPr>
                <a:solidFill>
                  <a:srgbClr val="FF0000"/>
                </a:solidFill>
              </c:spPr>
            </c:marker>
            <c:bubble3D val="0"/>
          </c:dPt>
          <c:cat>
            <c:numRef>
              <c:f>Sheet1!$A$135:$A$271</c:f>
              <c:numCache>
                <c:formatCode>mmmm\ yyyy</c:formatCode>
                <c:ptCount val="137"/>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39873</c:v>
                </c:pt>
                <c:pt idx="135">
                  <c:v>39904</c:v>
                </c:pt>
                <c:pt idx="136">
                  <c:v>39934</c:v>
                </c:pt>
              </c:numCache>
            </c:numRef>
          </c:cat>
          <c:val>
            <c:numRef>
              <c:f>Sheet1!$AF$135:$AF$273</c:f>
              <c:numCache>
                <c:formatCode>General</c:formatCode>
                <c:ptCount val="139"/>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109.44000000000007</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pt idx="56">
                  <c:v>100</c:v>
                </c:pt>
                <c:pt idx="57">
                  <c:v>100</c:v>
                </c:pt>
                <c:pt idx="58">
                  <c:v>100</c:v>
                </c:pt>
                <c:pt idx="59">
                  <c:v>100</c:v>
                </c:pt>
                <c:pt idx="60">
                  <c:v>100</c:v>
                </c:pt>
                <c:pt idx="61">
                  <c:v>100</c:v>
                </c:pt>
                <c:pt idx="62">
                  <c:v>100</c:v>
                </c:pt>
                <c:pt idx="63">
                  <c:v>100</c:v>
                </c:pt>
                <c:pt idx="64">
                  <c:v>100</c:v>
                </c:pt>
                <c:pt idx="65">
                  <c:v>100</c:v>
                </c:pt>
                <c:pt idx="66">
                  <c:v>100</c:v>
                </c:pt>
                <c:pt idx="67">
                  <c:v>100</c:v>
                </c:pt>
                <c:pt idx="68">
                  <c:v>100</c:v>
                </c:pt>
                <c:pt idx="69">
                  <c:v>100</c:v>
                </c:pt>
                <c:pt idx="70">
                  <c:v>100</c:v>
                </c:pt>
                <c:pt idx="71">
                  <c:v>100</c:v>
                </c:pt>
                <c:pt idx="72">
                  <c:v>100</c:v>
                </c:pt>
                <c:pt idx="73">
                  <c:v>100</c:v>
                </c:pt>
                <c:pt idx="74">
                  <c:v>100</c:v>
                </c:pt>
                <c:pt idx="75">
                  <c:v>100</c:v>
                </c:pt>
                <c:pt idx="76">
                  <c:v>100</c:v>
                </c:pt>
                <c:pt idx="77">
                  <c:v>100</c:v>
                </c:pt>
                <c:pt idx="78">
                  <c:v>100</c:v>
                </c:pt>
                <c:pt idx="79">
                  <c:v>100</c:v>
                </c:pt>
                <c:pt idx="80">
                  <c:v>100</c:v>
                </c:pt>
                <c:pt idx="81">
                  <c:v>100</c:v>
                </c:pt>
                <c:pt idx="82">
                  <c:v>100</c:v>
                </c:pt>
                <c:pt idx="83">
                  <c:v>100</c:v>
                </c:pt>
                <c:pt idx="84">
                  <c:v>100</c:v>
                </c:pt>
                <c:pt idx="85">
                  <c:v>100</c:v>
                </c:pt>
                <c:pt idx="86">
                  <c:v>100</c:v>
                </c:pt>
                <c:pt idx="87">
                  <c:v>100</c:v>
                </c:pt>
                <c:pt idx="88">
                  <c:v>100</c:v>
                </c:pt>
                <c:pt idx="89">
                  <c:v>100</c:v>
                </c:pt>
                <c:pt idx="90">
                  <c:v>100</c:v>
                </c:pt>
                <c:pt idx="91">
                  <c:v>100</c:v>
                </c:pt>
                <c:pt idx="92">
                  <c:v>100</c:v>
                </c:pt>
                <c:pt idx="93">
                  <c:v>100</c:v>
                </c:pt>
                <c:pt idx="94">
                  <c:v>100</c:v>
                </c:pt>
                <c:pt idx="95">
                  <c:v>100</c:v>
                </c:pt>
                <c:pt idx="96">
                  <c:v>100</c:v>
                </c:pt>
                <c:pt idx="97">
                  <c:v>100</c:v>
                </c:pt>
                <c:pt idx="98">
                  <c:v>100</c:v>
                </c:pt>
                <c:pt idx="99">
                  <c:v>100</c:v>
                </c:pt>
                <c:pt idx="100">
                  <c:v>145.91999999999999</c:v>
                </c:pt>
                <c:pt idx="101">
                  <c:v>100</c:v>
                </c:pt>
                <c:pt idx="102">
                  <c:v>100</c:v>
                </c:pt>
                <c:pt idx="103">
                  <c:v>100</c:v>
                </c:pt>
                <c:pt idx="104">
                  <c:v>100</c:v>
                </c:pt>
                <c:pt idx="105">
                  <c:v>100</c:v>
                </c:pt>
                <c:pt idx="106">
                  <c:v>100</c:v>
                </c:pt>
                <c:pt idx="107">
                  <c:v>100</c:v>
                </c:pt>
                <c:pt idx="108">
                  <c:v>100</c:v>
                </c:pt>
                <c:pt idx="109">
                  <c:v>100</c:v>
                </c:pt>
                <c:pt idx="110">
                  <c:v>100</c:v>
                </c:pt>
                <c:pt idx="111">
                  <c:v>100</c:v>
                </c:pt>
                <c:pt idx="112">
                  <c:v>100</c:v>
                </c:pt>
                <c:pt idx="113">
                  <c:v>100</c:v>
                </c:pt>
                <c:pt idx="114">
                  <c:v>100</c:v>
                </c:pt>
                <c:pt idx="115">
                  <c:v>100</c:v>
                </c:pt>
                <c:pt idx="116">
                  <c:v>100</c:v>
                </c:pt>
                <c:pt idx="117">
                  <c:v>100</c:v>
                </c:pt>
                <c:pt idx="118">
                  <c:v>100</c:v>
                </c:pt>
                <c:pt idx="119">
                  <c:v>100</c:v>
                </c:pt>
                <c:pt idx="120">
                  <c:v>100</c:v>
                </c:pt>
                <c:pt idx="121">
                  <c:v>100</c:v>
                </c:pt>
                <c:pt idx="122">
                  <c:v>100</c:v>
                </c:pt>
                <c:pt idx="123">
                  <c:v>100</c:v>
                </c:pt>
                <c:pt idx="124">
                  <c:v>100</c:v>
                </c:pt>
                <c:pt idx="125">
                  <c:v>100</c:v>
                </c:pt>
                <c:pt idx="126">
                  <c:v>100</c:v>
                </c:pt>
                <c:pt idx="127">
                  <c:v>100</c:v>
                </c:pt>
                <c:pt idx="128">
                  <c:v>100</c:v>
                </c:pt>
                <c:pt idx="129">
                  <c:v>100</c:v>
                </c:pt>
                <c:pt idx="130">
                  <c:v>100</c:v>
                </c:pt>
                <c:pt idx="131">
                  <c:v>100</c:v>
                </c:pt>
                <c:pt idx="132">
                  <c:v>100</c:v>
                </c:pt>
                <c:pt idx="133">
                  <c:v>100</c:v>
                </c:pt>
                <c:pt idx="134">
                  <c:v>100</c:v>
                </c:pt>
                <c:pt idx="135">
                  <c:v>100</c:v>
                </c:pt>
                <c:pt idx="136">
                  <c:v>134.24639999999999</c:v>
                </c:pt>
                <c:pt idx="137">
                  <c:v>100</c:v>
                </c:pt>
                <c:pt idx="138">
                  <c:v>100</c:v>
                </c:pt>
              </c:numCache>
            </c:numRef>
          </c:val>
          <c:smooth val="0"/>
        </c:ser>
        <c:dLbls>
          <c:showLegendKey val="0"/>
          <c:showVal val="0"/>
          <c:showCatName val="0"/>
          <c:showSerName val="0"/>
          <c:showPercent val="0"/>
          <c:showBubbleSize val="0"/>
        </c:dLbls>
        <c:marker val="1"/>
        <c:smooth val="0"/>
        <c:axId val="169581056"/>
        <c:axId val="99127808"/>
      </c:lineChart>
      <c:catAx>
        <c:axId val="169581056"/>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a:pPr>
            <a:endParaRPr lang="en-US"/>
          </a:p>
        </c:txPr>
        <c:crossAx val="99127808"/>
        <c:crosses val="autoZero"/>
        <c:auto val="0"/>
        <c:lblAlgn val="ctr"/>
        <c:lblOffset val="100"/>
        <c:tickLblSkip val="24"/>
        <c:tickMarkSkip val="12"/>
        <c:noMultiLvlLbl val="0"/>
      </c:catAx>
      <c:valAx>
        <c:axId val="99127808"/>
        <c:scaling>
          <c:orientation val="minMax"/>
          <c:min val="80"/>
        </c:scaling>
        <c:delete val="0"/>
        <c:axPos val="l"/>
        <c:majorGridlines/>
        <c:numFmt formatCode="0.0" sourceLinked="0"/>
        <c:majorTickMark val="out"/>
        <c:minorTickMark val="none"/>
        <c:tickLblPos val="nextTo"/>
        <c:spPr>
          <a:ln w="3175">
            <a:noFill/>
            <a:prstDash val="solid"/>
          </a:ln>
        </c:spPr>
        <c:txPr>
          <a:bodyPr rot="0" vert="horz"/>
          <a:lstStyle/>
          <a:p>
            <a:pPr>
              <a:defRPr/>
            </a:pPr>
            <a:endParaRPr lang="en-US"/>
          </a:p>
        </c:txPr>
        <c:crossAx val="169581056"/>
        <c:crosses val="autoZero"/>
        <c:crossBetween val="between"/>
        <c:majorUnit val="20"/>
      </c:valAx>
      <c:spPr>
        <a:noFill/>
        <a:ln w="25400">
          <a:noFill/>
        </a:ln>
      </c:spPr>
    </c:plotArea>
    <c:plotVisOnly val="1"/>
    <c:dispBlanksAs val="gap"/>
    <c:showDLblsOverMax val="0"/>
  </c:chart>
  <c:spPr>
    <a:solidFill>
      <a:srgbClr val="FFFFFF"/>
    </a:solidFill>
    <a:ln w="9525">
      <a:noFill/>
    </a:ln>
  </c:spPr>
  <c:txPr>
    <a:bodyPr/>
    <a:lstStyle/>
    <a:p>
      <a:pPr algn="ctr">
        <a:defRPr lang="en-US" sz="1800" b="0" i="0" u="none" strike="noStrike" kern="1200"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smtClean="0"/>
              <a:t>GDP versus Potential</a:t>
            </a:r>
            <a:endParaRPr lang="en-US" sz="3200" dirty="0"/>
          </a:p>
        </c:rich>
      </c:tx>
      <c:layout/>
      <c:overlay val="1"/>
    </c:title>
    <c:autoTitleDeleted val="0"/>
    <c:plotArea>
      <c:layout>
        <c:manualLayout>
          <c:layoutTarget val="inner"/>
          <c:xMode val="edge"/>
          <c:yMode val="edge"/>
          <c:x val="0.10048124459809853"/>
          <c:y val="8.0690317460317448E-2"/>
          <c:w val="0.83700754825698653"/>
          <c:h val="0.80711809523809519"/>
        </c:manualLayout>
      </c:layout>
      <c:lineChart>
        <c:grouping val="standard"/>
        <c:varyColors val="0"/>
        <c:ser>
          <c:idx val="0"/>
          <c:order val="0"/>
          <c:spPr>
            <a:ln w="50800"/>
          </c:spPr>
          <c:marker>
            <c:symbol val="none"/>
          </c:marker>
          <c:cat>
            <c:numRef>
              <c:f>Sheet1!$A$8:$A$123</c:f>
              <c:numCache>
                <c:formatCode>m/d/yyyy</c:formatCode>
                <c:ptCount val="116"/>
                <c:pt idx="0">
                  <c:v>32874</c:v>
                </c:pt>
                <c:pt idx="1">
                  <c:v>32964</c:v>
                </c:pt>
                <c:pt idx="2">
                  <c:v>33055</c:v>
                </c:pt>
                <c:pt idx="3">
                  <c:v>33147</c:v>
                </c:pt>
                <c:pt idx="4">
                  <c:v>33239</c:v>
                </c:pt>
                <c:pt idx="5">
                  <c:v>33329</c:v>
                </c:pt>
                <c:pt idx="6">
                  <c:v>33420</c:v>
                </c:pt>
                <c:pt idx="7">
                  <c:v>33512</c:v>
                </c:pt>
                <c:pt idx="8">
                  <c:v>33604</c:v>
                </c:pt>
                <c:pt idx="9">
                  <c:v>33695</c:v>
                </c:pt>
                <c:pt idx="10">
                  <c:v>33786</c:v>
                </c:pt>
                <c:pt idx="11">
                  <c:v>33878</c:v>
                </c:pt>
                <c:pt idx="12">
                  <c:v>33970</c:v>
                </c:pt>
                <c:pt idx="13">
                  <c:v>34060</c:v>
                </c:pt>
                <c:pt idx="14">
                  <c:v>34151</c:v>
                </c:pt>
                <c:pt idx="15">
                  <c:v>34243</c:v>
                </c:pt>
                <c:pt idx="16">
                  <c:v>34335</c:v>
                </c:pt>
                <c:pt idx="17">
                  <c:v>34425</c:v>
                </c:pt>
                <c:pt idx="18">
                  <c:v>34516</c:v>
                </c:pt>
                <c:pt idx="19">
                  <c:v>34608</c:v>
                </c:pt>
                <c:pt idx="20">
                  <c:v>34700</c:v>
                </c:pt>
                <c:pt idx="21">
                  <c:v>34790</c:v>
                </c:pt>
                <c:pt idx="22">
                  <c:v>34881</c:v>
                </c:pt>
                <c:pt idx="23">
                  <c:v>34973</c:v>
                </c:pt>
                <c:pt idx="24">
                  <c:v>35065</c:v>
                </c:pt>
                <c:pt idx="25">
                  <c:v>35156</c:v>
                </c:pt>
                <c:pt idx="26">
                  <c:v>35247</c:v>
                </c:pt>
                <c:pt idx="27">
                  <c:v>35339</c:v>
                </c:pt>
                <c:pt idx="28">
                  <c:v>35431</c:v>
                </c:pt>
                <c:pt idx="29">
                  <c:v>35521</c:v>
                </c:pt>
                <c:pt idx="30">
                  <c:v>35612</c:v>
                </c:pt>
                <c:pt idx="31">
                  <c:v>35704</c:v>
                </c:pt>
                <c:pt idx="32">
                  <c:v>35796</c:v>
                </c:pt>
                <c:pt idx="33">
                  <c:v>35886</c:v>
                </c:pt>
                <c:pt idx="34">
                  <c:v>35977</c:v>
                </c:pt>
                <c:pt idx="35">
                  <c:v>36069</c:v>
                </c:pt>
                <c:pt idx="36">
                  <c:v>36161</c:v>
                </c:pt>
                <c:pt idx="37">
                  <c:v>36251</c:v>
                </c:pt>
                <c:pt idx="38">
                  <c:v>36342</c:v>
                </c:pt>
                <c:pt idx="39">
                  <c:v>36434</c:v>
                </c:pt>
                <c:pt idx="40">
                  <c:v>36526</c:v>
                </c:pt>
                <c:pt idx="41">
                  <c:v>36617</c:v>
                </c:pt>
                <c:pt idx="42">
                  <c:v>36708</c:v>
                </c:pt>
                <c:pt idx="43">
                  <c:v>36800</c:v>
                </c:pt>
                <c:pt idx="44">
                  <c:v>36892</c:v>
                </c:pt>
                <c:pt idx="45">
                  <c:v>36982</c:v>
                </c:pt>
                <c:pt idx="46">
                  <c:v>37073</c:v>
                </c:pt>
                <c:pt idx="47">
                  <c:v>37165</c:v>
                </c:pt>
                <c:pt idx="48">
                  <c:v>37257</c:v>
                </c:pt>
                <c:pt idx="49">
                  <c:v>37347</c:v>
                </c:pt>
                <c:pt idx="50">
                  <c:v>37438</c:v>
                </c:pt>
                <c:pt idx="51">
                  <c:v>37530</c:v>
                </c:pt>
                <c:pt idx="52">
                  <c:v>37622</c:v>
                </c:pt>
                <c:pt idx="53">
                  <c:v>37712</c:v>
                </c:pt>
                <c:pt idx="54">
                  <c:v>37803</c:v>
                </c:pt>
                <c:pt idx="55">
                  <c:v>37895</c:v>
                </c:pt>
                <c:pt idx="56">
                  <c:v>37987</c:v>
                </c:pt>
                <c:pt idx="57">
                  <c:v>38078</c:v>
                </c:pt>
                <c:pt idx="58">
                  <c:v>38169</c:v>
                </c:pt>
                <c:pt idx="59">
                  <c:v>38261</c:v>
                </c:pt>
                <c:pt idx="60">
                  <c:v>38353</c:v>
                </c:pt>
                <c:pt idx="61">
                  <c:v>38443</c:v>
                </c:pt>
                <c:pt idx="62">
                  <c:v>38534</c:v>
                </c:pt>
                <c:pt idx="63">
                  <c:v>38626</c:v>
                </c:pt>
                <c:pt idx="64">
                  <c:v>38718</c:v>
                </c:pt>
                <c:pt idx="65">
                  <c:v>38808</c:v>
                </c:pt>
                <c:pt idx="66">
                  <c:v>38899</c:v>
                </c:pt>
                <c:pt idx="67">
                  <c:v>38991</c:v>
                </c:pt>
                <c:pt idx="68">
                  <c:v>39083</c:v>
                </c:pt>
                <c:pt idx="69">
                  <c:v>39173</c:v>
                </c:pt>
                <c:pt idx="70">
                  <c:v>39264</c:v>
                </c:pt>
                <c:pt idx="71">
                  <c:v>39356</c:v>
                </c:pt>
                <c:pt idx="72">
                  <c:v>39448</c:v>
                </c:pt>
                <c:pt idx="73">
                  <c:v>39539</c:v>
                </c:pt>
                <c:pt idx="74">
                  <c:v>39630</c:v>
                </c:pt>
                <c:pt idx="75">
                  <c:v>39722</c:v>
                </c:pt>
                <c:pt idx="76">
                  <c:v>39814</c:v>
                </c:pt>
                <c:pt idx="77">
                  <c:v>39904</c:v>
                </c:pt>
                <c:pt idx="78">
                  <c:v>39995</c:v>
                </c:pt>
                <c:pt idx="79">
                  <c:v>40087</c:v>
                </c:pt>
                <c:pt idx="80">
                  <c:v>40179</c:v>
                </c:pt>
                <c:pt idx="81">
                  <c:v>40269</c:v>
                </c:pt>
                <c:pt idx="82">
                  <c:v>40360</c:v>
                </c:pt>
                <c:pt idx="83">
                  <c:v>40452</c:v>
                </c:pt>
                <c:pt idx="84">
                  <c:v>40544</c:v>
                </c:pt>
                <c:pt idx="85">
                  <c:v>40634</c:v>
                </c:pt>
                <c:pt idx="86">
                  <c:v>40725</c:v>
                </c:pt>
                <c:pt idx="87">
                  <c:v>40817</c:v>
                </c:pt>
                <c:pt idx="88">
                  <c:v>40909</c:v>
                </c:pt>
                <c:pt idx="89">
                  <c:v>41000</c:v>
                </c:pt>
                <c:pt idx="90">
                  <c:v>41091</c:v>
                </c:pt>
                <c:pt idx="91">
                  <c:v>41183</c:v>
                </c:pt>
                <c:pt idx="92">
                  <c:v>41275</c:v>
                </c:pt>
                <c:pt idx="93">
                  <c:v>41365</c:v>
                </c:pt>
                <c:pt idx="94">
                  <c:v>41456</c:v>
                </c:pt>
                <c:pt idx="95">
                  <c:v>41548</c:v>
                </c:pt>
                <c:pt idx="96">
                  <c:v>41640</c:v>
                </c:pt>
                <c:pt idx="97">
                  <c:v>41730</c:v>
                </c:pt>
                <c:pt idx="98">
                  <c:v>41821</c:v>
                </c:pt>
                <c:pt idx="99">
                  <c:v>41913</c:v>
                </c:pt>
                <c:pt idx="100">
                  <c:v>42005</c:v>
                </c:pt>
                <c:pt idx="101">
                  <c:v>42095</c:v>
                </c:pt>
                <c:pt idx="102">
                  <c:v>42186</c:v>
                </c:pt>
                <c:pt idx="103">
                  <c:v>42278</c:v>
                </c:pt>
                <c:pt idx="104">
                  <c:v>42370</c:v>
                </c:pt>
                <c:pt idx="105">
                  <c:v>42461</c:v>
                </c:pt>
                <c:pt idx="106">
                  <c:v>42552</c:v>
                </c:pt>
                <c:pt idx="107">
                  <c:v>42644</c:v>
                </c:pt>
                <c:pt idx="108">
                  <c:v>42736</c:v>
                </c:pt>
                <c:pt idx="109">
                  <c:v>42826</c:v>
                </c:pt>
                <c:pt idx="110">
                  <c:v>42917</c:v>
                </c:pt>
                <c:pt idx="111">
                  <c:v>43009</c:v>
                </c:pt>
                <c:pt idx="112">
                  <c:v>43101</c:v>
                </c:pt>
                <c:pt idx="113">
                  <c:v>43191</c:v>
                </c:pt>
                <c:pt idx="114">
                  <c:v>43282</c:v>
                </c:pt>
                <c:pt idx="115">
                  <c:v>43374</c:v>
                </c:pt>
              </c:numCache>
            </c:numRef>
          </c:cat>
          <c:val>
            <c:numRef>
              <c:f>Sheet1!$B$8:$B$123</c:f>
              <c:numCache>
                <c:formatCode>0.0</c:formatCode>
                <c:ptCount val="116"/>
                <c:pt idx="0">
                  <c:v>5656.8</c:v>
                </c:pt>
                <c:pt idx="1">
                  <c:v>5764.7</c:v>
                </c:pt>
                <c:pt idx="2">
                  <c:v>5860.7</c:v>
                </c:pt>
                <c:pt idx="3">
                  <c:v>5951.6</c:v>
                </c:pt>
                <c:pt idx="4">
                  <c:v>6057.6</c:v>
                </c:pt>
                <c:pt idx="5">
                  <c:v>6141.8</c:v>
                </c:pt>
                <c:pt idx="6">
                  <c:v>6230</c:v>
                </c:pt>
                <c:pt idx="7">
                  <c:v>6307.2</c:v>
                </c:pt>
                <c:pt idx="8">
                  <c:v>6384.8</c:v>
                </c:pt>
                <c:pt idx="9">
                  <c:v>6465</c:v>
                </c:pt>
                <c:pt idx="10">
                  <c:v>6536.5</c:v>
                </c:pt>
                <c:pt idx="11">
                  <c:v>6617.3</c:v>
                </c:pt>
                <c:pt idx="12">
                  <c:v>6703.3</c:v>
                </c:pt>
                <c:pt idx="13">
                  <c:v>6786.2</c:v>
                </c:pt>
                <c:pt idx="14">
                  <c:v>6865.8</c:v>
                </c:pt>
                <c:pt idx="15">
                  <c:v>6950.3</c:v>
                </c:pt>
                <c:pt idx="16">
                  <c:v>7038.9</c:v>
                </c:pt>
                <c:pt idx="17">
                  <c:v>7124.3</c:v>
                </c:pt>
                <c:pt idx="18">
                  <c:v>7217</c:v>
                </c:pt>
                <c:pt idx="19">
                  <c:v>7309</c:v>
                </c:pt>
                <c:pt idx="20">
                  <c:v>7407.8</c:v>
                </c:pt>
                <c:pt idx="21">
                  <c:v>7497.3</c:v>
                </c:pt>
                <c:pt idx="22">
                  <c:v>7586.7</c:v>
                </c:pt>
                <c:pt idx="23">
                  <c:v>7684.6</c:v>
                </c:pt>
                <c:pt idx="24">
                  <c:v>7786.7</c:v>
                </c:pt>
                <c:pt idx="25">
                  <c:v>7876.7</c:v>
                </c:pt>
                <c:pt idx="26">
                  <c:v>7978.6</c:v>
                </c:pt>
                <c:pt idx="27">
                  <c:v>8079.4</c:v>
                </c:pt>
                <c:pt idx="28">
                  <c:v>8186.3</c:v>
                </c:pt>
                <c:pt idx="29">
                  <c:v>8290.4</c:v>
                </c:pt>
                <c:pt idx="30">
                  <c:v>8382.9</c:v>
                </c:pt>
                <c:pt idx="31">
                  <c:v>8485.7000000000007</c:v>
                </c:pt>
                <c:pt idx="32">
                  <c:v>8571.2999999999993</c:v>
                </c:pt>
                <c:pt idx="33">
                  <c:v>8667</c:v>
                </c:pt>
                <c:pt idx="34">
                  <c:v>8775.7000000000007</c:v>
                </c:pt>
                <c:pt idx="35">
                  <c:v>8876.6</c:v>
                </c:pt>
                <c:pt idx="36">
                  <c:v>8993.2999999999993</c:v>
                </c:pt>
                <c:pt idx="37">
                  <c:v>9112</c:v>
                </c:pt>
                <c:pt idx="38">
                  <c:v>9226.1</c:v>
                </c:pt>
                <c:pt idx="39">
                  <c:v>9347.4</c:v>
                </c:pt>
                <c:pt idx="40">
                  <c:v>9503.2000000000007</c:v>
                </c:pt>
                <c:pt idx="41">
                  <c:v>9638.4</c:v>
                </c:pt>
                <c:pt idx="42">
                  <c:v>9782.7000000000007</c:v>
                </c:pt>
                <c:pt idx="43">
                  <c:v>9919.5</c:v>
                </c:pt>
                <c:pt idx="44">
                  <c:v>10074.299999999999</c:v>
                </c:pt>
                <c:pt idx="45">
                  <c:v>10229</c:v>
                </c:pt>
                <c:pt idx="46">
                  <c:v>10344.5</c:v>
                </c:pt>
                <c:pt idx="47">
                  <c:v>10454.4</c:v>
                </c:pt>
                <c:pt idx="48">
                  <c:v>10569.7</c:v>
                </c:pt>
                <c:pt idx="49">
                  <c:v>10691.4</c:v>
                </c:pt>
                <c:pt idx="50">
                  <c:v>10812</c:v>
                </c:pt>
                <c:pt idx="51">
                  <c:v>10947.2</c:v>
                </c:pt>
                <c:pt idx="52">
                  <c:v>11097.4</c:v>
                </c:pt>
                <c:pt idx="53">
                  <c:v>11202.2</c:v>
                </c:pt>
                <c:pt idx="54">
                  <c:v>11336.3</c:v>
                </c:pt>
                <c:pt idx="55">
                  <c:v>11467.9</c:v>
                </c:pt>
                <c:pt idx="56">
                  <c:v>11637.7</c:v>
                </c:pt>
                <c:pt idx="57">
                  <c:v>11808.3</c:v>
                </c:pt>
                <c:pt idx="58">
                  <c:v>11966.2</c:v>
                </c:pt>
                <c:pt idx="59">
                  <c:v>12125.3</c:v>
                </c:pt>
                <c:pt idx="60">
                  <c:v>12309.1</c:v>
                </c:pt>
                <c:pt idx="61">
                  <c:v>12462.6</c:v>
                </c:pt>
                <c:pt idx="62">
                  <c:v>12663.1</c:v>
                </c:pt>
                <c:pt idx="63">
                  <c:v>12842.1</c:v>
                </c:pt>
                <c:pt idx="64">
                  <c:v>13012.9</c:v>
                </c:pt>
                <c:pt idx="65">
                  <c:v>13205.8</c:v>
                </c:pt>
                <c:pt idx="66">
                  <c:v>13385.2</c:v>
                </c:pt>
                <c:pt idx="67">
                  <c:v>13527.5</c:v>
                </c:pt>
                <c:pt idx="68">
                  <c:v>13765.1</c:v>
                </c:pt>
                <c:pt idx="69">
                  <c:v>13944.2</c:v>
                </c:pt>
                <c:pt idx="70">
                  <c:v>14074.1</c:v>
                </c:pt>
                <c:pt idx="71">
                  <c:v>14224.8</c:v>
                </c:pt>
                <c:pt idx="72">
                  <c:v>14396.6</c:v>
                </c:pt>
                <c:pt idx="73">
                  <c:v>14567.6</c:v>
                </c:pt>
                <c:pt idx="74">
                  <c:v>14759.6</c:v>
                </c:pt>
                <c:pt idx="75">
                  <c:v>14856.2</c:v>
                </c:pt>
                <c:pt idx="76">
                  <c:v>14992</c:v>
                </c:pt>
                <c:pt idx="77">
                  <c:v>15040.4</c:v>
                </c:pt>
                <c:pt idx="78">
                  <c:v>15111.6</c:v>
                </c:pt>
                <c:pt idx="79">
                  <c:v>15212.5</c:v>
                </c:pt>
                <c:pt idx="80">
                  <c:v>15324</c:v>
                </c:pt>
                <c:pt idx="81">
                  <c:v>15436.6</c:v>
                </c:pt>
                <c:pt idx="82">
                  <c:v>15549.2</c:v>
                </c:pt>
                <c:pt idx="83">
                  <c:v>15684.3</c:v>
                </c:pt>
                <c:pt idx="84">
                  <c:v>15848.2</c:v>
                </c:pt>
                <c:pt idx="85">
                  <c:v>16018.2</c:v>
                </c:pt>
                <c:pt idx="86">
                  <c:v>16193.1</c:v>
                </c:pt>
                <c:pt idx="87">
                  <c:v>16302.2</c:v>
                </c:pt>
                <c:pt idx="88">
                  <c:v>16456.2</c:v>
                </c:pt>
                <c:pt idx="89">
                  <c:v>16574.099999999999</c:v>
                </c:pt>
                <c:pt idx="90">
                  <c:v>16749.099999999999</c:v>
                </c:pt>
                <c:pt idx="91">
                  <c:v>16876.3</c:v>
                </c:pt>
                <c:pt idx="92">
                  <c:v>17014.5</c:v>
                </c:pt>
                <c:pt idx="93">
                  <c:v>17132.400000000001</c:v>
                </c:pt>
                <c:pt idx="94">
                  <c:v>17255</c:v>
                </c:pt>
                <c:pt idx="95">
                  <c:v>17385.900000000001</c:v>
                </c:pt>
                <c:pt idx="96">
                  <c:v>17534.900000000001</c:v>
                </c:pt>
                <c:pt idx="97">
                  <c:v>17678.2</c:v>
                </c:pt>
                <c:pt idx="98">
                  <c:v>17824.3</c:v>
                </c:pt>
                <c:pt idx="99">
                  <c:v>17982.8</c:v>
                </c:pt>
                <c:pt idx="100">
                  <c:v>18155</c:v>
                </c:pt>
                <c:pt idx="101">
                  <c:v>18323.7</c:v>
                </c:pt>
                <c:pt idx="102">
                  <c:v>18495.8</c:v>
                </c:pt>
                <c:pt idx="103">
                  <c:v>18682.400000000001</c:v>
                </c:pt>
                <c:pt idx="104">
                  <c:v>18887.8</c:v>
                </c:pt>
                <c:pt idx="105">
                  <c:v>19085.599999999999</c:v>
                </c:pt>
                <c:pt idx="106">
                  <c:v>19291.3</c:v>
                </c:pt>
                <c:pt idx="107">
                  <c:v>19504.2</c:v>
                </c:pt>
                <c:pt idx="108">
                  <c:v>19741.7</c:v>
                </c:pt>
                <c:pt idx="109">
                  <c:v>19962.400000000001</c:v>
                </c:pt>
                <c:pt idx="110">
                  <c:v>20187.7</c:v>
                </c:pt>
                <c:pt idx="111">
                  <c:v>20418</c:v>
                </c:pt>
                <c:pt idx="112">
                  <c:v>20672.3</c:v>
                </c:pt>
                <c:pt idx="113">
                  <c:v>20907.3</c:v>
                </c:pt>
                <c:pt idx="114">
                  <c:v>21144.9</c:v>
                </c:pt>
                <c:pt idx="115">
                  <c:v>21384</c:v>
                </c:pt>
              </c:numCache>
            </c:numRef>
          </c:val>
          <c:smooth val="0"/>
        </c:ser>
        <c:ser>
          <c:idx val="1"/>
          <c:order val="1"/>
          <c:spPr>
            <a:ln w="50800"/>
          </c:spPr>
          <c:marker>
            <c:symbol val="none"/>
          </c:marker>
          <c:cat>
            <c:numRef>
              <c:f>Sheet1!$A$8:$A$123</c:f>
              <c:numCache>
                <c:formatCode>m/d/yyyy</c:formatCode>
                <c:ptCount val="116"/>
                <c:pt idx="0">
                  <c:v>32874</c:v>
                </c:pt>
                <c:pt idx="1">
                  <c:v>32964</c:v>
                </c:pt>
                <c:pt idx="2">
                  <c:v>33055</c:v>
                </c:pt>
                <c:pt idx="3">
                  <c:v>33147</c:v>
                </c:pt>
                <c:pt idx="4">
                  <c:v>33239</c:v>
                </c:pt>
                <c:pt idx="5">
                  <c:v>33329</c:v>
                </c:pt>
                <c:pt idx="6">
                  <c:v>33420</c:v>
                </c:pt>
                <c:pt idx="7">
                  <c:v>33512</c:v>
                </c:pt>
                <c:pt idx="8">
                  <c:v>33604</c:v>
                </c:pt>
                <c:pt idx="9">
                  <c:v>33695</c:v>
                </c:pt>
                <c:pt idx="10">
                  <c:v>33786</c:v>
                </c:pt>
                <c:pt idx="11">
                  <c:v>33878</c:v>
                </c:pt>
                <c:pt idx="12">
                  <c:v>33970</c:v>
                </c:pt>
                <c:pt idx="13">
                  <c:v>34060</c:v>
                </c:pt>
                <c:pt idx="14">
                  <c:v>34151</c:v>
                </c:pt>
                <c:pt idx="15">
                  <c:v>34243</c:v>
                </c:pt>
                <c:pt idx="16">
                  <c:v>34335</c:v>
                </c:pt>
                <c:pt idx="17">
                  <c:v>34425</c:v>
                </c:pt>
                <c:pt idx="18">
                  <c:v>34516</c:v>
                </c:pt>
                <c:pt idx="19">
                  <c:v>34608</c:v>
                </c:pt>
                <c:pt idx="20">
                  <c:v>34700</c:v>
                </c:pt>
                <c:pt idx="21">
                  <c:v>34790</c:v>
                </c:pt>
                <c:pt idx="22">
                  <c:v>34881</c:v>
                </c:pt>
                <c:pt idx="23">
                  <c:v>34973</c:v>
                </c:pt>
                <c:pt idx="24">
                  <c:v>35065</c:v>
                </c:pt>
                <c:pt idx="25">
                  <c:v>35156</c:v>
                </c:pt>
                <c:pt idx="26">
                  <c:v>35247</c:v>
                </c:pt>
                <c:pt idx="27">
                  <c:v>35339</c:v>
                </c:pt>
                <c:pt idx="28">
                  <c:v>35431</c:v>
                </c:pt>
                <c:pt idx="29">
                  <c:v>35521</c:v>
                </c:pt>
                <c:pt idx="30">
                  <c:v>35612</c:v>
                </c:pt>
                <c:pt idx="31">
                  <c:v>35704</c:v>
                </c:pt>
                <c:pt idx="32">
                  <c:v>35796</c:v>
                </c:pt>
                <c:pt idx="33">
                  <c:v>35886</c:v>
                </c:pt>
                <c:pt idx="34">
                  <c:v>35977</c:v>
                </c:pt>
                <c:pt idx="35">
                  <c:v>36069</c:v>
                </c:pt>
                <c:pt idx="36">
                  <c:v>36161</c:v>
                </c:pt>
                <c:pt idx="37">
                  <c:v>36251</c:v>
                </c:pt>
                <c:pt idx="38">
                  <c:v>36342</c:v>
                </c:pt>
                <c:pt idx="39">
                  <c:v>36434</c:v>
                </c:pt>
                <c:pt idx="40">
                  <c:v>36526</c:v>
                </c:pt>
                <c:pt idx="41">
                  <c:v>36617</c:v>
                </c:pt>
                <c:pt idx="42">
                  <c:v>36708</c:v>
                </c:pt>
                <c:pt idx="43">
                  <c:v>36800</c:v>
                </c:pt>
                <c:pt idx="44">
                  <c:v>36892</c:v>
                </c:pt>
                <c:pt idx="45">
                  <c:v>36982</c:v>
                </c:pt>
                <c:pt idx="46">
                  <c:v>37073</c:v>
                </c:pt>
                <c:pt idx="47">
                  <c:v>37165</c:v>
                </c:pt>
                <c:pt idx="48">
                  <c:v>37257</c:v>
                </c:pt>
                <c:pt idx="49">
                  <c:v>37347</c:v>
                </c:pt>
                <c:pt idx="50">
                  <c:v>37438</c:v>
                </c:pt>
                <c:pt idx="51">
                  <c:v>37530</c:v>
                </c:pt>
                <c:pt idx="52">
                  <c:v>37622</c:v>
                </c:pt>
                <c:pt idx="53">
                  <c:v>37712</c:v>
                </c:pt>
                <c:pt idx="54">
                  <c:v>37803</c:v>
                </c:pt>
                <c:pt idx="55">
                  <c:v>37895</c:v>
                </c:pt>
                <c:pt idx="56">
                  <c:v>37987</c:v>
                </c:pt>
                <c:pt idx="57">
                  <c:v>38078</c:v>
                </c:pt>
                <c:pt idx="58">
                  <c:v>38169</c:v>
                </c:pt>
                <c:pt idx="59">
                  <c:v>38261</c:v>
                </c:pt>
                <c:pt idx="60">
                  <c:v>38353</c:v>
                </c:pt>
                <c:pt idx="61">
                  <c:v>38443</c:v>
                </c:pt>
                <c:pt idx="62">
                  <c:v>38534</c:v>
                </c:pt>
                <c:pt idx="63">
                  <c:v>38626</c:v>
                </c:pt>
                <c:pt idx="64">
                  <c:v>38718</c:v>
                </c:pt>
                <c:pt idx="65">
                  <c:v>38808</c:v>
                </c:pt>
                <c:pt idx="66">
                  <c:v>38899</c:v>
                </c:pt>
                <c:pt idx="67">
                  <c:v>38991</c:v>
                </c:pt>
                <c:pt idx="68">
                  <c:v>39083</c:v>
                </c:pt>
                <c:pt idx="69">
                  <c:v>39173</c:v>
                </c:pt>
                <c:pt idx="70">
                  <c:v>39264</c:v>
                </c:pt>
                <c:pt idx="71">
                  <c:v>39356</c:v>
                </c:pt>
                <c:pt idx="72">
                  <c:v>39448</c:v>
                </c:pt>
                <c:pt idx="73">
                  <c:v>39539</c:v>
                </c:pt>
                <c:pt idx="74">
                  <c:v>39630</c:v>
                </c:pt>
                <c:pt idx="75">
                  <c:v>39722</c:v>
                </c:pt>
                <c:pt idx="76">
                  <c:v>39814</c:v>
                </c:pt>
                <c:pt idx="77">
                  <c:v>39904</c:v>
                </c:pt>
                <c:pt idx="78">
                  <c:v>39995</c:v>
                </c:pt>
                <c:pt idx="79">
                  <c:v>40087</c:v>
                </c:pt>
                <c:pt idx="80">
                  <c:v>40179</c:v>
                </c:pt>
                <c:pt idx="81">
                  <c:v>40269</c:v>
                </c:pt>
                <c:pt idx="82">
                  <c:v>40360</c:v>
                </c:pt>
                <c:pt idx="83">
                  <c:v>40452</c:v>
                </c:pt>
                <c:pt idx="84">
                  <c:v>40544</c:v>
                </c:pt>
                <c:pt idx="85">
                  <c:v>40634</c:v>
                </c:pt>
                <c:pt idx="86">
                  <c:v>40725</c:v>
                </c:pt>
                <c:pt idx="87">
                  <c:v>40817</c:v>
                </c:pt>
                <c:pt idx="88">
                  <c:v>40909</c:v>
                </c:pt>
                <c:pt idx="89">
                  <c:v>41000</c:v>
                </c:pt>
                <c:pt idx="90">
                  <c:v>41091</c:v>
                </c:pt>
                <c:pt idx="91">
                  <c:v>41183</c:v>
                </c:pt>
                <c:pt idx="92">
                  <c:v>41275</c:v>
                </c:pt>
                <c:pt idx="93">
                  <c:v>41365</c:v>
                </c:pt>
                <c:pt idx="94">
                  <c:v>41456</c:v>
                </c:pt>
                <c:pt idx="95">
                  <c:v>41548</c:v>
                </c:pt>
                <c:pt idx="96">
                  <c:v>41640</c:v>
                </c:pt>
                <c:pt idx="97">
                  <c:v>41730</c:v>
                </c:pt>
                <c:pt idx="98">
                  <c:v>41821</c:v>
                </c:pt>
                <c:pt idx="99">
                  <c:v>41913</c:v>
                </c:pt>
                <c:pt idx="100">
                  <c:v>42005</c:v>
                </c:pt>
                <c:pt idx="101">
                  <c:v>42095</c:v>
                </c:pt>
                <c:pt idx="102">
                  <c:v>42186</c:v>
                </c:pt>
                <c:pt idx="103">
                  <c:v>42278</c:v>
                </c:pt>
                <c:pt idx="104">
                  <c:v>42370</c:v>
                </c:pt>
                <c:pt idx="105">
                  <c:v>42461</c:v>
                </c:pt>
                <c:pt idx="106">
                  <c:v>42552</c:v>
                </c:pt>
                <c:pt idx="107">
                  <c:v>42644</c:v>
                </c:pt>
                <c:pt idx="108">
                  <c:v>42736</c:v>
                </c:pt>
                <c:pt idx="109">
                  <c:v>42826</c:v>
                </c:pt>
                <c:pt idx="110">
                  <c:v>42917</c:v>
                </c:pt>
                <c:pt idx="111">
                  <c:v>43009</c:v>
                </c:pt>
                <c:pt idx="112">
                  <c:v>43101</c:v>
                </c:pt>
                <c:pt idx="113">
                  <c:v>43191</c:v>
                </c:pt>
                <c:pt idx="114">
                  <c:v>43282</c:v>
                </c:pt>
                <c:pt idx="115">
                  <c:v>43374</c:v>
                </c:pt>
              </c:numCache>
            </c:numRef>
          </c:cat>
          <c:val>
            <c:numRef>
              <c:f>Sheet1!$D$8:$D$123</c:f>
              <c:numCache>
                <c:formatCode>0.0</c:formatCode>
                <c:ptCount val="116"/>
                <c:pt idx="0">
                  <c:v>5708.1</c:v>
                </c:pt>
                <c:pt idx="1">
                  <c:v>5797.4</c:v>
                </c:pt>
                <c:pt idx="2">
                  <c:v>5850.6</c:v>
                </c:pt>
                <c:pt idx="3">
                  <c:v>5846</c:v>
                </c:pt>
                <c:pt idx="4">
                  <c:v>5880.2</c:v>
                </c:pt>
                <c:pt idx="5">
                  <c:v>5962</c:v>
                </c:pt>
                <c:pt idx="6">
                  <c:v>6033.7</c:v>
                </c:pt>
                <c:pt idx="7">
                  <c:v>6092.5</c:v>
                </c:pt>
                <c:pt idx="8">
                  <c:v>6190.7</c:v>
                </c:pt>
                <c:pt idx="9">
                  <c:v>6295.2</c:v>
                </c:pt>
                <c:pt idx="10">
                  <c:v>6389.7</c:v>
                </c:pt>
                <c:pt idx="11">
                  <c:v>6493.6</c:v>
                </c:pt>
                <c:pt idx="12">
                  <c:v>6544.5</c:v>
                </c:pt>
                <c:pt idx="13">
                  <c:v>6622.7</c:v>
                </c:pt>
                <c:pt idx="14">
                  <c:v>6688.3</c:v>
                </c:pt>
                <c:pt idx="15">
                  <c:v>6813.8</c:v>
                </c:pt>
                <c:pt idx="16">
                  <c:v>6916.3</c:v>
                </c:pt>
                <c:pt idx="17">
                  <c:v>7044.3</c:v>
                </c:pt>
                <c:pt idx="18">
                  <c:v>7131.8</c:v>
                </c:pt>
                <c:pt idx="19">
                  <c:v>7248.2</c:v>
                </c:pt>
                <c:pt idx="20">
                  <c:v>7307.7</c:v>
                </c:pt>
                <c:pt idx="21">
                  <c:v>7355.8</c:v>
                </c:pt>
                <c:pt idx="22">
                  <c:v>7452.5</c:v>
                </c:pt>
                <c:pt idx="23">
                  <c:v>7542.5</c:v>
                </c:pt>
                <c:pt idx="24">
                  <c:v>7638.2</c:v>
                </c:pt>
                <c:pt idx="25">
                  <c:v>7800</c:v>
                </c:pt>
                <c:pt idx="26">
                  <c:v>7892.7</c:v>
                </c:pt>
                <c:pt idx="27">
                  <c:v>8023</c:v>
                </c:pt>
                <c:pt idx="28">
                  <c:v>8137</c:v>
                </c:pt>
                <c:pt idx="29">
                  <c:v>8276.7999999999993</c:v>
                </c:pt>
                <c:pt idx="30">
                  <c:v>8409.9</c:v>
                </c:pt>
                <c:pt idx="31">
                  <c:v>8505.7000000000007</c:v>
                </c:pt>
                <c:pt idx="32">
                  <c:v>8600.6</c:v>
                </c:pt>
                <c:pt idx="33">
                  <c:v>8698.6</c:v>
                </c:pt>
                <c:pt idx="34">
                  <c:v>8847.2000000000007</c:v>
                </c:pt>
                <c:pt idx="35">
                  <c:v>9027.5</c:v>
                </c:pt>
                <c:pt idx="36">
                  <c:v>9148.6</c:v>
                </c:pt>
                <c:pt idx="37">
                  <c:v>9252.6</c:v>
                </c:pt>
                <c:pt idx="38">
                  <c:v>9405.1</c:v>
                </c:pt>
                <c:pt idx="39">
                  <c:v>9607.7000000000007</c:v>
                </c:pt>
                <c:pt idx="40">
                  <c:v>9709.5</c:v>
                </c:pt>
                <c:pt idx="41">
                  <c:v>9949.1</c:v>
                </c:pt>
                <c:pt idx="42">
                  <c:v>10017.5</c:v>
                </c:pt>
                <c:pt idx="43">
                  <c:v>10129.799999999999</c:v>
                </c:pt>
                <c:pt idx="44">
                  <c:v>10165.1</c:v>
                </c:pt>
                <c:pt idx="45">
                  <c:v>10301.299999999999</c:v>
                </c:pt>
                <c:pt idx="46">
                  <c:v>10305.200000000001</c:v>
                </c:pt>
                <c:pt idx="47">
                  <c:v>10373.1</c:v>
                </c:pt>
                <c:pt idx="48">
                  <c:v>10498.7</c:v>
                </c:pt>
                <c:pt idx="49">
                  <c:v>10601.9</c:v>
                </c:pt>
                <c:pt idx="50">
                  <c:v>10701.7</c:v>
                </c:pt>
                <c:pt idx="51">
                  <c:v>10766.9</c:v>
                </c:pt>
                <c:pt idx="52">
                  <c:v>10887.4</c:v>
                </c:pt>
                <c:pt idx="53">
                  <c:v>11011.6</c:v>
                </c:pt>
                <c:pt idx="54">
                  <c:v>11255.1</c:v>
                </c:pt>
                <c:pt idx="55">
                  <c:v>11414.8</c:v>
                </c:pt>
                <c:pt idx="56">
                  <c:v>11589.9</c:v>
                </c:pt>
                <c:pt idx="57">
                  <c:v>11762.9</c:v>
                </c:pt>
                <c:pt idx="58">
                  <c:v>11936.3</c:v>
                </c:pt>
                <c:pt idx="59">
                  <c:v>12123.9</c:v>
                </c:pt>
                <c:pt idx="60">
                  <c:v>12361.8</c:v>
                </c:pt>
                <c:pt idx="61">
                  <c:v>12500</c:v>
                </c:pt>
                <c:pt idx="62">
                  <c:v>12728.6</c:v>
                </c:pt>
                <c:pt idx="63">
                  <c:v>12901.4</c:v>
                </c:pt>
                <c:pt idx="64">
                  <c:v>13161.4</c:v>
                </c:pt>
                <c:pt idx="65">
                  <c:v>13330.4</c:v>
                </c:pt>
                <c:pt idx="66">
                  <c:v>13432.8</c:v>
                </c:pt>
                <c:pt idx="67">
                  <c:v>13584.2</c:v>
                </c:pt>
                <c:pt idx="68">
                  <c:v>13758.5</c:v>
                </c:pt>
                <c:pt idx="69">
                  <c:v>13976.8</c:v>
                </c:pt>
                <c:pt idx="70">
                  <c:v>14126.2</c:v>
                </c:pt>
                <c:pt idx="71">
                  <c:v>14253.2</c:v>
                </c:pt>
                <c:pt idx="72">
                  <c:v>14273.9</c:v>
                </c:pt>
                <c:pt idx="73">
                  <c:v>14415.5</c:v>
                </c:pt>
                <c:pt idx="74">
                  <c:v>14395.1</c:v>
                </c:pt>
                <c:pt idx="75">
                  <c:v>14081.7</c:v>
                </c:pt>
                <c:pt idx="76">
                  <c:v>13923.4</c:v>
                </c:pt>
                <c:pt idx="77">
                  <c:v>13885.4</c:v>
                </c:pt>
                <c:pt idx="78">
                  <c:v>13952.2</c:v>
                </c:pt>
                <c:pt idx="79">
                  <c:v>14133.6</c:v>
                </c:pt>
                <c:pt idx="80">
                  <c:v>14270.3</c:v>
                </c:pt>
                <c:pt idx="81">
                  <c:v>14413.5</c:v>
                </c:pt>
                <c:pt idx="82">
                  <c:v>14576</c:v>
                </c:pt>
                <c:pt idx="83">
                  <c:v>14735.9</c:v>
                </c:pt>
                <c:pt idx="84">
                  <c:v>14814.9</c:v>
                </c:pt>
                <c:pt idx="85">
                  <c:v>15003.6</c:v>
                </c:pt>
                <c:pt idx="86">
                  <c:v>15163.2</c:v>
                </c:pt>
                <c:pt idx="87">
                  <c:v>15321</c:v>
                </c:pt>
                <c:pt idx="88">
                  <c:v>15478.3</c:v>
                </c:pt>
                <c:pt idx="89">
                  <c:v>15606.1</c:v>
                </c:pt>
              </c:numCache>
            </c:numRef>
          </c:val>
          <c:smooth val="0"/>
        </c:ser>
        <c:dLbls>
          <c:showLegendKey val="0"/>
          <c:showVal val="0"/>
          <c:showCatName val="0"/>
          <c:showSerName val="0"/>
          <c:showPercent val="0"/>
          <c:showBubbleSize val="0"/>
        </c:dLbls>
        <c:marker val="1"/>
        <c:smooth val="0"/>
        <c:axId val="278390784"/>
        <c:axId val="276152896"/>
      </c:lineChart>
      <c:dateAx>
        <c:axId val="278390784"/>
        <c:scaling>
          <c:orientation val="minMax"/>
        </c:scaling>
        <c:delete val="0"/>
        <c:axPos val="b"/>
        <c:title>
          <c:tx>
            <c:rich>
              <a:bodyPr/>
              <a:lstStyle/>
              <a:p>
                <a:pPr algn="l">
                  <a:defRPr sz="800" b="0"/>
                </a:pPr>
                <a:r>
                  <a:rPr lang="en-US"/>
                  <a:t>Source: U.S. Congress: Congressional Budget Office/U.S. Department of Commerce: Bureau of Economic Analysis/FRED</a:t>
                </a:r>
              </a:p>
            </c:rich>
          </c:tx>
          <c:layout>
            <c:manualLayout>
              <c:xMode val="edge"/>
              <c:yMode val="edge"/>
              <c:x val="3.2298012100259274E-2"/>
              <c:y val="0.96451571428571425"/>
            </c:manualLayout>
          </c:layout>
          <c:overlay val="0"/>
        </c:title>
        <c:numFmt formatCode="m/d/yyyy" sourceLinked="0"/>
        <c:majorTickMark val="none"/>
        <c:minorTickMark val="none"/>
        <c:tickLblPos val="low"/>
        <c:txPr>
          <a:bodyPr/>
          <a:lstStyle/>
          <a:p>
            <a:pPr>
              <a:defRPr sz="1800"/>
            </a:pPr>
            <a:endParaRPr lang="en-US"/>
          </a:p>
        </c:txPr>
        <c:crossAx val="276152896"/>
        <c:crosses val="autoZero"/>
        <c:auto val="1"/>
        <c:lblOffset val="100"/>
        <c:baseTimeUnit val="months"/>
        <c:majorUnit val="57"/>
        <c:majorTimeUnit val="months"/>
      </c:dateAx>
      <c:valAx>
        <c:axId val="276152896"/>
        <c:scaling>
          <c:orientation val="minMax"/>
          <c:min val="5000"/>
        </c:scaling>
        <c:delete val="0"/>
        <c:axPos val="l"/>
        <c:majorGridlines>
          <c:spPr>
            <a:ln>
              <a:prstDash val="sysDot"/>
            </a:ln>
          </c:spPr>
        </c:majorGridlines>
        <c:title>
          <c:tx>
            <c:rich>
              <a:bodyPr/>
              <a:lstStyle/>
              <a:p>
                <a:pPr>
                  <a:defRPr b="0"/>
                </a:pPr>
                <a:endParaRPr lang="en-US"/>
              </a:p>
            </c:rich>
          </c:tx>
          <c:layout/>
          <c:overlay val="0"/>
        </c:title>
        <c:numFmt formatCode="&quot;$&quot;#,##0" sourceLinked="0"/>
        <c:majorTickMark val="out"/>
        <c:minorTickMark val="none"/>
        <c:tickLblPos val="nextTo"/>
        <c:txPr>
          <a:bodyPr/>
          <a:lstStyle/>
          <a:p>
            <a:pPr>
              <a:defRPr sz="1800"/>
            </a:pPr>
            <a:endParaRPr lang="en-US"/>
          </a:p>
        </c:txPr>
        <c:crossAx val="278390784"/>
        <c:crosses val="autoZero"/>
        <c:crossBetween val="between"/>
        <c:majorUnit val="2500"/>
        <c:dispUnits>
          <c:builtInUnit val="thousands"/>
          <c:dispUnitsLbl>
            <c:layout/>
            <c:tx>
              <c:rich>
                <a:bodyPr/>
                <a:lstStyle/>
                <a:p>
                  <a:pPr>
                    <a:defRPr sz="1600"/>
                  </a:pPr>
                  <a:r>
                    <a:rPr lang="en-US" sz="1600" dirty="0" smtClean="0"/>
                    <a:t>Trillions</a:t>
                  </a:r>
                  <a:endParaRPr lang="en-US" sz="1600" dirty="0"/>
                </a:p>
              </c:rich>
            </c:tx>
          </c:dispUnitsLbl>
        </c:dispUnits>
      </c:valAx>
    </c:plotArea>
    <c:plotVisOnly val="1"/>
    <c:dispBlanksAs val="gap"/>
    <c:showDLblsOverMax val="0"/>
  </c:chart>
  <c:spPr>
    <a:no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Midwest Total New Privately Owned Housing Units Started; Thousands; SAAR</a:t>
            </a:r>
          </a:p>
        </c:rich>
      </c:tx>
      <c:layout/>
      <c:overlay val="0"/>
    </c:title>
    <c:autoTitleDeleted val="0"/>
    <c:plotArea>
      <c:layout>
        <c:manualLayout>
          <c:layoutTarget val="inner"/>
          <c:xMode val="edge"/>
          <c:yMode val="edge"/>
          <c:x val="0.1104185218165628"/>
          <c:y val="0.10353866317169069"/>
          <c:w val="0.7720391807658058"/>
          <c:h val="0.72346002621231953"/>
        </c:manualLayout>
      </c:layout>
      <c:lineChart>
        <c:grouping val="standard"/>
        <c:varyColors val="0"/>
        <c:ser>
          <c:idx val="0"/>
          <c:order val="0"/>
          <c:tx>
            <c:strRef>
              <c:f>'ir-inf-data'!$V$1</c:f>
              <c:strCache>
                <c:ptCount val="1"/>
                <c:pt idx="0">
                  <c:v>Midwest Total New Privately Owned Housing Units Started; Thousands; SAAR</c:v>
                </c:pt>
              </c:strCache>
            </c:strRef>
          </c:tx>
          <c:spPr>
            <a:ln w="38100">
              <a:solidFill>
                <a:schemeClr val="accent5">
                  <a:lumMod val="50000"/>
                </a:schemeClr>
              </a:solidFill>
              <a:prstDash val="solid"/>
            </a:ln>
          </c:spPr>
          <c:marker>
            <c:symbol val="none"/>
          </c:marker>
          <c:cat>
            <c:numRef>
              <c:f>'ir-inf-data'!$T$2:$T$236</c:f>
              <c:numCache>
                <c:formatCode>yyyy\-mmm</c:formatCode>
                <c:ptCount val="235"/>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numCache>
            </c:numRef>
          </c:cat>
          <c:val>
            <c:numRef>
              <c:f>'ir-inf-data'!$V$2:$V$236</c:f>
              <c:numCache>
                <c:formatCode>General</c:formatCode>
                <c:ptCount val="235"/>
                <c:pt idx="0">
                  <c:v>333</c:v>
                </c:pt>
                <c:pt idx="1">
                  <c:v>272</c:v>
                </c:pt>
                <c:pt idx="2">
                  <c:v>266</c:v>
                </c:pt>
                <c:pt idx="3">
                  <c:v>288</c:v>
                </c:pt>
                <c:pt idx="4">
                  <c:v>259</c:v>
                </c:pt>
                <c:pt idx="5">
                  <c:v>234</c:v>
                </c:pt>
                <c:pt idx="6">
                  <c:v>234</c:v>
                </c:pt>
                <c:pt idx="7">
                  <c:v>243</c:v>
                </c:pt>
                <c:pt idx="8">
                  <c:v>243</c:v>
                </c:pt>
                <c:pt idx="9">
                  <c:v>231</c:v>
                </c:pt>
                <c:pt idx="10">
                  <c:v>250</c:v>
                </c:pt>
                <c:pt idx="11">
                  <c:v>236</c:v>
                </c:pt>
                <c:pt idx="12">
                  <c:v>138</c:v>
                </c:pt>
                <c:pt idx="13">
                  <c:v>266</c:v>
                </c:pt>
                <c:pt idx="14">
                  <c:v>224</c:v>
                </c:pt>
                <c:pt idx="15">
                  <c:v>244</c:v>
                </c:pt>
                <c:pt idx="16">
                  <c:v>217</c:v>
                </c:pt>
                <c:pt idx="17">
                  <c:v>246</c:v>
                </c:pt>
                <c:pt idx="18">
                  <c:v>240</c:v>
                </c:pt>
                <c:pt idx="19">
                  <c:v>238</c:v>
                </c:pt>
                <c:pt idx="20">
                  <c:v>243</c:v>
                </c:pt>
                <c:pt idx="21">
                  <c:v>232</c:v>
                </c:pt>
                <c:pt idx="22">
                  <c:v>228</c:v>
                </c:pt>
                <c:pt idx="23">
                  <c:v>246</c:v>
                </c:pt>
                <c:pt idx="24">
                  <c:v>291</c:v>
                </c:pt>
                <c:pt idx="25">
                  <c:v>317</c:v>
                </c:pt>
                <c:pt idx="26">
                  <c:v>328</c:v>
                </c:pt>
                <c:pt idx="27">
                  <c:v>237</c:v>
                </c:pt>
                <c:pt idx="28">
                  <c:v>299</c:v>
                </c:pt>
                <c:pt idx="29">
                  <c:v>276</c:v>
                </c:pt>
                <c:pt idx="30">
                  <c:v>270</c:v>
                </c:pt>
                <c:pt idx="31">
                  <c:v>325</c:v>
                </c:pt>
                <c:pt idx="32">
                  <c:v>265</c:v>
                </c:pt>
                <c:pt idx="33">
                  <c:v>307</c:v>
                </c:pt>
                <c:pt idx="34">
                  <c:v>267</c:v>
                </c:pt>
                <c:pt idx="35">
                  <c:v>277</c:v>
                </c:pt>
                <c:pt idx="36">
                  <c:v>303</c:v>
                </c:pt>
                <c:pt idx="37">
                  <c:v>295</c:v>
                </c:pt>
                <c:pt idx="38">
                  <c:v>246</c:v>
                </c:pt>
                <c:pt idx="39">
                  <c:v>258</c:v>
                </c:pt>
                <c:pt idx="40">
                  <c:v>301</c:v>
                </c:pt>
                <c:pt idx="41">
                  <c:v>287</c:v>
                </c:pt>
                <c:pt idx="42">
                  <c:v>284</c:v>
                </c:pt>
                <c:pt idx="43">
                  <c:v>293</c:v>
                </c:pt>
                <c:pt idx="44">
                  <c:v>312</c:v>
                </c:pt>
                <c:pt idx="45">
                  <c:v>361</c:v>
                </c:pt>
                <c:pt idx="46">
                  <c:v>303</c:v>
                </c:pt>
                <c:pt idx="47">
                  <c:v>337</c:v>
                </c:pt>
                <c:pt idx="48">
                  <c:v>250</c:v>
                </c:pt>
                <c:pt idx="49">
                  <c:v>275</c:v>
                </c:pt>
                <c:pt idx="50">
                  <c:v>362</c:v>
                </c:pt>
                <c:pt idx="51">
                  <c:v>359</c:v>
                </c:pt>
                <c:pt idx="52">
                  <c:v>340</c:v>
                </c:pt>
                <c:pt idx="53">
                  <c:v>317</c:v>
                </c:pt>
                <c:pt idx="54">
                  <c:v>332</c:v>
                </c:pt>
                <c:pt idx="55">
                  <c:v>307</c:v>
                </c:pt>
                <c:pt idx="56">
                  <c:v>327</c:v>
                </c:pt>
                <c:pt idx="57">
                  <c:v>320</c:v>
                </c:pt>
                <c:pt idx="58">
                  <c:v>362</c:v>
                </c:pt>
                <c:pt idx="59">
                  <c:v>327</c:v>
                </c:pt>
                <c:pt idx="60">
                  <c:v>289</c:v>
                </c:pt>
                <c:pt idx="61">
                  <c:v>285</c:v>
                </c:pt>
                <c:pt idx="62">
                  <c:v>276</c:v>
                </c:pt>
                <c:pt idx="63">
                  <c:v>278</c:v>
                </c:pt>
                <c:pt idx="64">
                  <c:v>260</c:v>
                </c:pt>
                <c:pt idx="65">
                  <c:v>287</c:v>
                </c:pt>
                <c:pt idx="66">
                  <c:v>281</c:v>
                </c:pt>
                <c:pt idx="67">
                  <c:v>323</c:v>
                </c:pt>
                <c:pt idx="68">
                  <c:v>299</c:v>
                </c:pt>
                <c:pt idx="69">
                  <c:v>284</c:v>
                </c:pt>
                <c:pt idx="70">
                  <c:v>323</c:v>
                </c:pt>
                <c:pt idx="71">
                  <c:v>306</c:v>
                </c:pt>
                <c:pt idx="72">
                  <c:v>337</c:v>
                </c:pt>
                <c:pt idx="73">
                  <c:v>287</c:v>
                </c:pt>
                <c:pt idx="74">
                  <c:v>330</c:v>
                </c:pt>
                <c:pt idx="75">
                  <c:v>323</c:v>
                </c:pt>
                <c:pt idx="76">
                  <c:v>330</c:v>
                </c:pt>
                <c:pt idx="77">
                  <c:v>296</c:v>
                </c:pt>
                <c:pt idx="78">
                  <c:v>348</c:v>
                </c:pt>
                <c:pt idx="79">
                  <c:v>350</c:v>
                </c:pt>
                <c:pt idx="80">
                  <c:v>312</c:v>
                </c:pt>
                <c:pt idx="81">
                  <c:v>286</c:v>
                </c:pt>
                <c:pt idx="82">
                  <c:v>339</c:v>
                </c:pt>
                <c:pt idx="83">
                  <c:v>295</c:v>
                </c:pt>
                <c:pt idx="84">
                  <c:v>249</c:v>
                </c:pt>
                <c:pt idx="85">
                  <c:v>359</c:v>
                </c:pt>
                <c:pt idx="86">
                  <c:v>298</c:v>
                </c:pt>
                <c:pt idx="87">
                  <c:v>290</c:v>
                </c:pt>
                <c:pt idx="88">
                  <c:v>310</c:v>
                </c:pt>
                <c:pt idx="89">
                  <c:v>305</c:v>
                </c:pt>
                <c:pt idx="90">
                  <c:v>300</c:v>
                </c:pt>
                <c:pt idx="91">
                  <c:v>283</c:v>
                </c:pt>
                <c:pt idx="92">
                  <c:v>316</c:v>
                </c:pt>
                <c:pt idx="93">
                  <c:v>324</c:v>
                </c:pt>
                <c:pt idx="94">
                  <c:v>275</c:v>
                </c:pt>
                <c:pt idx="95">
                  <c:v>333</c:v>
                </c:pt>
                <c:pt idx="96">
                  <c:v>345</c:v>
                </c:pt>
                <c:pt idx="97">
                  <c:v>376</c:v>
                </c:pt>
                <c:pt idx="98">
                  <c:v>311</c:v>
                </c:pt>
                <c:pt idx="99">
                  <c:v>340</c:v>
                </c:pt>
                <c:pt idx="100">
                  <c:v>294</c:v>
                </c:pt>
                <c:pt idx="101">
                  <c:v>318</c:v>
                </c:pt>
                <c:pt idx="102">
                  <c:v>312</c:v>
                </c:pt>
                <c:pt idx="103">
                  <c:v>316</c:v>
                </c:pt>
                <c:pt idx="104">
                  <c:v>314</c:v>
                </c:pt>
                <c:pt idx="105">
                  <c:v>355</c:v>
                </c:pt>
                <c:pt idx="106">
                  <c:v>325</c:v>
                </c:pt>
                <c:pt idx="107">
                  <c:v>427</c:v>
                </c:pt>
                <c:pt idx="108">
                  <c:v>304</c:v>
                </c:pt>
                <c:pt idx="109">
                  <c:v>299</c:v>
                </c:pt>
                <c:pt idx="110">
                  <c:v>353</c:v>
                </c:pt>
                <c:pt idx="111">
                  <c:v>347</c:v>
                </c:pt>
                <c:pt idx="112">
                  <c:v>348</c:v>
                </c:pt>
                <c:pt idx="113">
                  <c:v>353</c:v>
                </c:pt>
                <c:pt idx="114">
                  <c:v>329</c:v>
                </c:pt>
                <c:pt idx="115">
                  <c:v>337</c:v>
                </c:pt>
                <c:pt idx="116">
                  <c:v>357</c:v>
                </c:pt>
                <c:pt idx="117">
                  <c:v>389</c:v>
                </c:pt>
                <c:pt idx="118">
                  <c:v>367</c:v>
                </c:pt>
                <c:pt idx="119">
                  <c:v>377</c:v>
                </c:pt>
                <c:pt idx="120">
                  <c:v>316</c:v>
                </c:pt>
                <c:pt idx="121">
                  <c:v>384</c:v>
                </c:pt>
                <c:pt idx="122">
                  <c:v>312</c:v>
                </c:pt>
                <c:pt idx="123">
                  <c:v>377</c:v>
                </c:pt>
                <c:pt idx="124">
                  <c:v>329</c:v>
                </c:pt>
                <c:pt idx="125">
                  <c:v>294</c:v>
                </c:pt>
                <c:pt idx="126">
                  <c:v>319</c:v>
                </c:pt>
                <c:pt idx="127">
                  <c:v>297</c:v>
                </c:pt>
                <c:pt idx="128">
                  <c:v>307</c:v>
                </c:pt>
                <c:pt idx="129">
                  <c:v>322</c:v>
                </c:pt>
                <c:pt idx="130">
                  <c:v>314</c:v>
                </c:pt>
                <c:pt idx="131">
                  <c:v>237</c:v>
                </c:pt>
                <c:pt idx="132">
                  <c:v>318</c:v>
                </c:pt>
                <c:pt idx="133">
                  <c:v>326</c:v>
                </c:pt>
                <c:pt idx="134">
                  <c:v>343</c:v>
                </c:pt>
                <c:pt idx="135">
                  <c:v>308</c:v>
                </c:pt>
                <c:pt idx="136">
                  <c:v>348</c:v>
                </c:pt>
                <c:pt idx="137">
                  <c:v>339</c:v>
                </c:pt>
                <c:pt idx="138">
                  <c:v>319</c:v>
                </c:pt>
                <c:pt idx="139">
                  <c:v>351</c:v>
                </c:pt>
                <c:pt idx="140">
                  <c:v>285</c:v>
                </c:pt>
                <c:pt idx="141">
                  <c:v>327</c:v>
                </c:pt>
                <c:pt idx="142">
                  <c:v>361</c:v>
                </c:pt>
                <c:pt idx="143">
                  <c:v>336</c:v>
                </c:pt>
                <c:pt idx="144">
                  <c:v>352</c:v>
                </c:pt>
                <c:pt idx="145">
                  <c:v>385</c:v>
                </c:pt>
                <c:pt idx="146">
                  <c:v>337</c:v>
                </c:pt>
                <c:pt idx="147">
                  <c:v>284</c:v>
                </c:pt>
                <c:pt idx="148">
                  <c:v>363</c:v>
                </c:pt>
                <c:pt idx="149">
                  <c:v>348</c:v>
                </c:pt>
                <c:pt idx="150">
                  <c:v>362</c:v>
                </c:pt>
                <c:pt idx="151">
                  <c:v>333</c:v>
                </c:pt>
                <c:pt idx="152">
                  <c:v>382</c:v>
                </c:pt>
                <c:pt idx="153">
                  <c:v>320</c:v>
                </c:pt>
                <c:pt idx="154">
                  <c:v>372</c:v>
                </c:pt>
                <c:pt idx="155">
                  <c:v>384</c:v>
                </c:pt>
                <c:pt idx="156">
                  <c:v>382</c:v>
                </c:pt>
                <c:pt idx="157">
                  <c:v>278</c:v>
                </c:pt>
                <c:pt idx="158">
                  <c:v>349</c:v>
                </c:pt>
                <c:pt idx="159">
                  <c:v>323</c:v>
                </c:pt>
                <c:pt idx="160">
                  <c:v>360</c:v>
                </c:pt>
                <c:pt idx="161">
                  <c:v>360</c:v>
                </c:pt>
                <c:pt idx="162">
                  <c:v>388</c:v>
                </c:pt>
                <c:pt idx="163">
                  <c:v>398</c:v>
                </c:pt>
                <c:pt idx="164">
                  <c:v>429</c:v>
                </c:pt>
                <c:pt idx="165">
                  <c:v>382</c:v>
                </c:pt>
                <c:pt idx="166">
                  <c:v>435</c:v>
                </c:pt>
                <c:pt idx="167">
                  <c:v>395</c:v>
                </c:pt>
                <c:pt idx="168">
                  <c:v>340</c:v>
                </c:pt>
                <c:pt idx="169">
                  <c:v>335</c:v>
                </c:pt>
                <c:pt idx="170">
                  <c:v>379</c:v>
                </c:pt>
                <c:pt idx="171">
                  <c:v>394</c:v>
                </c:pt>
                <c:pt idx="172">
                  <c:v>360</c:v>
                </c:pt>
                <c:pt idx="173">
                  <c:v>313</c:v>
                </c:pt>
                <c:pt idx="174">
                  <c:v>351</c:v>
                </c:pt>
                <c:pt idx="175">
                  <c:v>366</c:v>
                </c:pt>
                <c:pt idx="176">
                  <c:v>345</c:v>
                </c:pt>
                <c:pt idx="177">
                  <c:v>392</c:v>
                </c:pt>
                <c:pt idx="178">
                  <c:v>310</c:v>
                </c:pt>
                <c:pt idx="179">
                  <c:v>381</c:v>
                </c:pt>
                <c:pt idx="180">
                  <c:v>334</c:v>
                </c:pt>
                <c:pt idx="181">
                  <c:v>446</c:v>
                </c:pt>
                <c:pt idx="182">
                  <c:v>311</c:v>
                </c:pt>
                <c:pt idx="183">
                  <c:v>330</c:v>
                </c:pt>
                <c:pt idx="184">
                  <c:v>384</c:v>
                </c:pt>
                <c:pt idx="185">
                  <c:v>339</c:v>
                </c:pt>
                <c:pt idx="186">
                  <c:v>364</c:v>
                </c:pt>
                <c:pt idx="187">
                  <c:v>383</c:v>
                </c:pt>
                <c:pt idx="188">
                  <c:v>375</c:v>
                </c:pt>
                <c:pt idx="189">
                  <c:v>339</c:v>
                </c:pt>
                <c:pt idx="190">
                  <c:v>390</c:v>
                </c:pt>
                <c:pt idx="191">
                  <c:v>292</c:v>
                </c:pt>
                <c:pt idx="192">
                  <c:v>370</c:v>
                </c:pt>
                <c:pt idx="193">
                  <c:v>329</c:v>
                </c:pt>
                <c:pt idx="194">
                  <c:v>296</c:v>
                </c:pt>
                <c:pt idx="195">
                  <c:v>341</c:v>
                </c:pt>
                <c:pt idx="196">
                  <c:v>288</c:v>
                </c:pt>
                <c:pt idx="197">
                  <c:v>288</c:v>
                </c:pt>
                <c:pt idx="198">
                  <c:v>291</c:v>
                </c:pt>
                <c:pt idx="199">
                  <c:v>248</c:v>
                </c:pt>
                <c:pt idx="200">
                  <c:v>268</c:v>
                </c:pt>
                <c:pt idx="201">
                  <c:v>228</c:v>
                </c:pt>
                <c:pt idx="202">
                  <c:v>228</c:v>
                </c:pt>
                <c:pt idx="203">
                  <c:v>234</c:v>
                </c:pt>
                <c:pt idx="204">
                  <c:v>191</c:v>
                </c:pt>
                <c:pt idx="205">
                  <c:v>163</c:v>
                </c:pt>
                <c:pt idx="206">
                  <c:v>234</c:v>
                </c:pt>
                <c:pt idx="207">
                  <c:v>206</c:v>
                </c:pt>
                <c:pt idx="208">
                  <c:v>243</c:v>
                </c:pt>
                <c:pt idx="209">
                  <c:v>232</c:v>
                </c:pt>
                <c:pt idx="210">
                  <c:v>237</c:v>
                </c:pt>
                <c:pt idx="211">
                  <c:v>239</c:v>
                </c:pt>
                <c:pt idx="212">
                  <c:v>174</c:v>
                </c:pt>
                <c:pt idx="213">
                  <c:v>203</c:v>
                </c:pt>
                <c:pt idx="214">
                  <c:v>213</c:v>
                </c:pt>
                <c:pt idx="215">
                  <c:v>139</c:v>
                </c:pt>
                <c:pt idx="216">
                  <c:v>158</c:v>
                </c:pt>
                <c:pt idx="217">
                  <c:v>154</c:v>
                </c:pt>
                <c:pt idx="218">
                  <c:v>136</c:v>
                </c:pt>
                <c:pt idx="219">
                  <c:v>162</c:v>
                </c:pt>
                <c:pt idx="220">
                  <c:v>138</c:v>
                </c:pt>
                <c:pt idx="221">
                  <c:v>137</c:v>
                </c:pt>
                <c:pt idx="222">
                  <c:v>153</c:v>
                </c:pt>
                <c:pt idx="223">
                  <c:v>128</c:v>
                </c:pt>
                <c:pt idx="224">
                  <c:v>138</c:v>
                </c:pt>
                <c:pt idx="225">
                  <c:v>121</c:v>
                </c:pt>
                <c:pt idx="226">
                  <c:v>107</c:v>
                </c:pt>
                <c:pt idx="227">
                  <c:v>76</c:v>
                </c:pt>
                <c:pt idx="228">
                  <c:v>58</c:v>
                </c:pt>
                <c:pt idx="229">
                  <c:v>93</c:v>
                </c:pt>
                <c:pt idx="230">
                  <c:v>98</c:v>
                </c:pt>
                <c:pt idx="231">
                  <c:v>84</c:v>
                </c:pt>
                <c:pt idx="232">
                  <c:v>81</c:v>
                </c:pt>
                <c:pt idx="233">
                  <c:v>108</c:v>
                </c:pt>
              </c:numCache>
            </c:numRef>
          </c:val>
          <c:smooth val="0"/>
        </c:ser>
        <c:dLbls>
          <c:showLegendKey val="0"/>
          <c:showVal val="0"/>
          <c:showCatName val="0"/>
          <c:showSerName val="0"/>
          <c:showPercent val="0"/>
          <c:showBubbleSize val="0"/>
        </c:dLbls>
        <c:marker val="1"/>
        <c:smooth val="0"/>
        <c:axId val="169741824"/>
        <c:axId val="99130112"/>
      </c:lineChart>
      <c:dateAx>
        <c:axId val="169741824"/>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a:pPr>
            <a:endParaRPr lang="en-US"/>
          </a:p>
        </c:txPr>
        <c:crossAx val="99130112"/>
        <c:crosses val="autoZero"/>
        <c:auto val="1"/>
        <c:lblOffset val="100"/>
        <c:baseTimeUnit val="days"/>
        <c:majorUnit val="36"/>
        <c:majorTimeUnit val="months"/>
        <c:minorUnit val="1"/>
        <c:minorTimeUnit val="months"/>
      </c:dateAx>
      <c:valAx>
        <c:axId val="99130112"/>
        <c:scaling>
          <c:orientation val="minMax"/>
        </c:scaling>
        <c:delete val="0"/>
        <c:axPos val="l"/>
        <c:numFmt formatCode="_(* #,##0.0_);_(* \(#,##0.0\);_(* &quot;-&quot;??_);_(@_)" sourceLinked="0"/>
        <c:majorTickMark val="none"/>
        <c:minorTickMark val="none"/>
        <c:tickLblPos val="nextTo"/>
        <c:spPr>
          <a:ln w="3175">
            <a:noFill/>
            <a:prstDash val="solid"/>
          </a:ln>
        </c:spPr>
        <c:txPr>
          <a:bodyPr rot="0" vert="horz"/>
          <a:lstStyle/>
          <a:p>
            <a:pPr>
              <a:defRPr/>
            </a:pPr>
            <a:endParaRPr lang="en-US"/>
          </a:p>
        </c:txPr>
        <c:crossAx val="169741824"/>
        <c:crosses val="autoZero"/>
        <c:crossBetween val="between"/>
        <c:majorUnit val="100"/>
      </c:valAx>
      <c:spPr>
        <a:noFill/>
        <a:ln w="25400">
          <a:noFill/>
        </a:ln>
      </c:spPr>
    </c:plotArea>
    <c:plotVisOnly val="1"/>
    <c:dispBlanksAs val="gap"/>
    <c:showDLblsOverMax val="0"/>
  </c:chart>
  <c:spPr>
    <a:solidFill>
      <a:srgbClr val="FFFFFF"/>
    </a:solidFill>
    <a:ln w="9525">
      <a:noFill/>
    </a:ln>
  </c:spPr>
  <c:txPr>
    <a:bodyPr/>
    <a:lstStyle/>
    <a:p>
      <a:pPr algn="ctr">
        <a:defRPr lang="en-US" sz="1800" b="0" i="0" u="none" strike="noStrike" kern="1200" baseline="0">
          <a:solidFill>
            <a:srgbClr val="000000"/>
          </a:solidFill>
          <a:latin typeface="Gill Sans MT"/>
          <a:ea typeface="Gill Sans MT"/>
          <a:cs typeface="Gill Sans M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Number of Building Permits in La Crosse MSA</a:t>
            </a:r>
          </a:p>
        </c:rich>
      </c:tx>
      <c:layout/>
      <c:overlay val="0"/>
    </c:title>
    <c:autoTitleDeleted val="0"/>
    <c:plotArea>
      <c:layout>
        <c:manualLayout>
          <c:layoutTarget val="inner"/>
          <c:xMode val="edge"/>
          <c:yMode val="edge"/>
          <c:x val="9.9732858414960046E-2"/>
          <c:y val="0.10353866317169069"/>
          <c:w val="0.78272484416740873"/>
          <c:h val="0.72346002621231953"/>
        </c:manualLayout>
      </c:layout>
      <c:lineChart>
        <c:grouping val="standard"/>
        <c:varyColors val="0"/>
        <c:ser>
          <c:idx val="0"/>
          <c:order val="0"/>
          <c:tx>
            <c:strRef>
              <c:f>'ir-inf-data'!$AA$1</c:f>
              <c:strCache>
                <c:ptCount val="1"/>
                <c:pt idx="0">
                  <c:v>Number of Building Permits; La Crosse WI-MN MSA; Total MA</c:v>
                </c:pt>
              </c:strCache>
            </c:strRef>
          </c:tx>
          <c:spPr>
            <a:ln w="38100">
              <a:solidFill>
                <a:schemeClr val="accent5">
                  <a:lumMod val="75000"/>
                </a:schemeClr>
              </a:solidFill>
              <a:prstDash val="solid"/>
            </a:ln>
          </c:spPr>
          <c:marker>
            <c:symbol val="none"/>
          </c:marker>
          <c:cat>
            <c:numRef>
              <c:f>'ir-inf-data'!$T$110:$T$236</c:f>
              <c:numCache>
                <c:formatCode>yyyy\-mmm</c:formatCode>
                <c:ptCount val="127"/>
                <c:pt idx="0">
                  <c:v>36161</c:v>
                </c:pt>
                <c:pt idx="1">
                  <c:v>36192</c:v>
                </c:pt>
                <c:pt idx="2">
                  <c:v>36220</c:v>
                </c:pt>
                <c:pt idx="3">
                  <c:v>36251</c:v>
                </c:pt>
                <c:pt idx="4">
                  <c:v>36281</c:v>
                </c:pt>
                <c:pt idx="5">
                  <c:v>36312</c:v>
                </c:pt>
                <c:pt idx="6">
                  <c:v>36342</c:v>
                </c:pt>
                <c:pt idx="7">
                  <c:v>36373</c:v>
                </c:pt>
                <c:pt idx="8">
                  <c:v>36404</c:v>
                </c:pt>
                <c:pt idx="9">
                  <c:v>36434</c:v>
                </c:pt>
                <c:pt idx="10">
                  <c:v>36465</c:v>
                </c:pt>
                <c:pt idx="11">
                  <c:v>36495</c:v>
                </c:pt>
                <c:pt idx="12">
                  <c:v>36526</c:v>
                </c:pt>
                <c:pt idx="13">
                  <c:v>36557</c:v>
                </c:pt>
                <c:pt idx="14">
                  <c:v>36586</c:v>
                </c:pt>
                <c:pt idx="15">
                  <c:v>36617</c:v>
                </c:pt>
                <c:pt idx="16">
                  <c:v>36647</c:v>
                </c:pt>
                <c:pt idx="17">
                  <c:v>36678</c:v>
                </c:pt>
                <c:pt idx="18">
                  <c:v>36708</c:v>
                </c:pt>
                <c:pt idx="19">
                  <c:v>36739</c:v>
                </c:pt>
                <c:pt idx="20">
                  <c:v>36770</c:v>
                </c:pt>
                <c:pt idx="21">
                  <c:v>36800</c:v>
                </c:pt>
                <c:pt idx="22">
                  <c:v>36831</c:v>
                </c:pt>
                <c:pt idx="23">
                  <c:v>36861</c:v>
                </c:pt>
                <c:pt idx="24">
                  <c:v>36892</c:v>
                </c:pt>
                <c:pt idx="25">
                  <c:v>36923</c:v>
                </c:pt>
                <c:pt idx="26">
                  <c:v>36951</c:v>
                </c:pt>
                <c:pt idx="27">
                  <c:v>36982</c:v>
                </c:pt>
                <c:pt idx="28">
                  <c:v>37012</c:v>
                </c:pt>
                <c:pt idx="29">
                  <c:v>37043</c:v>
                </c:pt>
                <c:pt idx="30">
                  <c:v>37073</c:v>
                </c:pt>
                <c:pt idx="31">
                  <c:v>37104</c:v>
                </c:pt>
                <c:pt idx="32">
                  <c:v>37135</c:v>
                </c:pt>
                <c:pt idx="33">
                  <c:v>37165</c:v>
                </c:pt>
                <c:pt idx="34">
                  <c:v>37196</c:v>
                </c:pt>
                <c:pt idx="35">
                  <c:v>37226</c:v>
                </c:pt>
                <c:pt idx="36">
                  <c:v>37257</c:v>
                </c:pt>
                <c:pt idx="37">
                  <c:v>37288</c:v>
                </c:pt>
                <c:pt idx="38">
                  <c:v>37316</c:v>
                </c:pt>
                <c:pt idx="39">
                  <c:v>37347</c:v>
                </c:pt>
                <c:pt idx="40">
                  <c:v>37377</c:v>
                </c:pt>
                <c:pt idx="41">
                  <c:v>37408</c:v>
                </c:pt>
                <c:pt idx="42">
                  <c:v>37438</c:v>
                </c:pt>
                <c:pt idx="43">
                  <c:v>37469</c:v>
                </c:pt>
                <c:pt idx="44">
                  <c:v>37500</c:v>
                </c:pt>
                <c:pt idx="45">
                  <c:v>37530</c:v>
                </c:pt>
                <c:pt idx="46">
                  <c:v>37561</c:v>
                </c:pt>
                <c:pt idx="47">
                  <c:v>37591</c:v>
                </c:pt>
                <c:pt idx="48">
                  <c:v>37622</c:v>
                </c:pt>
                <c:pt idx="49">
                  <c:v>37653</c:v>
                </c:pt>
                <c:pt idx="50">
                  <c:v>37681</c:v>
                </c:pt>
                <c:pt idx="51">
                  <c:v>37712</c:v>
                </c:pt>
                <c:pt idx="52">
                  <c:v>37742</c:v>
                </c:pt>
                <c:pt idx="53">
                  <c:v>37773</c:v>
                </c:pt>
                <c:pt idx="54">
                  <c:v>37803</c:v>
                </c:pt>
                <c:pt idx="55">
                  <c:v>37834</c:v>
                </c:pt>
                <c:pt idx="56">
                  <c:v>37865</c:v>
                </c:pt>
                <c:pt idx="57">
                  <c:v>37895</c:v>
                </c:pt>
                <c:pt idx="58">
                  <c:v>37926</c:v>
                </c:pt>
                <c:pt idx="59">
                  <c:v>37956</c:v>
                </c:pt>
                <c:pt idx="60">
                  <c:v>37987</c:v>
                </c:pt>
                <c:pt idx="61">
                  <c:v>38018</c:v>
                </c:pt>
                <c:pt idx="62">
                  <c:v>38047</c:v>
                </c:pt>
                <c:pt idx="63">
                  <c:v>38078</c:v>
                </c:pt>
                <c:pt idx="64">
                  <c:v>38108</c:v>
                </c:pt>
                <c:pt idx="65">
                  <c:v>38139</c:v>
                </c:pt>
                <c:pt idx="66">
                  <c:v>38169</c:v>
                </c:pt>
                <c:pt idx="67">
                  <c:v>38200</c:v>
                </c:pt>
                <c:pt idx="68">
                  <c:v>38231</c:v>
                </c:pt>
                <c:pt idx="69">
                  <c:v>38261</c:v>
                </c:pt>
                <c:pt idx="70">
                  <c:v>38292</c:v>
                </c:pt>
                <c:pt idx="71">
                  <c:v>38322</c:v>
                </c:pt>
                <c:pt idx="72">
                  <c:v>38353</c:v>
                </c:pt>
                <c:pt idx="73">
                  <c:v>38384</c:v>
                </c:pt>
                <c:pt idx="74">
                  <c:v>38412</c:v>
                </c:pt>
                <c:pt idx="75">
                  <c:v>38443</c:v>
                </c:pt>
                <c:pt idx="76">
                  <c:v>38473</c:v>
                </c:pt>
                <c:pt idx="77">
                  <c:v>38504</c:v>
                </c:pt>
                <c:pt idx="78">
                  <c:v>38534</c:v>
                </c:pt>
                <c:pt idx="79">
                  <c:v>38565</c:v>
                </c:pt>
                <c:pt idx="80">
                  <c:v>38596</c:v>
                </c:pt>
                <c:pt idx="81">
                  <c:v>38626</c:v>
                </c:pt>
                <c:pt idx="82">
                  <c:v>38657</c:v>
                </c:pt>
                <c:pt idx="83">
                  <c:v>38687</c:v>
                </c:pt>
                <c:pt idx="84">
                  <c:v>38718</c:v>
                </c:pt>
                <c:pt idx="85">
                  <c:v>38749</c:v>
                </c:pt>
                <c:pt idx="86">
                  <c:v>38777</c:v>
                </c:pt>
                <c:pt idx="87">
                  <c:v>38808</c:v>
                </c:pt>
                <c:pt idx="88">
                  <c:v>38838</c:v>
                </c:pt>
                <c:pt idx="89">
                  <c:v>38869</c:v>
                </c:pt>
                <c:pt idx="90">
                  <c:v>38899</c:v>
                </c:pt>
                <c:pt idx="91">
                  <c:v>38930</c:v>
                </c:pt>
                <c:pt idx="92">
                  <c:v>38961</c:v>
                </c:pt>
                <c:pt idx="93">
                  <c:v>38991</c:v>
                </c:pt>
                <c:pt idx="94">
                  <c:v>39022</c:v>
                </c:pt>
                <c:pt idx="95">
                  <c:v>39052</c:v>
                </c:pt>
                <c:pt idx="96">
                  <c:v>39083</c:v>
                </c:pt>
                <c:pt idx="97">
                  <c:v>39114</c:v>
                </c:pt>
                <c:pt idx="98">
                  <c:v>39142</c:v>
                </c:pt>
                <c:pt idx="99">
                  <c:v>39173</c:v>
                </c:pt>
                <c:pt idx="100">
                  <c:v>39203</c:v>
                </c:pt>
                <c:pt idx="101">
                  <c:v>39234</c:v>
                </c:pt>
                <c:pt idx="102">
                  <c:v>39264</c:v>
                </c:pt>
                <c:pt idx="103">
                  <c:v>39295</c:v>
                </c:pt>
                <c:pt idx="104">
                  <c:v>39326</c:v>
                </c:pt>
                <c:pt idx="105">
                  <c:v>39356</c:v>
                </c:pt>
                <c:pt idx="106">
                  <c:v>39387</c:v>
                </c:pt>
                <c:pt idx="107">
                  <c:v>39417</c:v>
                </c:pt>
                <c:pt idx="108">
                  <c:v>39448</c:v>
                </c:pt>
                <c:pt idx="109">
                  <c:v>39479</c:v>
                </c:pt>
                <c:pt idx="110">
                  <c:v>39508</c:v>
                </c:pt>
                <c:pt idx="111">
                  <c:v>39539</c:v>
                </c:pt>
                <c:pt idx="112">
                  <c:v>39569</c:v>
                </c:pt>
                <c:pt idx="113">
                  <c:v>39600</c:v>
                </c:pt>
                <c:pt idx="114">
                  <c:v>39630</c:v>
                </c:pt>
                <c:pt idx="115">
                  <c:v>39661</c:v>
                </c:pt>
                <c:pt idx="116">
                  <c:v>39692</c:v>
                </c:pt>
                <c:pt idx="117">
                  <c:v>39722</c:v>
                </c:pt>
                <c:pt idx="118">
                  <c:v>39753</c:v>
                </c:pt>
                <c:pt idx="119">
                  <c:v>39783</c:v>
                </c:pt>
                <c:pt idx="120">
                  <c:v>39814</c:v>
                </c:pt>
                <c:pt idx="121">
                  <c:v>39845</c:v>
                </c:pt>
                <c:pt idx="122">
                  <c:v>39873</c:v>
                </c:pt>
                <c:pt idx="123">
                  <c:v>39904</c:v>
                </c:pt>
                <c:pt idx="124">
                  <c:v>39934</c:v>
                </c:pt>
                <c:pt idx="125">
                  <c:v>39965</c:v>
                </c:pt>
              </c:numCache>
            </c:numRef>
          </c:cat>
          <c:val>
            <c:numRef>
              <c:f>'ir-inf-data'!$AA$110:$AA$236</c:f>
              <c:numCache>
                <c:formatCode>General</c:formatCode>
                <c:ptCount val="127"/>
                <c:pt idx="0">
                  <c:v>44.916666666666579</c:v>
                </c:pt>
                <c:pt idx="1">
                  <c:v>44.75</c:v>
                </c:pt>
                <c:pt idx="2">
                  <c:v>42.083333333333336</c:v>
                </c:pt>
                <c:pt idx="3">
                  <c:v>40.833333333333336</c:v>
                </c:pt>
                <c:pt idx="4">
                  <c:v>42.166666666666607</c:v>
                </c:pt>
                <c:pt idx="5">
                  <c:v>42.333333333333336</c:v>
                </c:pt>
                <c:pt idx="6">
                  <c:v>43.583333333333336</c:v>
                </c:pt>
                <c:pt idx="7">
                  <c:v>49.333333333333336</c:v>
                </c:pt>
                <c:pt idx="8">
                  <c:v>50.083333333333336</c:v>
                </c:pt>
                <c:pt idx="9">
                  <c:v>44.583333333333336</c:v>
                </c:pt>
                <c:pt idx="10">
                  <c:v>43.333333333333336</c:v>
                </c:pt>
                <c:pt idx="11">
                  <c:v>42.833333333333336</c:v>
                </c:pt>
                <c:pt idx="12">
                  <c:v>43.166666666666607</c:v>
                </c:pt>
                <c:pt idx="13">
                  <c:v>44.416666666666579</c:v>
                </c:pt>
                <c:pt idx="14">
                  <c:v>45.833333333333336</c:v>
                </c:pt>
                <c:pt idx="15">
                  <c:v>44.083333333333336</c:v>
                </c:pt>
                <c:pt idx="16">
                  <c:v>43.333333333333336</c:v>
                </c:pt>
                <c:pt idx="17">
                  <c:v>42.25</c:v>
                </c:pt>
                <c:pt idx="18">
                  <c:v>41.833333333333336</c:v>
                </c:pt>
                <c:pt idx="19">
                  <c:v>35.916666666666579</c:v>
                </c:pt>
                <c:pt idx="20">
                  <c:v>34.333333333333336</c:v>
                </c:pt>
                <c:pt idx="21">
                  <c:v>33.833333333333336</c:v>
                </c:pt>
                <c:pt idx="22">
                  <c:v>36.666666666666607</c:v>
                </c:pt>
                <c:pt idx="23">
                  <c:v>35.583333333333336</c:v>
                </c:pt>
                <c:pt idx="24">
                  <c:v>35.416666666666579</c:v>
                </c:pt>
                <c:pt idx="25">
                  <c:v>37.5</c:v>
                </c:pt>
                <c:pt idx="26">
                  <c:v>35.416666666666579</c:v>
                </c:pt>
                <c:pt idx="27">
                  <c:v>35.916666666666579</c:v>
                </c:pt>
                <c:pt idx="28">
                  <c:v>35.666666666666607</c:v>
                </c:pt>
                <c:pt idx="29">
                  <c:v>36.416666666666579</c:v>
                </c:pt>
                <c:pt idx="30">
                  <c:v>35.333333333333336</c:v>
                </c:pt>
                <c:pt idx="31">
                  <c:v>36.5</c:v>
                </c:pt>
                <c:pt idx="32">
                  <c:v>36.25</c:v>
                </c:pt>
                <c:pt idx="33">
                  <c:v>36.916666666666579</c:v>
                </c:pt>
                <c:pt idx="34">
                  <c:v>34.25</c:v>
                </c:pt>
                <c:pt idx="35">
                  <c:v>34.416666666666579</c:v>
                </c:pt>
                <c:pt idx="36">
                  <c:v>34.833333333333336</c:v>
                </c:pt>
                <c:pt idx="37">
                  <c:v>34.666666666666607</c:v>
                </c:pt>
                <c:pt idx="38">
                  <c:v>34.583333333333336</c:v>
                </c:pt>
                <c:pt idx="39">
                  <c:v>36.416666666666579</c:v>
                </c:pt>
                <c:pt idx="40">
                  <c:v>36.166666666666607</c:v>
                </c:pt>
                <c:pt idx="41">
                  <c:v>35.583333333333336</c:v>
                </c:pt>
                <c:pt idx="42">
                  <c:v>36.416666666666579</c:v>
                </c:pt>
                <c:pt idx="43">
                  <c:v>35.583333333333336</c:v>
                </c:pt>
                <c:pt idx="44">
                  <c:v>36.25</c:v>
                </c:pt>
                <c:pt idx="45">
                  <c:v>36.25</c:v>
                </c:pt>
                <c:pt idx="46">
                  <c:v>36</c:v>
                </c:pt>
                <c:pt idx="47">
                  <c:v>37.083333333333336</c:v>
                </c:pt>
                <c:pt idx="48">
                  <c:v>36.583333333333336</c:v>
                </c:pt>
                <c:pt idx="49">
                  <c:v>32.75</c:v>
                </c:pt>
                <c:pt idx="50">
                  <c:v>33.333333333333336</c:v>
                </c:pt>
                <c:pt idx="51">
                  <c:v>31.916666666666668</c:v>
                </c:pt>
                <c:pt idx="52">
                  <c:v>34.166666666666607</c:v>
                </c:pt>
                <c:pt idx="53">
                  <c:v>34.5</c:v>
                </c:pt>
                <c:pt idx="54">
                  <c:v>34.25</c:v>
                </c:pt>
                <c:pt idx="55">
                  <c:v>34.583333333333336</c:v>
                </c:pt>
                <c:pt idx="56">
                  <c:v>34.583333333333336</c:v>
                </c:pt>
                <c:pt idx="57">
                  <c:v>35.166666666666607</c:v>
                </c:pt>
                <c:pt idx="58">
                  <c:v>37.083333333333336</c:v>
                </c:pt>
                <c:pt idx="59">
                  <c:v>37.5</c:v>
                </c:pt>
                <c:pt idx="60">
                  <c:v>37.166666666666607</c:v>
                </c:pt>
                <c:pt idx="61">
                  <c:v>37.75</c:v>
                </c:pt>
                <c:pt idx="62">
                  <c:v>38.916666666666579</c:v>
                </c:pt>
                <c:pt idx="63">
                  <c:v>39.333333333333336</c:v>
                </c:pt>
                <c:pt idx="64">
                  <c:v>38.416666666666579</c:v>
                </c:pt>
                <c:pt idx="65">
                  <c:v>39.666666666666607</c:v>
                </c:pt>
                <c:pt idx="66">
                  <c:v>64.166666666666671</c:v>
                </c:pt>
                <c:pt idx="67">
                  <c:v>64.166666666666671</c:v>
                </c:pt>
                <c:pt idx="68">
                  <c:v>71.833333333333272</c:v>
                </c:pt>
                <c:pt idx="69">
                  <c:v>68.833333333333272</c:v>
                </c:pt>
                <c:pt idx="70">
                  <c:v>64.916666666666728</c:v>
                </c:pt>
                <c:pt idx="71">
                  <c:v>66.666666666666671</c:v>
                </c:pt>
                <c:pt idx="72">
                  <c:v>70.166666666666671</c:v>
                </c:pt>
                <c:pt idx="73">
                  <c:v>75</c:v>
                </c:pt>
                <c:pt idx="74">
                  <c:v>75.166666666666671</c:v>
                </c:pt>
                <c:pt idx="75">
                  <c:v>75</c:v>
                </c:pt>
                <c:pt idx="76">
                  <c:v>73.5</c:v>
                </c:pt>
                <c:pt idx="77">
                  <c:v>50.666666666666607</c:v>
                </c:pt>
                <c:pt idx="78">
                  <c:v>51.833333333333336</c:v>
                </c:pt>
                <c:pt idx="79">
                  <c:v>52.916666666666579</c:v>
                </c:pt>
                <c:pt idx="80">
                  <c:v>43.166666666666607</c:v>
                </c:pt>
                <c:pt idx="81">
                  <c:v>43.416666666666579</c:v>
                </c:pt>
                <c:pt idx="82">
                  <c:v>44</c:v>
                </c:pt>
                <c:pt idx="83">
                  <c:v>46.333333333333336</c:v>
                </c:pt>
                <c:pt idx="84">
                  <c:v>47.083333333333336</c:v>
                </c:pt>
                <c:pt idx="85">
                  <c:v>45.666666666666607</c:v>
                </c:pt>
                <c:pt idx="86">
                  <c:v>46</c:v>
                </c:pt>
                <c:pt idx="87">
                  <c:v>44.916666666666579</c:v>
                </c:pt>
                <c:pt idx="88">
                  <c:v>44.666666666666607</c:v>
                </c:pt>
                <c:pt idx="89">
                  <c:v>42.083333333333336</c:v>
                </c:pt>
                <c:pt idx="90">
                  <c:v>43.916666666666579</c:v>
                </c:pt>
                <c:pt idx="91">
                  <c:v>44.416666666666579</c:v>
                </c:pt>
                <c:pt idx="92">
                  <c:v>45.666666666666607</c:v>
                </c:pt>
                <c:pt idx="93">
                  <c:v>48.083333333333336</c:v>
                </c:pt>
                <c:pt idx="94">
                  <c:v>48.583333333333336</c:v>
                </c:pt>
                <c:pt idx="95">
                  <c:v>50.083333333333336</c:v>
                </c:pt>
                <c:pt idx="96">
                  <c:v>49.5</c:v>
                </c:pt>
                <c:pt idx="97">
                  <c:v>46.916666666666579</c:v>
                </c:pt>
                <c:pt idx="98">
                  <c:v>45.5</c:v>
                </c:pt>
                <c:pt idx="99">
                  <c:v>51.583333333333336</c:v>
                </c:pt>
                <c:pt idx="100">
                  <c:v>51.5</c:v>
                </c:pt>
                <c:pt idx="101">
                  <c:v>54.083333333333336</c:v>
                </c:pt>
                <c:pt idx="102">
                  <c:v>49.583333333333336</c:v>
                </c:pt>
                <c:pt idx="103">
                  <c:v>47.166666666666607</c:v>
                </c:pt>
                <c:pt idx="104">
                  <c:v>47.583333333333336</c:v>
                </c:pt>
                <c:pt idx="105">
                  <c:v>45.916666666666579</c:v>
                </c:pt>
                <c:pt idx="106">
                  <c:v>44.25</c:v>
                </c:pt>
                <c:pt idx="107">
                  <c:v>45.75</c:v>
                </c:pt>
                <c:pt idx="108">
                  <c:v>43.666666666666607</c:v>
                </c:pt>
                <c:pt idx="109">
                  <c:v>42.166666666666607</c:v>
                </c:pt>
                <c:pt idx="110">
                  <c:v>43.333333333333336</c:v>
                </c:pt>
                <c:pt idx="111">
                  <c:v>42.166666666666607</c:v>
                </c:pt>
                <c:pt idx="112">
                  <c:v>34.666666666666607</c:v>
                </c:pt>
                <c:pt idx="113">
                  <c:v>33.833333333333336</c:v>
                </c:pt>
                <c:pt idx="114">
                  <c:v>30.75</c:v>
                </c:pt>
                <c:pt idx="115">
                  <c:v>28</c:v>
                </c:pt>
                <c:pt idx="116">
                  <c:v>29.166666666666668</c:v>
                </c:pt>
                <c:pt idx="117">
                  <c:v>27.666666666666668</c:v>
                </c:pt>
                <c:pt idx="118">
                  <c:v>27.666666666666668</c:v>
                </c:pt>
                <c:pt idx="119">
                  <c:v>27.08333333333329</c:v>
                </c:pt>
                <c:pt idx="120">
                  <c:v>25.166666666666668</c:v>
                </c:pt>
                <c:pt idx="121">
                  <c:v>23.08333333333329</c:v>
                </c:pt>
                <c:pt idx="122">
                  <c:v>21.916666666666668</c:v>
                </c:pt>
                <c:pt idx="123">
                  <c:v>18.666666666666668</c:v>
                </c:pt>
                <c:pt idx="124">
                  <c:v>16.5</c:v>
                </c:pt>
                <c:pt idx="125">
                  <c:v>15.25</c:v>
                </c:pt>
                <c:pt idx="126">
                  <c:v>13.416666666666675</c:v>
                </c:pt>
              </c:numCache>
            </c:numRef>
          </c:val>
          <c:smooth val="0"/>
        </c:ser>
        <c:ser>
          <c:idx val="1"/>
          <c:order val="1"/>
          <c:tx>
            <c:strRef>
              <c:f>'ir-inf-data'!$AC$1</c:f>
              <c:strCache>
                <c:ptCount val="1"/>
                <c:pt idx="0">
                  <c:v>Number of Building Permits; La Crosse WI-MN MSA; single units MA</c:v>
                </c:pt>
              </c:strCache>
            </c:strRef>
          </c:tx>
          <c:spPr>
            <a:ln w="38100">
              <a:solidFill>
                <a:srgbClr val="002060"/>
              </a:solidFill>
              <a:prstDash val="sysDash"/>
            </a:ln>
          </c:spPr>
          <c:marker>
            <c:symbol val="none"/>
          </c:marker>
          <c:cat>
            <c:numRef>
              <c:f>'ir-inf-data'!$T$110:$T$236</c:f>
              <c:numCache>
                <c:formatCode>yyyy\-mmm</c:formatCode>
                <c:ptCount val="127"/>
                <c:pt idx="0">
                  <c:v>36161</c:v>
                </c:pt>
                <c:pt idx="1">
                  <c:v>36192</c:v>
                </c:pt>
                <c:pt idx="2">
                  <c:v>36220</c:v>
                </c:pt>
                <c:pt idx="3">
                  <c:v>36251</c:v>
                </c:pt>
                <c:pt idx="4">
                  <c:v>36281</c:v>
                </c:pt>
                <c:pt idx="5">
                  <c:v>36312</c:v>
                </c:pt>
                <c:pt idx="6">
                  <c:v>36342</c:v>
                </c:pt>
                <c:pt idx="7">
                  <c:v>36373</c:v>
                </c:pt>
                <c:pt idx="8">
                  <c:v>36404</c:v>
                </c:pt>
                <c:pt idx="9">
                  <c:v>36434</c:v>
                </c:pt>
                <c:pt idx="10">
                  <c:v>36465</c:v>
                </c:pt>
                <c:pt idx="11">
                  <c:v>36495</c:v>
                </c:pt>
                <c:pt idx="12">
                  <c:v>36526</c:v>
                </c:pt>
                <c:pt idx="13">
                  <c:v>36557</c:v>
                </c:pt>
                <c:pt idx="14">
                  <c:v>36586</c:v>
                </c:pt>
                <c:pt idx="15">
                  <c:v>36617</c:v>
                </c:pt>
                <c:pt idx="16">
                  <c:v>36647</c:v>
                </c:pt>
                <c:pt idx="17">
                  <c:v>36678</c:v>
                </c:pt>
                <c:pt idx="18">
                  <c:v>36708</c:v>
                </c:pt>
                <c:pt idx="19">
                  <c:v>36739</c:v>
                </c:pt>
                <c:pt idx="20">
                  <c:v>36770</c:v>
                </c:pt>
                <c:pt idx="21">
                  <c:v>36800</c:v>
                </c:pt>
                <c:pt idx="22">
                  <c:v>36831</c:v>
                </c:pt>
                <c:pt idx="23">
                  <c:v>36861</c:v>
                </c:pt>
                <c:pt idx="24">
                  <c:v>36892</c:v>
                </c:pt>
                <c:pt idx="25">
                  <c:v>36923</c:v>
                </c:pt>
                <c:pt idx="26">
                  <c:v>36951</c:v>
                </c:pt>
                <c:pt idx="27">
                  <c:v>36982</c:v>
                </c:pt>
                <c:pt idx="28">
                  <c:v>37012</c:v>
                </c:pt>
                <c:pt idx="29">
                  <c:v>37043</c:v>
                </c:pt>
                <c:pt idx="30">
                  <c:v>37073</c:v>
                </c:pt>
                <c:pt idx="31">
                  <c:v>37104</c:v>
                </c:pt>
                <c:pt idx="32">
                  <c:v>37135</c:v>
                </c:pt>
                <c:pt idx="33">
                  <c:v>37165</c:v>
                </c:pt>
                <c:pt idx="34">
                  <c:v>37196</c:v>
                </c:pt>
                <c:pt idx="35">
                  <c:v>37226</c:v>
                </c:pt>
                <c:pt idx="36">
                  <c:v>37257</c:v>
                </c:pt>
                <c:pt idx="37">
                  <c:v>37288</c:v>
                </c:pt>
                <c:pt idx="38">
                  <c:v>37316</c:v>
                </c:pt>
                <c:pt idx="39">
                  <c:v>37347</c:v>
                </c:pt>
                <c:pt idx="40">
                  <c:v>37377</c:v>
                </c:pt>
                <c:pt idx="41">
                  <c:v>37408</c:v>
                </c:pt>
                <c:pt idx="42">
                  <c:v>37438</c:v>
                </c:pt>
                <c:pt idx="43">
                  <c:v>37469</c:v>
                </c:pt>
                <c:pt idx="44">
                  <c:v>37500</c:v>
                </c:pt>
                <c:pt idx="45">
                  <c:v>37530</c:v>
                </c:pt>
                <c:pt idx="46">
                  <c:v>37561</c:v>
                </c:pt>
                <c:pt idx="47">
                  <c:v>37591</c:v>
                </c:pt>
                <c:pt idx="48">
                  <c:v>37622</c:v>
                </c:pt>
                <c:pt idx="49">
                  <c:v>37653</c:v>
                </c:pt>
                <c:pt idx="50">
                  <c:v>37681</c:v>
                </c:pt>
                <c:pt idx="51">
                  <c:v>37712</c:v>
                </c:pt>
                <c:pt idx="52">
                  <c:v>37742</c:v>
                </c:pt>
                <c:pt idx="53">
                  <c:v>37773</c:v>
                </c:pt>
                <c:pt idx="54">
                  <c:v>37803</c:v>
                </c:pt>
                <c:pt idx="55">
                  <c:v>37834</c:v>
                </c:pt>
                <c:pt idx="56">
                  <c:v>37865</c:v>
                </c:pt>
                <c:pt idx="57">
                  <c:v>37895</c:v>
                </c:pt>
                <c:pt idx="58">
                  <c:v>37926</c:v>
                </c:pt>
                <c:pt idx="59">
                  <c:v>37956</c:v>
                </c:pt>
                <c:pt idx="60">
                  <c:v>37987</c:v>
                </c:pt>
                <c:pt idx="61">
                  <c:v>38018</c:v>
                </c:pt>
                <c:pt idx="62">
                  <c:v>38047</c:v>
                </c:pt>
                <c:pt idx="63">
                  <c:v>38078</c:v>
                </c:pt>
                <c:pt idx="64">
                  <c:v>38108</c:v>
                </c:pt>
                <c:pt idx="65">
                  <c:v>38139</c:v>
                </c:pt>
                <c:pt idx="66">
                  <c:v>38169</c:v>
                </c:pt>
                <c:pt idx="67">
                  <c:v>38200</c:v>
                </c:pt>
                <c:pt idx="68">
                  <c:v>38231</c:v>
                </c:pt>
                <c:pt idx="69">
                  <c:v>38261</c:v>
                </c:pt>
                <c:pt idx="70">
                  <c:v>38292</c:v>
                </c:pt>
                <c:pt idx="71">
                  <c:v>38322</c:v>
                </c:pt>
                <c:pt idx="72">
                  <c:v>38353</c:v>
                </c:pt>
                <c:pt idx="73">
                  <c:v>38384</c:v>
                </c:pt>
                <c:pt idx="74">
                  <c:v>38412</c:v>
                </c:pt>
                <c:pt idx="75">
                  <c:v>38443</c:v>
                </c:pt>
                <c:pt idx="76">
                  <c:v>38473</c:v>
                </c:pt>
                <c:pt idx="77">
                  <c:v>38504</c:v>
                </c:pt>
                <c:pt idx="78">
                  <c:v>38534</c:v>
                </c:pt>
                <c:pt idx="79">
                  <c:v>38565</c:v>
                </c:pt>
                <c:pt idx="80">
                  <c:v>38596</c:v>
                </c:pt>
                <c:pt idx="81">
                  <c:v>38626</c:v>
                </c:pt>
                <c:pt idx="82">
                  <c:v>38657</c:v>
                </c:pt>
                <c:pt idx="83">
                  <c:v>38687</c:v>
                </c:pt>
                <c:pt idx="84">
                  <c:v>38718</c:v>
                </c:pt>
                <c:pt idx="85">
                  <c:v>38749</c:v>
                </c:pt>
                <c:pt idx="86">
                  <c:v>38777</c:v>
                </c:pt>
                <c:pt idx="87">
                  <c:v>38808</c:v>
                </c:pt>
                <c:pt idx="88">
                  <c:v>38838</c:v>
                </c:pt>
                <c:pt idx="89">
                  <c:v>38869</c:v>
                </c:pt>
                <c:pt idx="90">
                  <c:v>38899</c:v>
                </c:pt>
                <c:pt idx="91">
                  <c:v>38930</c:v>
                </c:pt>
                <c:pt idx="92">
                  <c:v>38961</c:v>
                </c:pt>
                <c:pt idx="93">
                  <c:v>38991</c:v>
                </c:pt>
                <c:pt idx="94">
                  <c:v>39022</c:v>
                </c:pt>
                <c:pt idx="95">
                  <c:v>39052</c:v>
                </c:pt>
                <c:pt idx="96">
                  <c:v>39083</c:v>
                </c:pt>
                <c:pt idx="97">
                  <c:v>39114</c:v>
                </c:pt>
                <c:pt idx="98">
                  <c:v>39142</c:v>
                </c:pt>
                <c:pt idx="99">
                  <c:v>39173</c:v>
                </c:pt>
                <c:pt idx="100">
                  <c:v>39203</c:v>
                </c:pt>
                <c:pt idx="101">
                  <c:v>39234</c:v>
                </c:pt>
                <c:pt idx="102">
                  <c:v>39264</c:v>
                </c:pt>
                <c:pt idx="103">
                  <c:v>39295</c:v>
                </c:pt>
                <c:pt idx="104">
                  <c:v>39326</c:v>
                </c:pt>
                <c:pt idx="105">
                  <c:v>39356</c:v>
                </c:pt>
                <c:pt idx="106">
                  <c:v>39387</c:v>
                </c:pt>
                <c:pt idx="107">
                  <c:v>39417</c:v>
                </c:pt>
                <c:pt idx="108">
                  <c:v>39448</c:v>
                </c:pt>
                <c:pt idx="109">
                  <c:v>39479</c:v>
                </c:pt>
                <c:pt idx="110">
                  <c:v>39508</c:v>
                </c:pt>
                <c:pt idx="111">
                  <c:v>39539</c:v>
                </c:pt>
                <c:pt idx="112">
                  <c:v>39569</c:v>
                </c:pt>
                <c:pt idx="113">
                  <c:v>39600</c:v>
                </c:pt>
                <c:pt idx="114">
                  <c:v>39630</c:v>
                </c:pt>
                <c:pt idx="115">
                  <c:v>39661</c:v>
                </c:pt>
                <c:pt idx="116">
                  <c:v>39692</c:v>
                </c:pt>
                <c:pt idx="117">
                  <c:v>39722</c:v>
                </c:pt>
                <c:pt idx="118">
                  <c:v>39753</c:v>
                </c:pt>
                <c:pt idx="119">
                  <c:v>39783</c:v>
                </c:pt>
                <c:pt idx="120">
                  <c:v>39814</c:v>
                </c:pt>
                <c:pt idx="121">
                  <c:v>39845</c:v>
                </c:pt>
                <c:pt idx="122">
                  <c:v>39873</c:v>
                </c:pt>
                <c:pt idx="123">
                  <c:v>39904</c:v>
                </c:pt>
                <c:pt idx="124">
                  <c:v>39934</c:v>
                </c:pt>
                <c:pt idx="125">
                  <c:v>39965</c:v>
                </c:pt>
              </c:numCache>
            </c:numRef>
          </c:cat>
          <c:val>
            <c:numRef>
              <c:f>'ir-inf-data'!$AC$110:$AC$236</c:f>
              <c:numCache>
                <c:formatCode>General</c:formatCode>
                <c:ptCount val="127"/>
                <c:pt idx="0">
                  <c:v>26.333333333333304</c:v>
                </c:pt>
                <c:pt idx="1">
                  <c:v>25.833333333333304</c:v>
                </c:pt>
                <c:pt idx="2">
                  <c:v>26.08333333333329</c:v>
                </c:pt>
                <c:pt idx="3">
                  <c:v>25.916666666666668</c:v>
                </c:pt>
                <c:pt idx="4">
                  <c:v>25.833333333333304</c:v>
                </c:pt>
                <c:pt idx="5">
                  <c:v>26.416666666666668</c:v>
                </c:pt>
                <c:pt idx="6">
                  <c:v>26.166666666666668</c:v>
                </c:pt>
                <c:pt idx="7">
                  <c:v>26.416666666666668</c:v>
                </c:pt>
                <c:pt idx="8">
                  <c:v>27</c:v>
                </c:pt>
                <c:pt idx="9">
                  <c:v>26</c:v>
                </c:pt>
                <c:pt idx="10">
                  <c:v>24.833333333333304</c:v>
                </c:pt>
                <c:pt idx="11">
                  <c:v>24.75</c:v>
                </c:pt>
                <c:pt idx="12">
                  <c:v>25.08333333333329</c:v>
                </c:pt>
                <c:pt idx="13">
                  <c:v>25.333333333333304</c:v>
                </c:pt>
                <c:pt idx="14">
                  <c:v>24.75</c:v>
                </c:pt>
                <c:pt idx="15">
                  <c:v>23.666666666666668</c:v>
                </c:pt>
                <c:pt idx="16">
                  <c:v>22.58333333333329</c:v>
                </c:pt>
                <c:pt idx="17">
                  <c:v>22.58333333333329</c:v>
                </c:pt>
                <c:pt idx="18">
                  <c:v>23.08333333333329</c:v>
                </c:pt>
                <c:pt idx="19">
                  <c:v>23.25</c:v>
                </c:pt>
                <c:pt idx="20">
                  <c:v>22.833333333333304</c:v>
                </c:pt>
                <c:pt idx="21">
                  <c:v>22.833333333333304</c:v>
                </c:pt>
                <c:pt idx="22">
                  <c:v>23.833333333333304</c:v>
                </c:pt>
                <c:pt idx="23">
                  <c:v>23.25</c:v>
                </c:pt>
                <c:pt idx="24">
                  <c:v>23.25</c:v>
                </c:pt>
                <c:pt idx="25">
                  <c:v>23.333333333333304</c:v>
                </c:pt>
                <c:pt idx="26">
                  <c:v>23.416666666666668</c:v>
                </c:pt>
                <c:pt idx="27">
                  <c:v>23.916666666666668</c:v>
                </c:pt>
                <c:pt idx="28">
                  <c:v>25</c:v>
                </c:pt>
                <c:pt idx="29">
                  <c:v>25.416666666666668</c:v>
                </c:pt>
                <c:pt idx="30">
                  <c:v>25.08333333333329</c:v>
                </c:pt>
                <c:pt idx="31">
                  <c:v>26.08333333333329</c:v>
                </c:pt>
                <c:pt idx="32">
                  <c:v>26.333333333333304</c:v>
                </c:pt>
                <c:pt idx="33">
                  <c:v>27.58333333333329</c:v>
                </c:pt>
                <c:pt idx="34">
                  <c:v>28.416666666666668</c:v>
                </c:pt>
                <c:pt idx="35">
                  <c:v>28.58333333333329</c:v>
                </c:pt>
                <c:pt idx="36">
                  <c:v>28.58333333333329</c:v>
                </c:pt>
                <c:pt idx="37">
                  <c:v>28.666666666666668</c:v>
                </c:pt>
                <c:pt idx="38">
                  <c:v>28.166666666666668</c:v>
                </c:pt>
                <c:pt idx="39">
                  <c:v>29.833333333333304</c:v>
                </c:pt>
                <c:pt idx="40">
                  <c:v>29.916666666666668</c:v>
                </c:pt>
                <c:pt idx="41">
                  <c:v>29.5</c:v>
                </c:pt>
                <c:pt idx="42">
                  <c:v>30</c:v>
                </c:pt>
                <c:pt idx="43">
                  <c:v>29</c:v>
                </c:pt>
                <c:pt idx="44">
                  <c:v>29.666666666666668</c:v>
                </c:pt>
                <c:pt idx="45">
                  <c:v>29.833333333333304</c:v>
                </c:pt>
                <c:pt idx="46">
                  <c:v>29.58333333333329</c:v>
                </c:pt>
                <c:pt idx="47">
                  <c:v>29.666666666666668</c:v>
                </c:pt>
                <c:pt idx="48">
                  <c:v>29.416666666666668</c:v>
                </c:pt>
                <c:pt idx="49">
                  <c:v>28.666666666666668</c:v>
                </c:pt>
                <c:pt idx="50">
                  <c:v>28.75</c:v>
                </c:pt>
                <c:pt idx="51">
                  <c:v>27.25</c:v>
                </c:pt>
                <c:pt idx="52">
                  <c:v>26.75</c:v>
                </c:pt>
                <c:pt idx="53">
                  <c:v>26.916666666666668</c:v>
                </c:pt>
                <c:pt idx="54">
                  <c:v>26.833333333333304</c:v>
                </c:pt>
                <c:pt idx="55">
                  <c:v>27.5</c:v>
                </c:pt>
                <c:pt idx="56">
                  <c:v>26.833333333333304</c:v>
                </c:pt>
                <c:pt idx="57">
                  <c:v>26.416666666666668</c:v>
                </c:pt>
                <c:pt idx="58">
                  <c:v>25.916666666666668</c:v>
                </c:pt>
                <c:pt idx="59">
                  <c:v>26.916666666666668</c:v>
                </c:pt>
                <c:pt idx="60">
                  <c:v>26.75</c:v>
                </c:pt>
                <c:pt idx="61">
                  <c:v>27.166666666666668</c:v>
                </c:pt>
                <c:pt idx="62">
                  <c:v>28.916666666666668</c:v>
                </c:pt>
                <c:pt idx="63">
                  <c:v>29.916666666666668</c:v>
                </c:pt>
                <c:pt idx="64">
                  <c:v>31.58333333333329</c:v>
                </c:pt>
                <c:pt idx="65">
                  <c:v>33.333333333333336</c:v>
                </c:pt>
                <c:pt idx="66">
                  <c:v>46.333333333333336</c:v>
                </c:pt>
                <c:pt idx="67">
                  <c:v>46</c:v>
                </c:pt>
                <c:pt idx="68">
                  <c:v>46.25</c:v>
                </c:pt>
                <c:pt idx="69">
                  <c:v>44.416666666666579</c:v>
                </c:pt>
                <c:pt idx="70">
                  <c:v>42.916666666666579</c:v>
                </c:pt>
                <c:pt idx="71">
                  <c:v>44.416666666666579</c:v>
                </c:pt>
                <c:pt idx="72">
                  <c:v>47.75</c:v>
                </c:pt>
                <c:pt idx="73">
                  <c:v>51.25</c:v>
                </c:pt>
                <c:pt idx="74">
                  <c:v>51</c:v>
                </c:pt>
                <c:pt idx="75">
                  <c:v>50.333333333333336</c:v>
                </c:pt>
                <c:pt idx="76">
                  <c:v>48.916666666666579</c:v>
                </c:pt>
                <c:pt idx="77">
                  <c:v>36.75</c:v>
                </c:pt>
                <c:pt idx="78">
                  <c:v>37</c:v>
                </c:pt>
                <c:pt idx="79">
                  <c:v>38.25</c:v>
                </c:pt>
                <c:pt idx="80">
                  <c:v>36.416666666666579</c:v>
                </c:pt>
                <c:pt idx="81">
                  <c:v>36.5</c:v>
                </c:pt>
                <c:pt idx="82">
                  <c:v>36.75</c:v>
                </c:pt>
                <c:pt idx="83">
                  <c:v>36.5</c:v>
                </c:pt>
                <c:pt idx="84">
                  <c:v>37.166666666666607</c:v>
                </c:pt>
                <c:pt idx="85">
                  <c:v>35.5</c:v>
                </c:pt>
                <c:pt idx="86">
                  <c:v>35</c:v>
                </c:pt>
                <c:pt idx="87">
                  <c:v>34.416666666666579</c:v>
                </c:pt>
                <c:pt idx="88">
                  <c:v>34.583333333333336</c:v>
                </c:pt>
                <c:pt idx="89">
                  <c:v>33.083333333333336</c:v>
                </c:pt>
                <c:pt idx="90">
                  <c:v>30.58333333333329</c:v>
                </c:pt>
                <c:pt idx="91">
                  <c:v>30.416666666666668</c:v>
                </c:pt>
                <c:pt idx="92">
                  <c:v>31.5</c:v>
                </c:pt>
                <c:pt idx="93">
                  <c:v>31.08333333333329</c:v>
                </c:pt>
                <c:pt idx="94">
                  <c:v>31.25</c:v>
                </c:pt>
                <c:pt idx="95">
                  <c:v>31.833333333333304</c:v>
                </c:pt>
                <c:pt idx="96">
                  <c:v>31.08333333333329</c:v>
                </c:pt>
                <c:pt idx="97">
                  <c:v>30.25</c:v>
                </c:pt>
                <c:pt idx="98">
                  <c:v>30.416666666666668</c:v>
                </c:pt>
                <c:pt idx="99">
                  <c:v>31</c:v>
                </c:pt>
                <c:pt idx="100">
                  <c:v>30.916666666666668</c:v>
                </c:pt>
                <c:pt idx="101">
                  <c:v>33.166666666666607</c:v>
                </c:pt>
                <c:pt idx="102">
                  <c:v>32.75</c:v>
                </c:pt>
                <c:pt idx="103">
                  <c:v>31.166666666666668</c:v>
                </c:pt>
                <c:pt idx="104">
                  <c:v>30.75</c:v>
                </c:pt>
                <c:pt idx="105">
                  <c:v>29.416666666666668</c:v>
                </c:pt>
                <c:pt idx="106">
                  <c:v>30.333333333333304</c:v>
                </c:pt>
                <c:pt idx="107">
                  <c:v>31.416666666666668</c:v>
                </c:pt>
                <c:pt idx="108">
                  <c:v>29.833333333333304</c:v>
                </c:pt>
                <c:pt idx="109">
                  <c:v>28.333333333333304</c:v>
                </c:pt>
                <c:pt idx="110">
                  <c:v>28.75</c:v>
                </c:pt>
                <c:pt idx="111">
                  <c:v>26.833333333333304</c:v>
                </c:pt>
                <c:pt idx="112">
                  <c:v>24.833333333333304</c:v>
                </c:pt>
                <c:pt idx="113">
                  <c:v>23.833333333333304</c:v>
                </c:pt>
                <c:pt idx="114">
                  <c:v>20.916666666666668</c:v>
                </c:pt>
                <c:pt idx="115">
                  <c:v>19.58333333333329</c:v>
                </c:pt>
                <c:pt idx="116">
                  <c:v>20.333333333333304</c:v>
                </c:pt>
                <c:pt idx="117">
                  <c:v>19.833333333333304</c:v>
                </c:pt>
                <c:pt idx="118">
                  <c:v>19.833333333333304</c:v>
                </c:pt>
                <c:pt idx="119">
                  <c:v>19.666666666666668</c:v>
                </c:pt>
                <c:pt idx="120">
                  <c:v>18.833333333333304</c:v>
                </c:pt>
                <c:pt idx="121">
                  <c:v>19.08333333333329</c:v>
                </c:pt>
                <c:pt idx="122">
                  <c:v>18.333333333333304</c:v>
                </c:pt>
                <c:pt idx="123">
                  <c:v>15.833333333333334</c:v>
                </c:pt>
                <c:pt idx="124">
                  <c:v>14.416666666666675</c:v>
                </c:pt>
                <c:pt idx="125">
                  <c:v>13.166666666666675</c:v>
                </c:pt>
                <c:pt idx="126">
                  <c:v>11.5</c:v>
                </c:pt>
              </c:numCache>
            </c:numRef>
          </c:val>
          <c:smooth val="0"/>
        </c:ser>
        <c:dLbls>
          <c:showLegendKey val="0"/>
          <c:showVal val="0"/>
          <c:showCatName val="0"/>
          <c:showSerName val="0"/>
          <c:showPercent val="0"/>
          <c:showBubbleSize val="0"/>
        </c:dLbls>
        <c:marker val="1"/>
        <c:smooth val="0"/>
        <c:axId val="169391104"/>
        <c:axId val="99132544"/>
      </c:lineChart>
      <c:dateAx>
        <c:axId val="169391104"/>
        <c:scaling>
          <c:orientation val="minMax"/>
        </c:scaling>
        <c:delete val="0"/>
        <c:axPos val="b"/>
        <c:numFmt formatCode="[$-409]mmm\-yy;@" sourceLinked="0"/>
        <c:majorTickMark val="out"/>
        <c:minorTickMark val="none"/>
        <c:tickLblPos val="nextTo"/>
        <c:spPr>
          <a:ln w="3175">
            <a:noFill/>
            <a:prstDash val="solid"/>
          </a:ln>
        </c:spPr>
        <c:txPr>
          <a:bodyPr rot="0" vert="horz"/>
          <a:lstStyle/>
          <a:p>
            <a:pPr>
              <a:defRPr/>
            </a:pPr>
            <a:endParaRPr lang="en-US"/>
          </a:p>
        </c:txPr>
        <c:crossAx val="99132544"/>
        <c:crosses val="autoZero"/>
        <c:auto val="1"/>
        <c:lblOffset val="100"/>
        <c:baseTimeUnit val="days"/>
        <c:majorUnit val="24"/>
        <c:majorTimeUnit val="months"/>
        <c:minorUnit val="1"/>
        <c:minorTimeUnit val="months"/>
      </c:dateAx>
      <c:valAx>
        <c:axId val="99132544"/>
        <c:scaling>
          <c:orientation val="minMax"/>
        </c:scaling>
        <c:delete val="0"/>
        <c:axPos val="l"/>
        <c:numFmt formatCode="0.0" sourceLinked="0"/>
        <c:majorTickMark val="out"/>
        <c:minorTickMark val="none"/>
        <c:tickLblPos val="nextTo"/>
        <c:spPr>
          <a:ln w="3175">
            <a:solidFill>
              <a:srgbClr val="C0C0C0"/>
            </a:solidFill>
            <a:prstDash val="solid"/>
          </a:ln>
        </c:spPr>
        <c:txPr>
          <a:bodyPr rot="0" vert="horz"/>
          <a:lstStyle/>
          <a:p>
            <a:pPr>
              <a:defRPr/>
            </a:pPr>
            <a:endParaRPr lang="en-US"/>
          </a:p>
        </c:txPr>
        <c:crossAx val="169391104"/>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lgn="ctr">
        <a:defRPr lang="en-US" sz="1800" b="0" i="0" u="none" strike="noStrike" kern="1200"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1"/>
          <c:tx>
            <c:strRef>
              <c:f>'unempins-data'!$C$1</c:f>
              <c:strCache>
                <c:ptCount val="1"/>
                <c:pt idx="0">
                  <c:v>Continued Claims for Unemployment: SA</c:v>
                </c:pt>
              </c:strCache>
            </c:strRef>
          </c:tx>
          <c:spPr>
            <a:ln w="25400">
              <a:solidFill>
                <a:srgbClr val="E57111"/>
              </a:solidFill>
              <a:prstDash val="solid"/>
            </a:ln>
            <a:effectLst/>
          </c:spPr>
          <c:marker>
            <c:symbol val="none"/>
          </c:marker>
          <c:cat>
            <c:numRef>
              <c:f>'unempins-data'!$A$2:$A$1000</c:f>
              <c:numCache>
                <c:formatCode>yyyy\-mmm\-dd</c:formatCode>
                <c:ptCount val="999"/>
                <c:pt idx="0">
                  <c:v>32879</c:v>
                </c:pt>
                <c:pt idx="1">
                  <c:v>32886</c:v>
                </c:pt>
                <c:pt idx="2">
                  <c:v>32893</c:v>
                </c:pt>
                <c:pt idx="3">
                  <c:v>32900</c:v>
                </c:pt>
                <c:pt idx="4">
                  <c:v>32907</c:v>
                </c:pt>
                <c:pt idx="5">
                  <c:v>32914</c:v>
                </c:pt>
                <c:pt idx="6">
                  <c:v>32921</c:v>
                </c:pt>
                <c:pt idx="7">
                  <c:v>32928</c:v>
                </c:pt>
                <c:pt idx="8">
                  <c:v>32935</c:v>
                </c:pt>
                <c:pt idx="9">
                  <c:v>32942</c:v>
                </c:pt>
                <c:pt idx="10">
                  <c:v>32949</c:v>
                </c:pt>
                <c:pt idx="11">
                  <c:v>32956</c:v>
                </c:pt>
                <c:pt idx="12">
                  <c:v>32963</c:v>
                </c:pt>
                <c:pt idx="13">
                  <c:v>32970</c:v>
                </c:pt>
                <c:pt idx="14">
                  <c:v>32977</c:v>
                </c:pt>
                <c:pt idx="15">
                  <c:v>32984</c:v>
                </c:pt>
                <c:pt idx="16">
                  <c:v>32991</c:v>
                </c:pt>
                <c:pt idx="17">
                  <c:v>32998</c:v>
                </c:pt>
                <c:pt idx="18">
                  <c:v>33005</c:v>
                </c:pt>
                <c:pt idx="19">
                  <c:v>33012</c:v>
                </c:pt>
                <c:pt idx="20">
                  <c:v>33019</c:v>
                </c:pt>
                <c:pt idx="21">
                  <c:v>33026</c:v>
                </c:pt>
                <c:pt idx="22">
                  <c:v>33033</c:v>
                </c:pt>
                <c:pt idx="23">
                  <c:v>33040</c:v>
                </c:pt>
                <c:pt idx="24">
                  <c:v>33047</c:v>
                </c:pt>
                <c:pt idx="25">
                  <c:v>33054</c:v>
                </c:pt>
                <c:pt idx="26">
                  <c:v>33061</c:v>
                </c:pt>
                <c:pt idx="27">
                  <c:v>33068</c:v>
                </c:pt>
                <c:pt idx="28">
                  <c:v>33075</c:v>
                </c:pt>
                <c:pt idx="29">
                  <c:v>33082</c:v>
                </c:pt>
                <c:pt idx="30">
                  <c:v>33089</c:v>
                </c:pt>
                <c:pt idx="31">
                  <c:v>33096</c:v>
                </c:pt>
                <c:pt idx="32">
                  <c:v>33103</c:v>
                </c:pt>
                <c:pt idx="33">
                  <c:v>33110</c:v>
                </c:pt>
                <c:pt idx="34">
                  <c:v>33117</c:v>
                </c:pt>
                <c:pt idx="35">
                  <c:v>33124</c:v>
                </c:pt>
                <c:pt idx="36">
                  <c:v>33131</c:v>
                </c:pt>
                <c:pt idx="37">
                  <c:v>33138</c:v>
                </c:pt>
                <c:pt idx="38">
                  <c:v>33145</c:v>
                </c:pt>
                <c:pt idx="39">
                  <c:v>33152</c:v>
                </c:pt>
                <c:pt idx="40">
                  <c:v>33159</c:v>
                </c:pt>
                <c:pt idx="41">
                  <c:v>33166</c:v>
                </c:pt>
                <c:pt idx="42">
                  <c:v>33173</c:v>
                </c:pt>
                <c:pt idx="43">
                  <c:v>33180</c:v>
                </c:pt>
                <c:pt idx="44">
                  <c:v>33187</c:v>
                </c:pt>
                <c:pt idx="45">
                  <c:v>33194</c:v>
                </c:pt>
                <c:pt idx="46">
                  <c:v>33201</c:v>
                </c:pt>
                <c:pt idx="47">
                  <c:v>33208</c:v>
                </c:pt>
                <c:pt idx="48">
                  <c:v>33215</c:v>
                </c:pt>
                <c:pt idx="49">
                  <c:v>33222</c:v>
                </c:pt>
                <c:pt idx="50">
                  <c:v>33229</c:v>
                </c:pt>
                <c:pt idx="51">
                  <c:v>33236</c:v>
                </c:pt>
                <c:pt idx="52">
                  <c:v>33243</c:v>
                </c:pt>
                <c:pt idx="53">
                  <c:v>33250</c:v>
                </c:pt>
                <c:pt idx="54">
                  <c:v>33257</c:v>
                </c:pt>
                <c:pt idx="55">
                  <c:v>33264</c:v>
                </c:pt>
                <c:pt idx="56">
                  <c:v>33271</c:v>
                </c:pt>
                <c:pt idx="57">
                  <c:v>33278</c:v>
                </c:pt>
                <c:pt idx="58">
                  <c:v>33285</c:v>
                </c:pt>
                <c:pt idx="59">
                  <c:v>33292</c:v>
                </c:pt>
                <c:pt idx="60">
                  <c:v>33299</c:v>
                </c:pt>
                <c:pt idx="61">
                  <c:v>33306</c:v>
                </c:pt>
                <c:pt idx="62">
                  <c:v>33313</c:v>
                </c:pt>
                <c:pt idx="63">
                  <c:v>33320</c:v>
                </c:pt>
                <c:pt idx="64">
                  <c:v>33327</c:v>
                </c:pt>
                <c:pt idx="65">
                  <c:v>33334</c:v>
                </c:pt>
                <c:pt idx="66">
                  <c:v>33341</c:v>
                </c:pt>
                <c:pt idx="67">
                  <c:v>33348</c:v>
                </c:pt>
                <c:pt idx="68">
                  <c:v>33355</c:v>
                </c:pt>
                <c:pt idx="69">
                  <c:v>33362</c:v>
                </c:pt>
                <c:pt idx="70">
                  <c:v>33369</c:v>
                </c:pt>
                <c:pt idx="71">
                  <c:v>33376</c:v>
                </c:pt>
                <c:pt idx="72">
                  <c:v>33383</c:v>
                </c:pt>
                <c:pt idx="73">
                  <c:v>33390</c:v>
                </c:pt>
                <c:pt idx="74">
                  <c:v>33397</c:v>
                </c:pt>
                <c:pt idx="75">
                  <c:v>33404</c:v>
                </c:pt>
                <c:pt idx="76">
                  <c:v>33411</c:v>
                </c:pt>
                <c:pt idx="77">
                  <c:v>33418</c:v>
                </c:pt>
                <c:pt idx="78">
                  <c:v>33425</c:v>
                </c:pt>
                <c:pt idx="79">
                  <c:v>33432</c:v>
                </c:pt>
                <c:pt idx="80">
                  <c:v>33439</c:v>
                </c:pt>
                <c:pt idx="81">
                  <c:v>33446</c:v>
                </c:pt>
                <c:pt idx="82">
                  <c:v>33453</c:v>
                </c:pt>
                <c:pt idx="83">
                  <c:v>33460</c:v>
                </c:pt>
                <c:pt idx="84">
                  <c:v>33467</c:v>
                </c:pt>
                <c:pt idx="85">
                  <c:v>33474</c:v>
                </c:pt>
                <c:pt idx="86">
                  <c:v>33481</c:v>
                </c:pt>
                <c:pt idx="87">
                  <c:v>33488</c:v>
                </c:pt>
                <c:pt idx="88">
                  <c:v>33495</c:v>
                </c:pt>
                <c:pt idx="89">
                  <c:v>33502</c:v>
                </c:pt>
                <c:pt idx="90">
                  <c:v>33509</c:v>
                </c:pt>
                <c:pt idx="91">
                  <c:v>33516</c:v>
                </c:pt>
                <c:pt idx="92">
                  <c:v>33523</c:v>
                </c:pt>
                <c:pt idx="93">
                  <c:v>33530</c:v>
                </c:pt>
                <c:pt idx="94">
                  <c:v>33537</c:v>
                </c:pt>
                <c:pt idx="95">
                  <c:v>33544</c:v>
                </c:pt>
                <c:pt idx="96">
                  <c:v>33551</c:v>
                </c:pt>
                <c:pt idx="97">
                  <c:v>33558</c:v>
                </c:pt>
                <c:pt idx="98">
                  <c:v>33565</c:v>
                </c:pt>
                <c:pt idx="99">
                  <c:v>33572</c:v>
                </c:pt>
                <c:pt idx="100">
                  <c:v>33579</c:v>
                </c:pt>
                <c:pt idx="101">
                  <c:v>33586</c:v>
                </c:pt>
                <c:pt idx="102">
                  <c:v>33593</c:v>
                </c:pt>
                <c:pt idx="103">
                  <c:v>33600</c:v>
                </c:pt>
                <c:pt idx="104">
                  <c:v>33607</c:v>
                </c:pt>
                <c:pt idx="105">
                  <c:v>33614</c:v>
                </c:pt>
                <c:pt idx="106">
                  <c:v>33621</c:v>
                </c:pt>
                <c:pt idx="107">
                  <c:v>33628</c:v>
                </c:pt>
                <c:pt idx="108">
                  <c:v>33635</c:v>
                </c:pt>
                <c:pt idx="109">
                  <c:v>33642</c:v>
                </c:pt>
                <c:pt idx="110">
                  <c:v>33649</c:v>
                </c:pt>
                <c:pt idx="111">
                  <c:v>33656</c:v>
                </c:pt>
                <c:pt idx="112">
                  <c:v>33663</c:v>
                </c:pt>
                <c:pt idx="113">
                  <c:v>33670</c:v>
                </c:pt>
                <c:pt idx="114">
                  <c:v>33677</c:v>
                </c:pt>
                <c:pt idx="115">
                  <c:v>33684</c:v>
                </c:pt>
                <c:pt idx="116">
                  <c:v>33691</c:v>
                </c:pt>
                <c:pt idx="117">
                  <c:v>33698</c:v>
                </c:pt>
                <c:pt idx="118">
                  <c:v>33705</c:v>
                </c:pt>
                <c:pt idx="119">
                  <c:v>33712</c:v>
                </c:pt>
                <c:pt idx="120">
                  <c:v>33719</c:v>
                </c:pt>
                <c:pt idx="121">
                  <c:v>33726</c:v>
                </c:pt>
                <c:pt idx="122">
                  <c:v>33733</c:v>
                </c:pt>
                <c:pt idx="123">
                  <c:v>33740</c:v>
                </c:pt>
                <c:pt idx="124">
                  <c:v>33747</c:v>
                </c:pt>
                <c:pt idx="125">
                  <c:v>33754</c:v>
                </c:pt>
                <c:pt idx="126">
                  <c:v>33761</c:v>
                </c:pt>
                <c:pt idx="127">
                  <c:v>33768</c:v>
                </c:pt>
                <c:pt idx="128">
                  <c:v>33775</c:v>
                </c:pt>
                <c:pt idx="129">
                  <c:v>33782</c:v>
                </c:pt>
                <c:pt idx="130">
                  <c:v>33789</c:v>
                </c:pt>
                <c:pt idx="131">
                  <c:v>33796</c:v>
                </c:pt>
                <c:pt idx="132">
                  <c:v>33803</c:v>
                </c:pt>
                <c:pt idx="133">
                  <c:v>33810</c:v>
                </c:pt>
                <c:pt idx="134">
                  <c:v>33817</c:v>
                </c:pt>
                <c:pt idx="135">
                  <c:v>33824</c:v>
                </c:pt>
                <c:pt idx="136">
                  <c:v>33831</c:v>
                </c:pt>
                <c:pt idx="137">
                  <c:v>33838</c:v>
                </c:pt>
                <c:pt idx="138">
                  <c:v>33845</c:v>
                </c:pt>
                <c:pt idx="139">
                  <c:v>33852</c:v>
                </c:pt>
                <c:pt idx="140">
                  <c:v>33859</c:v>
                </c:pt>
                <c:pt idx="141">
                  <c:v>33866</c:v>
                </c:pt>
                <c:pt idx="142">
                  <c:v>33873</c:v>
                </c:pt>
                <c:pt idx="143">
                  <c:v>33880</c:v>
                </c:pt>
                <c:pt idx="144">
                  <c:v>33887</c:v>
                </c:pt>
                <c:pt idx="145">
                  <c:v>33894</c:v>
                </c:pt>
                <c:pt idx="146">
                  <c:v>33901</c:v>
                </c:pt>
                <c:pt idx="147">
                  <c:v>33908</c:v>
                </c:pt>
                <c:pt idx="148">
                  <c:v>33915</c:v>
                </c:pt>
                <c:pt idx="149">
                  <c:v>33922</c:v>
                </c:pt>
                <c:pt idx="150">
                  <c:v>33929</c:v>
                </c:pt>
                <c:pt idx="151">
                  <c:v>33936</c:v>
                </c:pt>
                <c:pt idx="152">
                  <c:v>33943</c:v>
                </c:pt>
                <c:pt idx="153">
                  <c:v>33950</c:v>
                </c:pt>
                <c:pt idx="154">
                  <c:v>33957</c:v>
                </c:pt>
                <c:pt idx="155">
                  <c:v>33964</c:v>
                </c:pt>
                <c:pt idx="156">
                  <c:v>33971</c:v>
                </c:pt>
                <c:pt idx="157">
                  <c:v>33978</c:v>
                </c:pt>
                <c:pt idx="158">
                  <c:v>33985</c:v>
                </c:pt>
                <c:pt idx="159">
                  <c:v>33992</c:v>
                </c:pt>
                <c:pt idx="160">
                  <c:v>33999</c:v>
                </c:pt>
                <c:pt idx="161">
                  <c:v>34006</c:v>
                </c:pt>
                <c:pt idx="162">
                  <c:v>34013</c:v>
                </c:pt>
                <c:pt idx="163">
                  <c:v>34020</c:v>
                </c:pt>
                <c:pt idx="164">
                  <c:v>34027</c:v>
                </c:pt>
                <c:pt idx="165">
                  <c:v>34034</c:v>
                </c:pt>
                <c:pt idx="166">
                  <c:v>34041</c:v>
                </c:pt>
                <c:pt idx="167">
                  <c:v>34048</c:v>
                </c:pt>
                <c:pt idx="168">
                  <c:v>34055</c:v>
                </c:pt>
                <c:pt idx="169">
                  <c:v>34062</c:v>
                </c:pt>
                <c:pt idx="170">
                  <c:v>34069</c:v>
                </c:pt>
                <c:pt idx="171">
                  <c:v>34076</c:v>
                </c:pt>
                <c:pt idx="172">
                  <c:v>34083</c:v>
                </c:pt>
                <c:pt idx="173">
                  <c:v>34090</c:v>
                </c:pt>
                <c:pt idx="174">
                  <c:v>34097</c:v>
                </c:pt>
                <c:pt idx="175">
                  <c:v>34104</c:v>
                </c:pt>
                <c:pt idx="176">
                  <c:v>34111</c:v>
                </c:pt>
                <c:pt idx="177">
                  <c:v>34118</c:v>
                </c:pt>
                <c:pt idx="178">
                  <c:v>34125</c:v>
                </c:pt>
                <c:pt idx="179">
                  <c:v>34132</c:v>
                </c:pt>
                <c:pt idx="180">
                  <c:v>34139</c:v>
                </c:pt>
                <c:pt idx="181">
                  <c:v>34146</c:v>
                </c:pt>
                <c:pt idx="182">
                  <c:v>34153</c:v>
                </c:pt>
                <c:pt idx="183">
                  <c:v>34160</c:v>
                </c:pt>
                <c:pt idx="184">
                  <c:v>34167</c:v>
                </c:pt>
                <c:pt idx="185">
                  <c:v>34174</c:v>
                </c:pt>
                <c:pt idx="186">
                  <c:v>34181</c:v>
                </c:pt>
                <c:pt idx="187">
                  <c:v>34188</c:v>
                </c:pt>
                <c:pt idx="188">
                  <c:v>34195</c:v>
                </c:pt>
                <c:pt idx="189">
                  <c:v>34202</c:v>
                </c:pt>
                <c:pt idx="190">
                  <c:v>34209</c:v>
                </c:pt>
                <c:pt idx="191">
                  <c:v>34216</c:v>
                </c:pt>
                <c:pt idx="192">
                  <c:v>34223</c:v>
                </c:pt>
                <c:pt idx="193">
                  <c:v>34230</c:v>
                </c:pt>
                <c:pt idx="194">
                  <c:v>34237</c:v>
                </c:pt>
                <c:pt idx="195">
                  <c:v>34244</c:v>
                </c:pt>
                <c:pt idx="196">
                  <c:v>34251</c:v>
                </c:pt>
                <c:pt idx="197">
                  <c:v>34258</c:v>
                </c:pt>
                <c:pt idx="198">
                  <c:v>34265</c:v>
                </c:pt>
                <c:pt idx="199">
                  <c:v>34272</c:v>
                </c:pt>
                <c:pt idx="200">
                  <c:v>34279</c:v>
                </c:pt>
                <c:pt idx="201">
                  <c:v>34286</c:v>
                </c:pt>
                <c:pt idx="202">
                  <c:v>34293</c:v>
                </c:pt>
                <c:pt idx="203">
                  <c:v>34300</c:v>
                </c:pt>
                <c:pt idx="204">
                  <c:v>34307</c:v>
                </c:pt>
                <c:pt idx="205">
                  <c:v>34314</c:v>
                </c:pt>
                <c:pt idx="206">
                  <c:v>34321</c:v>
                </c:pt>
                <c:pt idx="207">
                  <c:v>34328</c:v>
                </c:pt>
                <c:pt idx="208">
                  <c:v>34335</c:v>
                </c:pt>
                <c:pt idx="209">
                  <c:v>34342</c:v>
                </c:pt>
                <c:pt idx="210">
                  <c:v>34349</c:v>
                </c:pt>
                <c:pt idx="211">
                  <c:v>34356</c:v>
                </c:pt>
                <c:pt idx="212">
                  <c:v>34363</c:v>
                </c:pt>
                <c:pt idx="213">
                  <c:v>34370</c:v>
                </c:pt>
                <c:pt idx="214">
                  <c:v>34377</c:v>
                </c:pt>
                <c:pt idx="215">
                  <c:v>34384</c:v>
                </c:pt>
                <c:pt idx="216">
                  <c:v>34391</c:v>
                </c:pt>
                <c:pt idx="217">
                  <c:v>34398</c:v>
                </c:pt>
                <c:pt idx="218">
                  <c:v>34405</c:v>
                </c:pt>
                <c:pt idx="219">
                  <c:v>34412</c:v>
                </c:pt>
                <c:pt idx="220">
                  <c:v>34419</c:v>
                </c:pt>
                <c:pt idx="221">
                  <c:v>34426</c:v>
                </c:pt>
                <c:pt idx="222">
                  <c:v>34433</c:v>
                </c:pt>
                <c:pt idx="223">
                  <c:v>34440</c:v>
                </c:pt>
                <c:pt idx="224">
                  <c:v>34447</c:v>
                </c:pt>
                <c:pt idx="225">
                  <c:v>34454</c:v>
                </c:pt>
                <c:pt idx="226">
                  <c:v>34461</c:v>
                </c:pt>
                <c:pt idx="227">
                  <c:v>34468</c:v>
                </c:pt>
                <c:pt idx="228">
                  <c:v>34475</c:v>
                </c:pt>
                <c:pt idx="229">
                  <c:v>34482</c:v>
                </c:pt>
                <c:pt idx="230">
                  <c:v>34489</c:v>
                </c:pt>
                <c:pt idx="231">
                  <c:v>34496</c:v>
                </c:pt>
                <c:pt idx="232">
                  <c:v>34503</c:v>
                </c:pt>
                <c:pt idx="233">
                  <c:v>34510</c:v>
                </c:pt>
                <c:pt idx="234">
                  <c:v>34517</c:v>
                </c:pt>
                <c:pt idx="235">
                  <c:v>34524</c:v>
                </c:pt>
                <c:pt idx="236">
                  <c:v>34531</c:v>
                </c:pt>
                <c:pt idx="237">
                  <c:v>34538</c:v>
                </c:pt>
                <c:pt idx="238">
                  <c:v>34545</c:v>
                </c:pt>
                <c:pt idx="239">
                  <c:v>34552</c:v>
                </c:pt>
                <c:pt idx="240">
                  <c:v>34559</c:v>
                </c:pt>
                <c:pt idx="241">
                  <c:v>34566</c:v>
                </c:pt>
                <c:pt idx="242">
                  <c:v>34573</c:v>
                </c:pt>
                <c:pt idx="243">
                  <c:v>34580</c:v>
                </c:pt>
                <c:pt idx="244">
                  <c:v>34587</c:v>
                </c:pt>
                <c:pt idx="245">
                  <c:v>34594</c:v>
                </c:pt>
                <c:pt idx="246">
                  <c:v>34601</c:v>
                </c:pt>
                <c:pt idx="247">
                  <c:v>34608</c:v>
                </c:pt>
                <c:pt idx="248">
                  <c:v>34615</c:v>
                </c:pt>
                <c:pt idx="249">
                  <c:v>34622</c:v>
                </c:pt>
                <c:pt idx="250">
                  <c:v>34629</c:v>
                </c:pt>
                <c:pt idx="251">
                  <c:v>34636</c:v>
                </c:pt>
                <c:pt idx="252">
                  <c:v>34643</c:v>
                </c:pt>
                <c:pt idx="253">
                  <c:v>34650</c:v>
                </c:pt>
                <c:pt idx="254">
                  <c:v>34657</c:v>
                </c:pt>
                <c:pt idx="255">
                  <c:v>34664</c:v>
                </c:pt>
                <c:pt idx="256">
                  <c:v>34671</c:v>
                </c:pt>
                <c:pt idx="257">
                  <c:v>34678</c:v>
                </c:pt>
                <c:pt idx="258">
                  <c:v>34685</c:v>
                </c:pt>
                <c:pt idx="259">
                  <c:v>34692</c:v>
                </c:pt>
                <c:pt idx="260">
                  <c:v>34699</c:v>
                </c:pt>
                <c:pt idx="261">
                  <c:v>34706</c:v>
                </c:pt>
                <c:pt idx="262">
                  <c:v>34713</c:v>
                </c:pt>
                <c:pt idx="263">
                  <c:v>34720</c:v>
                </c:pt>
                <c:pt idx="264">
                  <c:v>34727</c:v>
                </c:pt>
                <c:pt idx="265">
                  <c:v>34734</c:v>
                </c:pt>
                <c:pt idx="266">
                  <c:v>34741</c:v>
                </c:pt>
                <c:pt idx="267">
                  <c:v>34748</c:v>
                </c:pt>
                <c:pt idx="268">
                  <c:v>34755</c:v>
                </c:pt>
                <c:pt idx="269">
                  <c:v>34762</c:v>
                </c:pt>
                <c:pt idx="270">
                  <c:v>34769</c:v>
                </c:pt>
                <c:pt idx="271">
                  <c:v>34776</c:v>
                </c:pt>
                <c:pt idx="272">
                  <c:v>34783</c:v>
                </c:pt>
                <c:pt idx="273">
                  <c:v>34790</c:v>
                </c:pt>
                <c:pt idx="274">
                  <c:v>34797</c:v>
                </c:pt>
                <c:pt idx="275">
                  <c:v>34804</c:v>
                </c:pt>
                <c:pt idx="276">
                  <c:v>34811</c:v>
                </c:pt>
                <c:pt idx="277">
                  <c:v>34818</c:v>
                </c:pt>
                <c:pt idx="278">
                  <c:v>34825</c:v>
                </c:pt>
                <c:pt idx="279">
                  <c:v>34832</c:v>
                </c:pt>
                <c:pt idx="280">
                  <c:v>34839</c:v>
                </c:pt>
                <c:pt idx="281">
                  <c:v>34846</c:v>
                </c:pt>
                <c:pt idx="282">
                  <c:v>34853</c:v>
                </c:pt>
                <c:pt idx="283">
                  <c:v>34860</c:v>
                </c:pt>
                <c:pt idx="284">
                  <c:v>34867</c:v>
                </c:pt>
                <c:pt idx="285">
                  <c:v>34874</c:v>
                </c:pt>
                <c:pt idx="286">
                  <c:v>34881</c:v>
                </c:pt>
                <c:pt idx="287">
                  <c:v>34888</c:v>
                </c:pt>
                <c:pt idx="288">
                  <c:v>34895</c:v>
                </c:pt>
                <c:pt idx="289">
                  <c:v>34902</c:v>
                </c:pt>
                <c:pt idx="290">
                  <c:v>34909</c:v>
                </c:pt>
                <c:pt idx="291">
                  <c:v>34916</c:v>
                </c:pt>
                <c:pt idx="292">
                  <c:v>34923</c:v>
                </c:pt>
                <c:pt idx="293">
                  <c:v>34930</c:v>
                </c:pt>
                <c:pt idx="294">
                  <c:v>34937</c:v>
                </c:pt>
                <c:pt idx="295">
                  <c:v>34944</c:v>
                </c:pt>
                <c:pt idx="296">
                  <c:v>34951</c:v>
                </c:pt>
                <c:pt idx="297">
                  <c:v>34958</c:v>
                </c:pt>
                <c:pt idx="298">
                  <c:v>34965</c:v>
                </c:pt>
                <c:pt idx="299">
                  <c:v>34972</c:v>
                </c:pt>
                <c:pt idx="300">
                  <c:v>34979</c:v>
                </c:pt>
                <c:pt idx="301">
                  <c:v>34986</c:v>
                </c:pt>
                <c:pt idx="302">
                  <c:v>34993</c:v>
                </c:pt>
                <c:pt idx="303">
                  <c:v>35000</c:v>
                </c:pt>
                <c:pt idx="304">
                  <c:v>35007</c:v>
                </c:pt>
                <c:pt idx="305">
                  <c:v>35014</c:v>
                </c:pt>
                <c:pt idx="306">
                  <c:v>35021</c:v>
                </c:pt>
                <c:pt idx="307">
                  <c:v>35028</c:v>
                </c:pt>
                <c:pt idx="308">
                  <c:v>35035</c:v>
                </c:pt>
                <c:pt idx="309">
                  <c:v>35042</c:v>
                </c:pt>
                <c:pt idx="310">
                  <c:v>35049</c:v>
                </c:pt>
                <c:pt idx="311">
                  <c:v>35056</c:v>
                </c:pt>
                <c:pt idx="312">
                  <c:v>35063</c:v>
                </c:pt>
                <c:pt idx="313">
                  <c:v>35070</c:v>
                </c:pt>
                <c:pt idx="314">
                  <c:v>35077</c:v>
                </c:pt>
                <c:pt idx="315">
                  <c:v>35084</c:v>
                </c:pt>
                <c:pt idx="316">
                  <c:v>35091</c:v>
                </c:pt>
                <c:pt idx="317">
                  <c:v>35098</c:v>
                </c:pt>
                <c:pt idx="318">
                  <c:v>35105</c:v>
                </c:pt>
                <c:pt idx="319">
                  <c:v>35112</c:v>
                </c:pt>
                <c:pt idx="320">
                  <c:v>35119</c:v>
                </c:pt>
                <c:pt idx="321">
                  <c:v>35126</c:v>
                </c:pt>
                <c:pt idx="322">
                  <c:v>35133</c:v>
                </c:pt>
                <c:pt idx="323">
                  <c:v>35140</c:v>
                </c:pt>
                <c:pt idx="324">
                  <c:v>35147</c:v>
                </c:pt>
                <c:pt idx="325">
                  <c:v>35154</c:v>
                </c:pt>
                <c:pt idx="326">
                  <c:v>35161</c:v>
                </c:pt>
                <c:pt idx="327">
                  <c:v>35168</c:v>
                </c:pt>
                <c:pt idx="328">
                  <c:v>35175</c:v>
                </c:pt>
                <c:pt idx="329">
                  <c:v>35182</c:v>
                </c:pt>
                <c:pt idx="330">
                  <c:v>35189</c:v>
                </c:pt>
                <c:pt idx="331">
                  <c:v>35196</c:v>
                </c:pt>
                <c:pt idx="332">
                  <c:v>35203</c:v>
                </c:pt>
                <c:pt idx="333">
                  <c:v>35210</c:v>
                </c:pt>
                <c:pt idx="334">
                  <c:v>35217</c:v>
                </c:pt>
                <c:pt idx="335">
                  <c:v>35224</c:v>
                </c:pt>
                <c:pt idx="336">
                  <c:v>35231</c:v>
                </c:pt>
                <c:pt idx="337">
                  <c:v>35238</c:v>
                </c:pt>
                <c:pt idx="338">
                  <c:v>35245</c:v>
                </c:pt>
                <c:pt idx="339">
                  <c:v>35252</c:v>
                </c:pt>
                <c:pt idx="340">
                  <c:v>35259</c:v>
                </c:pt>
                <c:pt idx="341">
                  <c:v>35266</c:v>
                </c:pt>
                <c:pt idx="342">
                  <c:v>35273</c:v>
                </c:pt>
                <c:pt idx="343">
                  <c:v>35280</c:v>
                </c:pt>
                <c:pt idx="344">
                  <c:v>35287</c:v>
                </c:pt>
                <c:pt idx="345">
                  <c:v>35294</c:v>
                </c:pt>
                <c:pt idx="346">
                  <c:v>35301</c:v>
                </c:pt>
                <c:pt idx="347">
                  <c:v>35308</c:v>
                </c:pt>
                <c:pt idx="348">
                  <c:v>35315</c:v>
                </c:pt>
                <c:pt idx="349">
                  <c:v>35322</c:v>
                </c:pt>
                <c:pt idx="350">
                  <c:v>35329</c:v>
                </c:pt>
                <c:pt idx="351">
                  <c:v>35336</c:v>
                </c:pt>
                <c:pt idx="352">
                  <c:v>35343</c:v>
                </c:pt>
                <c:pt idx="353">
                  <c:v>35350</c:v>
                </c:pt>
                <c:pt idx="354">
                  <c:v>35357</c:v>
                </c:pt>
                <c:pt idx="355">
                  <c:v>35364</c:v>
                </c:pt>
                <c:pt idx="356">
                  <c:v>35371</c:v>
                </c:pt>
                <c:pt idx="357">
                  <c:v>35378</c:v>
                </c:pt>
                <c:pt idx="358">
                  <c:v>35385</c:v>
                </c:pt>
                <c:pt idx="359">
                  <c:v>35392</c:v>
                </c:pt>
                <c:pt idx="360">
                  <c:v>35399</c:v>
                </c:pt>
                <c:pt idx="361">
                  <c:v>35406</c:v>
                </c:pt>
                <c:pt idx="362">
                  <c:v>35413</c:v>
                </c:pt>
                <c:pt idx="363">
                  <c:v>35420</c:v>
                </c:pt>
                <c:pt idx="364">
                  <c:v>35427</c:v>
                </c:pt>
                <c:pt idx="365">
                  <c:v>35434</c:v>
                </c:pt>
                <c:pt idx="366">
                  <c:v>35441</c:v>
                </c:pt>
                <c:pt idx="367">
                  <c:v>35448</c:v>
                </c:pt>
                <c:pt idx="368">
                  <c:v>35455</c:v>
                </c:pt>
                <c:pt idx="369">
                  <c:v>35462</c:v>
                </c:pt>
                <c:pt idx="370">
                  <c:v>35469</c:v>
                </c:pt>
                <c:pt idx="371">
                  <c:v>35476</c:v>
                </c:pt>
                <c:pt idx="372">
                  <c:v>35483</c:v>
                </c:pt>
                <c:pt idx="373">
                  <c:v>35490</c:v>
                </c:pt>
                <c:pt idx="374">
                  <c:v>35497</c:v>
                </c:pt>
                <c:pt idx="375">
                  <c:v>35504</c:v>
                </c:pt>
                <c:pt idx="376">
                  <c:v>35511</c:v>
                </c:pt>
                <c:pt idx="377">
                  <c:v>35518</c:v>
                </c:pt>
                <c:pt idx="378">
                  <c:v>35525</c:v>
                </c:pt>
                <c:pt idx="379">
                  <c:v>35532</c:v>
                </c:pt>
                <c:pt idx="380">
                  <c:v>35539</c:v>
                </c:pt>
                <c:pt idx="381">
                  <c:v>35546</c:v>
                </c:pt>
                <c:pt idx="382">
                  <c:v>35553</c:v>
                </c:pt>
                <c:pt idx="383">
                  <c:v>35560</c:v>
                </c:pt>
                <c:pt idx="384">
                  <c:v>35567</c:v>
                </c:pt>
                <c:pt idx="385">
                  <c:v>35574</c:v>
                </c:pt>
                <c:pt idx="386">
                  <c:v>35581</c:v>
                </c:pt>
                <c:pt idx="387">
                  <c:v>35588</c:v>
                </c:pt>
                <c:pt idx="388">
                  <c:v>35595</c:v>
                </c:pt>
                <c:pt idx="389">
                  <c:v>35602</c:v>
                </c:pt>
                <c:pt idx="390">
                  <c:v>35609</c:v>
                </c:pt>
                <c:pt idx="391">
                  <c:v>35616</c:v>
                </c:pt>
                <c:pt idx="392">
                  <c:v>35623</c:v>
                </c:pt>
                <c:pt idx="393">
                  <c:v>35630</c:v>
                </c:pt>
                <c:pt idx="394">
                  <c:v>35637</c:v>
                </c:pt>
                <c:pt idx="395">
                  <c:v>35644</c:v>
                </c:pt>
                <c:pt idx="396">
                  <c:v>35651</c:v>
                </c:pt>
                <c:pt idx="397">
                  <c:v>35658</c:v>
                </c:pt>
                <c:pt idx="398">
                  <c:v>35665</c:v>
                </c:pt>
                <c:pt idx="399">
                  <c:v>35672</c:v>
                </c:pt>
                <c:pt idx="400">
                  <c:v>35679</c:v>
                </c:pt>
                <c:pt idx="401">
                  <c:v>35686</c:v>
                </c:pt>
                <c:pt idx="402">
                  <c:v>35693</c:v>
                </c:pt>
                <c:pt idx="403">
                  <c:v>35700</c:v>
                </c:pt>
                <c:pt idx="404">
                  <c:v>35707</c:v>
                </c:pt>
                <c:pt idx="405">
                  <c:v>35714</c:v>
                </c:pt>
                <c:pt idx="406">
                  <c:v>35721</c:v>
                </c:pt>
                <c:pt idx="407">
                  <c:v>35728</c:v>
                </c:pt>
                <c:pt idx="408">
                  <c:v>35735</c:v>
                </c:pt>
                <c:pt idx="409">
                  <c:v>35742</c:v>
                </c:pt>
                <c:pt idx="410">
                  <c:v>35749</c:v>
                </c:pt>
                <c:pt idx="411">
                  <c:v>35756</c:v>
                </c:pt>
                <c:pt idx="412">
                  <c:v>35763</c:v>
                </c:pt>
                <c:pt idx="413">
                  <c:v>35770</c:v>
                </c:pt>
                <c:pt idx="414">
                  <c:v>35777</c:v>
                </c:pt>
                <c:pt idx="415">
                  <c:v>35784</c:v>
                </c:pt>
                <c:pt idx="416">
                  <c:v>35791</c:v>
                </c:pt>
                <c:pt idx="417">
                  <c:v>35798</c:v>
                </c:pt>
                <c:pt idx="418">
                  <c:v>35805</c:v>
                </c:pt>
                <c:pt idx="419">
                  <c:v>35812</c:v>
                </c:pt>
                <c:pt idx="420">
                  <c:v>35819</c:v>
                </c:pt>
                <c:pt idx="421">
                  <c:v>35826</c:v>
                </c:pt>
                <c:pt idx="422">
                  <c:v>35833</c:v>
                </c:pt>
                <c:pt idx="423">
                  <c:v>35840</c:v>
                </c:pt>
                <c:pt idx="424">
                  <c:v>35847</c:v>
                </c:pt>
                <c:pt idx="425">
                  <c:v>35854</c:v>
                </c:pt>
                <c:pt idx="426">
                  <c:v>35861</c:v>
                </c:pt>
                <c:pt idx="427">
                  <c:v>35868</c:v>
                </c:pt>
                <c:pt idx="428">
                  <c:v>35875</c:v>
                </c:pt>
                <c:pt idx="429">
                  <c:v>35882</c:v>
                </c:pt>
                <c:pt idx="430">
                  <c:v>35889</c:v>
                </c:pt>
                <c:pt idx="431">
                  <c:v>35896</c:v>
                </c:pt>
                <c:pt idx="432">
                  <c:v>35903</c:v>
                </c:pt>
                <c:pt idx="433">
                  <c:v>35910</c:v>
                </c:pt>
                <c:pt idx="434">
                  <c:v>35917</c:v>
                </c:pt>
                <c:pt idx="435">
                  <c:v>35924</c:v>
                </c:pt>
                <c:pt idx="436">
                  <c:v>35931</c:v>
                </c:pt>
                <c:pt idx="437">
                  <c:v>35938</c:v>
                </c:pt>
                <c:pt idx="438">
                  <c:v>35945</c:v>
                </c:pt>
                <c:pt idx="439">
                  <c:v>35952</c:v>
                </c:pt>
                <c:pt idx="440">
                  <c:v>35959</c:v>
                </c:pt>
                <c:pt idx="441">
                  <c:v>35966</c:v>
                </c:pt>
                <c:pt idx="442">
                  <c:v>35973</c:v>
                </c:pt>
                <c:pt idx="443">
                  <c:v>35980</c:v>
                </c:pt>
                <c:pt idx="444">
                  <c:v>35987</c:v>
                </c:pt>
                <c:pt idx="445">
                  <c:v>35994</c:v>
                </c:pt>
                <c:pt idx="446">
                  <c:v>36001</c:v>
                </c:pt>
                <c:pt idx="447">
                  <c:v>36008</c:v>
                </c:pt>
                <c:pt idx="448">
                  <c:v>36015</c:v>
                </c:pt>
                <c:pt idx="449">
                  <c:v>36022</c:v>
                </c:pt>
                <c:pt idx="450">
                  <c:v>36029</c:v>
                </c:pt>
                <c:pt idx="451">
                  <c:v>36036</c:v>
                </c:pt>
                <c:pt idx="452">
                  <c:v>36043</c:v>
                </c:pt>
                <c:pt idx="453">
                  <c:v>36050</c:v>
                </c:pt>
                <c:pt idx="454">
                  <c:v>36057</c:v>
                </c:pt>
                <c:pt idx="455">
                  <c:v>36064</c:v>
                </c:pt>
                <c:pt idx="456">
                  <c:v>36071</c:v>
                </c:pt>
                <c:pt idx="457">
                  <c:v>36078</c:v>
                </c:pt>
                <c:pt idx="458">
                  <c:v>36085</c:v>
                </c:pt>
                <c:pt idx="459">
                  <c:v>36092</c:v>
                </c:pt>
                <c:pt idx="460">
                  <c:v>36099</c:v>
                </c:pt>
                <c:pt idx="461">
                  <c:v>36106</c:v>
                </c:pt>
                <c:pt idx="462">
                  <c:v>36113</c:v>
                </c:pt>
                <c:pt idx="463">
                  <c:v>36120</c:v>
                </c:pt>
                <c:pt idx="464">
                  <c:v>36127</c:v>
                </c:pt>
                <c:pt idx="465">
                  <c:v>36134</c:v>
                </c:pt>
                <c:pt idx="466">
                  <c:v>36141</c:v>
                </c:pt>
                <c:pt idx="467">
                  <c:v>36148</c:v>
                </c:pt>
                <c:pt idx="468">
                  <c:v>36155</c:v>
                </c:pt>
                <c:pt idx="469">
                  <c:v>36162</c:v>
                </c:pt>
                <c:pt idx="470">
                  <c:v>36169</c:v>
                </c:pt>
                <c:pt idx="471">
                  <c:v>36176</c:v>
                </c:pt>
                <c:pt idx="472">
                  <c:v>36183</c:v>
                </c:pt>
                <c:pt idx="473">
                  <c:v>36190</c:v>
                </c:pt>
                <c:pt idx="474">
                  <c:v>36197</c:v>
                </c:pt>
                <c:pt idx="475">
                  <c:v>36204</c:v>
                </c:pt>
                <c:pt idx="476">
                  <c:v>36211</c:v>
                </c:pt>
                <c:pt idx="477">
                  <c:v>36218</c:v>
                </c:pt>
                <c:pt idx="478">
                  <c:v>36225</c:v>
                </c:pt>
                <c:pt idx="479">
                  <c:v>36232</c:v>
                </c:pt>
                <c:pt idx="480">
                  <c:v>36239</c:v>
                </c:pt>
                <c:pt idx="481">
                  <c:v>36246</c:v>
                </c:pt>
                <c:pt idx="482">
                  <c:v>36253</c:v>
                </c:pt>
                <c:pt idx="483">
                  <c:v>36260</c:v>
                </c:pt>
                <c:pt idx="484">
                  <c:v>36267</c:v>
                </c:pt>
                <c:pt idx="485">
                  <c:v>36274</c:v>
                </c:pt>
                <c:pt idx="486">
                  <c:v>36281</c:v>
                </c:pt>
                <c:pt idx="487">
                  <c:v>36288</c:v>
                </c:pt>
                <c:pt idx="488">
                  <c:v>36295</c:v>
                </c:pt>
                <c:pt idx="489">
                  <c:v>36302</c:v>
                </c:pt>
                <c:pt idx="490">
                  <c:v>36309</c:v>
                </c:pt>
                <c:pt idx="491">
                  <c:v>36316</c:v>
                </c:pt>
                <c:pt idx="492">
                  <c:v>36323</c:v>
                </c:pt>
                <c:pt idx="493">
                  <c:v>36330</c:v>
                </c:pt>
                <c:pt idx="494">
                  <c:v>36337</c:v>
                </c:pt>
                <c:pt idx="495">
                  <c:v>36344</c:v>
                </c:pt>
                <c:pt idx="496">
                  <c:v>36351</c:v>
                </c:pt>
                <c:pt idx="497">
                  <c:v>36358</c:v>
                </c:pt>
                <c:pt idx="498">
                  <c:v>36365</c:v>
                </c:pt>
                <c:pt idx="499">
                  <c:v>36372</c:v>
                </c:pt>
                <c:pt idx="500">
                  <c:v>36379</c:v>
                </c:pt>
                <c:pt idx="501">
                  <c:v>36386</c:v>
                </c:pt>
                <c:pt idx="502">
                  <c:v>36393</c:v>
                </c:pt>
                <c:pt idx="503">
                  <c:v>36400</c:v>
                </c:pt>
                <c:pt idx="504">
                  <c:v>36407</c:v>
                </c:pt>
                <c:pt idx="505">
                  <c:v>36414</c:v>
                </c:pt>
                <c:pt idx="506">
                  <c:v>36421</c:v>
                </c:pt>
                <c:pt idx="507">
                  <c:v>36428</c:v>
                </c:pt>
                <c:pt idx="508">
                  <c:v>36435</c:v>
                </c:pt>
                <c:pt idx="509">
                  <c:v>36442</c:v>
                </c:pt>
                <c:pt idx="510">
                  <c:v>36449</c:v>
                </c:pt>
                <c:pt idx="511">
                  <c:v>36456</c:v>
                </c:pt>
                <c:pt idx="512">
                  <c:v>36463</c:v>
                </c:pt>
                <c:pt idx="513">
                  <c:v>36470</c:v>
                </c:pt>
                <c:pt idx="514">
                  <c:v>36477</c:v>
                </c:pt>
                <c:pt idx="515">
                  <c:v>36484</c:v>
                </c:pt>
                <c:pt idx="516">
                  <c:v>36491</c:v>
                </c:pt>
                <c:pt idx="517">
                  <c:v>36498</c:v>
                </c:pt>
                <c:pt idx="518">
                  <c:v>36505</c:v>
                </c:pt>
                <c:pt idx="519">
                  <c:v>36512</c:v>
                </c:pt>
                <c:pt idx="520">
                  <c:v>36519</c:v>
                </c:pt>
                <c:pt idx="521">
                  <c:v>36526</c:v>
                </c:pt>
                <c:pt idx="522">
                  <c:v>36533</c:v>
                </c:pt>
                <c:pt idx="523">
                  <c:v>36540</c:v>
                </c:pt>
                <c:pt idx="524">
                  <c:v>36547</c:v>
                </c:pt>
                <c:pt idx="525">
                  <c:v>36554</c:v>
                </c:pt>
                <c:pt idx="526">
                  <c:v>36561</c:v>
                </c:pt>
                <c:pt idx="527">
                  <c:v>36568</c:v>
                </c:pt>
                <c:pt idx="528">
                  <c:v>36575</c:v>
                </c:pt>
                <c:pt idx="529">
                  <c:v>36582</c:v>
                </c:pt>
                <c:pt idx="530">
                  <c:v>36589</c:v>
                </c:pt>
                <c:pt idx="531">
                  <c:v>36596</c:v>
                </c:pt>
                <c:pt idx="532">
                  <c:v>36603</c:v>
                </c:pt>
                <c:pt idx="533">
                  <c:v>36610</c:v>
                </c:pt>
                <c:pt idx="534">
                  <c:v>36617</c:v>
                </c:pt>
                <c:pt idx="535">
                  <c:v>36624</c:v>
                </c:pt>
                <c:pt idx="536">
                  <c:v>36631</c:v>
                </c:pt>
                <c:pt idx="537">
                  <c:v>36638</c:v>
                </c:pt>
                <c:pt idx="538">
                  <c:v>36645</c:v>
                </c:pt>
                <c:pt idx="539">
                  <c:v>36652</c:v>
                </c:pt>
                <c:pt idx="540">
                  <c:v>36659</c:v>
                </c:pt>
                <c:pt idx="541">
                  <c:v>36666</c:v>
                </c:pt>
                <c:pt idx="542">
                  <c:v>36673</c:v>
                </c:pt>
                <c:pt idx="543">
                  <c:v>36680</c:v>
                </c:pt>
                <c:pt idx="544">
                  <c:v>36687</c:v>
                </c:pt>
                <c:pt idx="545">
                  <c:v>36694</c:v>
                </c:pt>
                <c:pt idx="546">
                  <c:v>36701</c:v>
                </c:pt>
                <c:pt idx="547">
                  <c:v>36708</c:v>
                </c:pt>
                <c:pt idx="548">
                  <c:v>36715</c:v>
                </c:pt>
                <c:pt idx="549">
                  <c:v>36722</c:v>
                </c:pt>
                <c:pt idx="550">
                  <c:v>36729</c:v>
                </c:pt>
                <c:pt idx="551">
                  <c:v>36736</c:v>
                </c:pt>
                <c:pt idx="552">
                  <c:v>36743</c:v>
                </c:pt>
                <c:pt idx="553">
                  <c:v>36750</c:v>
                </c:pt>
                <c:pt idx="554">
                  <c:v>36757</c:v>
                </c:pt>
                <c:pt idx="555">
                  <c:v>36764</c:v>
                </c:pt>
                <c:pt idx="556">
                  <c:v>36771</c:v>
                </c:pt>
                <c:pt idx="557">
                  <c:v>36778</c:v>
                </c:pt>
                <c:pt idx="558">
                  <c:v>36785</c:v>
                </c:pt>
                <c:pt idx="559">
                  <c:v>36792</c:v>
                </c:pt>
                <c:pt idx="560">
                  <c:v>36799</c:v>
                </c:pt>
                <c:pt idx="561">
                  <c:v>36806</c:v>
                </c:pt>
                <c:pt idx="562">
                  <c:v>36813</c:v>
                </c:pt>
                <c:pt idx="563">
                  <c:v>36820</c:v>
                </c:pt>
                <c:pt idx="564">
                  <c:v>36827</c:v>
                </c:pt>
                <c:pt idx="565">
                  <c:v>36834</c:v>
                </c:pt>
                <c:pt idx="566">
                  <c:v>36841</c:v>
                </c:pt>
                <c:pt idx="567">
                  <c:v>36848</c:v>
                </c:pt>
                <c:pt idx="568">
                  <c:v>36855</c:v>
                </c:pt>
                <c:pt idx="569">
                  <c:v>36862</c:v>
                </c:pt>
                <c:pt idx="570">
                  <c:v>36869</c:v>
                </c:pt>
                <c:pt idx="571">
                  <c:v>36876</c:v>
                </c:pt>
                <c:pt idx="572">
                  <c:v>36883</c:v>
                </c:pt>
                <c:pt idx="573">
                  <c:v>36890</c:v>
                </c:pt>
                <c:pt idx="574">
                  <c:v>36897</c:v>
                </c:pt>
                <c:pt idx="575">
                  <c:v>36904</c:v>
                </c:pt>
                <c:pt idx="576">
                  <c:v>36911</c:v>
                </c:pt>
                <c:pt idx="577">
                  <c:v>36918</c:v>
                </c:pt>
                <c:pt idx="578">
                  <c:v>36925</c:v>
                </c:pt>
                <c:pt idx="579">
                  <c:v>36932</c:v>
                </c:pt>
                <c:pt idx="580">
                  <c:v>36939</c:v>
                </c:pt>
                <c:pt idx="581">
                  <c:v>36946</c:v>
                </c:pt>
                <c:pt idx="582">
                  <c:v>36953</c:v>
                </c:pt>
                <c:pt idx="583">
                  <c:v>36960</c:v>
                </c:pt>
                <c:pt idx="584">
                  <c:v>36967</c:v>
                </c:pt>
                <c:pt idx="585">
                  <c:v>36974</c:v>
                </c:pt>
                <c:pt idx="586">
                  <c:v>36981</c:v>
                </c:pt>
                <c:pt idx="587">
                  <c:v>36988</c:v>
                </c:pt>
                <c:pt idx="588">
                  <c:v>36995</c:v>
                </c:pt>
                <c:pt idx="589">
                  <c:v>37002</c:v>
                </c:pt>
                <c:pt idx="590">
                  <c:v>37009</c:v>
                </c:pt>
                <c:pt idx="591">
                  <c:v>37016</c:v>
                </c:pt>
                <c:pt idx="592">
                  <c:v>37023</c:v>
                </c:pt>
                <c:pt idx="593">
                  <c:v>37030</c:v>
                </c:pt>
                <c:pt idx="594">
                  <c:v>37037</c:v>
                </c:pt>
                <c:pt idx="595">
                  <c:v>37044</c:v>
                </c:pt>
                <c:pt idx="596">
                  <c:v>37051</c:v>
                </c:pt>
                <c:pt idx="597">
                  <c:v>37058</c:v>
                </c:pt>
                <c:pt idx="598">
                  <c:v>37065</c:v>
                </c:pt>
                <c:pt idx="599">
                  <c:v>37072</c:v>
                </c:pt>
                <c:pt idx="600">
                  <c:v>37079</c:v>
                </c:pt>
                <c:pt idx="601">
                  <c:v>37086</c:v>
                </c:pt>
                <c:pt idx="602">
                  <c:v>37093</c:v>
                </c:pt>
                <c:pt idx="603">
                  <c:v>37100</c:v>
                </c:pt>
                <c:pt idx="604">
                  <c:v>37107</c:v>
                </c:pt>
                <c:pt idx="605">
                  <c:v>37114</c:v>
                </c:pt>
                <c:pt idx="606">
                  <c:v>37121</c:v>
                </c:pt>
                <c:pt idx="607">
                  <c:v>37128</c:v>
                </c:pt>
                <c:pt idx="608">
                  <c:v>37135</c:v>
                </c:pt>
                <c:pt idx="609">
                  <c:v>37142</c:v>
                </c:pt>
                <c:pt idx="610">
                  <c:v>37149</c:v>
                </c:pt>
                <c:pt idx="611">
                  <c:v>37156</c:v>
                </c:pt>
                <c:pt idx="612">
                  <c:v>37163</c:v>
                </c:pt>
                <c:pt idx="613">
                  <c:v>37170</c:v>
                </c:pt>
                <c:pt idx="614">
                  <c:v>37177</c:v>
                </c:pt>
                <c:pt idx="615">
                  <c:v>37184</c:v>
                </c:pt>
                <c:pt idx="616">
                  <c:v>37191</c:v>
                </c:pt>
                <c:pt idx="617">
                  <c:v>37198</c:v>
                </c:pt>
                <c:pt idx="618">
                  <c:v>37205</c:v>
                </c:pt>
                <c:pt idx="619">
                  <c:v>37212</c:v>
                </c:pt>
                <c:pt idx="620">
                  <c:v>37219</c:v>
                </c:pt>
                <c:pt idx="621">
                  <c:v>37226</c:v>
                </c:pt>
                <c:pt idx="622">
                  <c:v>37233</c:v>
                </c:pt>
                <c:pt idx="623">
                  <c:v>37240</c:v>
                </c:pt>
                <c:pt idx="624">
                  <c:v>37247</c:v>
                </c:pt>
                <c:pt idx="625">
                  <c:v>37254</c:v>
                </c:pt>
                <c:pt idx="626">
                  <c:v>37261</c:v>
                </c:pt>
                <c:pt idx="627">
                  <c:v>37268</c:v>
                </c:pt>
                <c:pt idx="628">
                  <c:v>37275</c:v>
                </c:pt>
                <c:pt idx="629">
                  <c:v>37282</c:v>
                </c:pt>
                <c:pt idx="630">
                  <c:v>37289</c:v>
                </c:pt>
                <c:pt idx="631">
                  <c:v>37296</c:v>
                </c:pt>
                <c:pt idx="632">
                  <c:v>37303</c:v>
                </c:pt>
                <c:pt idx="633">
                  <c:v>37310</c:v>
                </c:pt>
                <c:pt idx="634">
                  <c:v>37317</c:v>
                </c:pt>
                <c:pt idx="635">
                  <c:v>37324</c:v>
                </c:pt>
                <c:pt idx="636">
                  <c:v>37331</c:v>
                </c:pt>
                <c:pt idx="637">
                  <c:v>37338</c:v>
                </c:pt>
                <c:pt idx="638">
                  <c:v>37345</c:v>
                </c:pt>
                <c:pt idx="639">
                  <c:v>37352</c:v>
                </c:pt>
                <c:pt idx="640">
                  <c:v>37359</c:v>
                </c:pt>
                <c:pt idx="641">
                  <c:v>37366</c:v>
                </c:pt>
                <c:pt idx="642">
                  <c:v>37373</c:v>
                </c:pt>
                <c:pt idx="643">
                  <c:v>37380</c:v>
                </c:pt>
                <c:pt idx="644">
                  <c:v>37387</c:v>
                </c:pt>
                <c:pt idx="645">
                  <c:v>37394</c:v>
                </c:pt>
                <c:pt idx="646">
                  <c:v>37401</c:v>
                </c:pt>
                <c:pt idx="647">
                  <c:v>37408</c:v>
                </c:pt>
                <c:pt idx="648">
                  <c:v>37415</c:v>
                </c:pt>
                <c:pt idx="649">
                  <c:v>37422</c:v>
                </c:pt>
                <c:pt idx="650">
                  <c:v>37429</c:v>
                </c:pt>
                <c:pt idx="651">
                  <c:v>37436</c:v>
                </c:pt>
                <c:pt idx="652">
                  <c:v>37443</c:v>
                </c:pt>
                <c:pt idx="653">
                  <c:v>37450</c:v>
                </c:pt>
                <c:pt idx="654">
                  <c:v>37457</c:v>
                </c:pt>
                <c:pt idx="655">
                  <c:v>37464</c:v>
                </c:pt>
                <c:pt idx="656">
                  <c:v>37471</c:v>
                </c:pt>
                <c:pt idx="657">
                  <c:v>37478</c:v>
                </c:pt>
                <c:pt idx="658">
                  <c:v>37485</c:v>
                </c:pt>
                <c:pt idx="659">
                  <c:v>37492</c:v>
                </c:pt>
                <c:pt idx="660">
                  <c:v>37499</c:v>
                </c:pt>
                <c:pt idx="661">
                  <c:v>37506</c:v>
                </c:pt>
                <c:pt idx="662">
                  <c:v>37513</c:v>
                </c:pt>
                <c:pt idx="663">
                  <c:v>37520</c:v>
                </c:pt>
                <c:pt idx="664">
                  <c:v>37527</c:v>
                </c:pt>
                <c:pt idx="665">
                  <c:v>37534</c:v>
                </c:pt>
                <c:pt idx="666">
                  <c:v>37541</c:v>
                </c:pt>
                <c:pt idx="667">
                  <c:v>37548</c:v>
                </c:pt>
                <c:pt idx="668">
                  <c:v>37555</c:v>
                </c:pt>
                <c:pt idx="669">
                  <c:v>37562</c:v>
                </c:pt>
                <c:pt idx="670">
                  <c:v>37569</c:v>
                </c:pt>
                <c:pt idx="671">
                  <c:v>37576</c:v>
                </c:pt>
                <c:pt idx="672">
                  <c:v>37583</c:v>
                </c:pt>
                <c:pt idx="673">
                  <c:v>37590</c:v>
                </c:pt>
                <c:pt idx="674">
                  <c:v>37597</c:v>
                </c:pt>
                <c:pt idx="675">
                  <c:v>37604</c:v>
                </c:pt>
                <c:pt idx="676">
                  <c:v>37611</c:v>
                </c:pt>
                <c:pt idx="677">
                  <c:v>37618</c:v>
                </c:pt>
                <c:pt idx="678">
                  <c:v>37625</c:v>
                </c:pt>
                <c:pt idx="679">
                  <c:v>37632</c:v>
                </c:pt>
                <c:pt idx="680">
                  <c:v>37639</c:v>
                </c:pt>
                <c:pt idx="681">
                  <c:v>37646</c:v>
                </c:pt>
                <c:pt idx="682">
                  <c:v>37653</c:v>
                </c:pt>
                <c:pt idx="683">
                  <c:v>37660</c:v>
                </c:pt>
                <c:pt idx="684">
                  <c:v>37667</c:v>
                </c:pt>
                <c:pt idx="685">
                  <c:v>37674</c:v>
                </c:pt>
                <c:pt idx="686">
                  <c:v>37681</c:v>
                </c:pt>
                <c:pt idx="687">
                  <c:v>37688</c:v>
                </c:pt>
                <c:pt idx="688">
                  <c:v>37695</c:v>
                </c:pt>
                <c:pt idx="689">
                  <c:v>37702</c:v>
                </c:pt>
                <c:pt idx="690">
                  <c:v>37709</c:v>
                </c:pt>
                <c:pt idx="691">
                  <c:v>37716</c:v>
                </c:pt>
                <c:pt idx="692">
                  <c:v>37723</c:v>
                </c:pt>
                <c:pt idx="693">
                  <c:v>37730</c:v>
                </c:pt>
                <c:pt idx="694">
                  <c:v>37737</c:v>
                </c:pt>
                <c:pt idx="695">
                  <c:v>37744</c:v>
                </c:pt>
                <c:pt idx="696">
                  <c:v>37751</c:v>
                </c:pt>
                <c:pt idx="697">
                  <c:v>37758</c:v>
                </c:pt>
                <c:pt idx="698">
                  <c:v>37765</c:v>
                </c:pt>
                <c:pt idx="699">
                  <c:v>37772</c:v>
                </c:pt>
                <c:pt idx="700">
                  <c:v>37779</c:v>
                </c:pt>
                <c:pt idx="701">
                  <c:v>37786</c:v>
                </c:pt>
                <c:pt idx="702">
                  <c:v>37793</c:v>
                </c:pt>
                <c:pt idx="703">
                  <c:v>37800</c:v>
                </c:pt>
                <c:pt idx="704">
                  <c:v>37807</c:v>
                </c:pt>
                <c:pt idx="705">
                  <c:v>37814</c:v>
                </c:pt>
                <c:pt idx="706">
                  <c:v>37821</c:v>
                </c:pt>
                <c:pt idx="707">
                  <c:v>37828</c:v>
                </c:pt>
                <c:pt idx="708">
                  <c:v>37835</c:v>
                </c:pt>
                <c:pt idx="709">
                  <c:v>37842</c:v>
                </c:pt>
                <c:pt idx="710">
                  <c:v>37849</c:v>
                </c:pt>
                <c:pt idx="711">
                  <c:v>37856</c:v>
                </c:pt>
                <c:pt idx="712">
                  <c:v>37863</c:v>
                </c:pt>
                <c:pt idx="713">
                  <c:v>37870</c:v>
                </c:pt>
                <c:pt idx="714">
                  <c:v>37877</c:v>
                </c:pt>
                <c:pt idx="715">
                  <c:v>37884</c:v>
                </c:pt>
                <c:pt idx="716">
                  <c:v>37891</c:v>
                </c:pt>
                <c:pt idx="717">
                  <c:v>37898</c:v>
                </c:pt>
                <c:pt idx="718">
                  <c:v>37905</c:v>
                </c:pt>
                <c:pt idx="719">
                  <c:v>37912</c:v>
                </c:pt>
                <c:pt idx="720">
                  <c:v>37919</c:v>
                </c:pt>
                <c:pt idx="721">
                  <c:v>37926</c:v>
                </c:pt>
                <c:pt idx="722">
                  <c:v>37933</c:v>
                </c:pt>
                <c:pt idx="723">
                  <c:v>37940</c:v>
                </c:pt>
                <c:pt idx="724">
                  <c:v>37947</c:v>
                </c:pt>
                <c:pt idx="725">
                  <c:v>37954</c:v>
                </c:pt>
                <c:pt idx="726">
                  <c:v>37961</c:v>
                </c:pt>
                <c:pt idx="727">
                  <c:v>37968</c:v>
                </c:pt>
                <c:pt idx="728">
                  <c:v>37975</c:v>
                </c:pt>
                <c:pt idx="729">
                  <c:v>37982</c:v>
                </c:pt>
                <c:pt idx="730">
                  <c:v>37989</c:v>
                </c:pt>
                <c:pt idx="731">
                  <c:v>37996</c:v>
                </c:pt>
                <c:pt idx="732">
                  <c:v>38003</c:v>
                </c:pt>
                <c:pt idx="733">
                  <c:v>38010</c:v>
                </c:pt>
                <c:pt idx="734">
                  <c:v>38017</c:v>
                </c:pt>
                <c:pt idx="735">
                  <c:v>38024</c:v>
                </c:pt>
                <c:pt idx="736">
                  <c:v>38031</c:v>
                </c:pt>
                <c:pt idx="737">
                  <c:v>38038</c:v>
                </c:pt>
                <c:pt idx="738">
                  <c:v>38045</c:v>
                </c:pt>
                <c:pt idx="739">
                  <c:v>38052</c:v>
                </c:pt>
                <c:pt idx="740">
                  <c:v>38059</c:v>
                </c:pt>
                <c:pt idx="741">
                  <c:v>38066</c:v>
                </c:pt>
                <c:pt idx="742">
                  <c:v>38073</c:v>
                </c:pt>
                <c:pt idx="743">
                  <c:v>38080</c:v>
                </c:pt>
                <c:pt idx="744">
                  <c:v>38087</c:v>
                </c:pt>
                <c:pt idx="745">
                  <c:v>38094</c:v>
                </c:pt>
                <c:pt idx="746">
                  <c:v>38101</c:v>
                </c:pt>
                <c:pt idx="747">
                  <c:v>38108</c:v>
                </c:pt>
                <c:pt idx="748">
                  <c:v>38115</c:v>
                </c:pt>
                <c:pt idx="749">
                  <c:v>38122</c:v>
                </c:pt>
                <c:pt idx="750">
                  <c:v>38129</c:v>
                </c:pt>
                <c:pt idx="751">
                  <c:v>38136</c:v>
                </c:pt>
                <c:pt idx="752">
                  <c:v>38143</c:v>
                </c:pt>
                <c:pt idx="753">
                  <c:v>38150</c:v>
                </c:pt>
                <c:pt idx="754">
                  <c:v>38157</c:v>
                </c:pt>
                <c:pt idx="755">
                  <c:v>38164</c:v>
                </c:pt>
                <c:pt idx="756">
                  <c:v>38171</c:v>
                </c:pt>
                <c:pt idx="757">
                  <c:v>38178</c:v>
                </c:pt>
                <c:pt idx="758">
                  <c:v>38185</c:v>
                </c:pt>
                <c:pt idx="759">
                  <c:v>38192</c:v>
                </c:pt>
                <c:pt idx="760">
                  <c:v>38199</c:v>
                </c:pt>
                <c:pt idx="761">
                  <c:v>38206</c:v>
                </c:pt>
                <c:pt idx="762">
                  <c:v>38213</c:v>
                </c:pt>
                <c:pt idx="763">
                  <c:v>38220</c:v>
                </c:pt>
                <c:pt idx="764">
                  <c:v>38227</c:v>
                </c:pt>
                <c:pt idx="765">
                  <c:v>38234</c:v>
                </c:pt>
                <c:pt idx="766">
                  <c:v>38241</c:v>
                </c:pt>
                <c:pt idx="767">
                  <c:v>38248</c:v>
                </c:pt>
                <c:pt idx="768">
                  <c:v>38255</c:v>
                </c:pt>
                <c:pt idx="769">
                  <c:v>38262</c:v>
                </c:pt>
                <c:pt idx="770">
                  <c:v>38269</c:v>
                </c:pt>
                <c:pt idx="771">
                  <c:v>38276</c:v>
                </c:pt>
                <c:pt idx="772">
                  <c:v>38283</c:v>
                </c:pt>
                <c:pt idx="773">
                  <c:v>38290</c:v>
                </c:pt>
                <c:pt idx="774">
                  <c:v>38297</c:v>
                </c:pt>
                <c:pt idx="775">
                  <c:v>38304</c:v>
                </c:pt>
                <c:pt idx="776">
                  <c:v>38311</c:v>
                </c:pt>
                <c:pt idx="777">
                  <c:v>38318</c:v>
                </c:pt>
                <c:pt idx="778">
                  <c:v>38325</c:v>
                </c:pt>
                <c:pt idx="779">
                  <c:v>38332</c:v>
                </c:pt>
                <c:pt idx="780">
                  <c:v>38339</c:v>
                </c:pt>
                <c:pt idx="781">
                  <c:v>38346</c:v>
                </c:pt>
                <c:pt idx="782">
                  <c:v>38353</c:v>
                </c:pt>
                <c:pt idx="783">
                  <c:v>38360</c:v>
                </c:pt>
                <c:pt idx="784">
                  <c:v>38367</c:v>
                </c:pt>
                <c:pt idx="785">
                  <c:v>38374</c:v>
                </c:pt>
                <c:pt idx="786">
                  <c:v>38381</c:v>
                </c:pt>
                <c:pt idx="787">
                  <c:v>38388</c:v>
                </c:pt>
                <c:pt idx="788">
                  <c:v>38395</c:v>
                </c:pt>
                <c:pt idx="789">
                  <c:v>38402</c:v>
                </c:pt>
                <c:pt idx="790">
                  <c:v>38409</c:v>
                </c:pt>
                <c:pt idx="791">
                  <c:v>38416</c:v>
                </c:pt>
                <c:pt idx="792">
                  <c:v>38423</c:v>
                </c:pt>
                <c:pt idx="793">
                  <c:v>38430</c:v>
                </c:pt>
                <c:pt idx="794">
                  <c:v>38437</c:v>
                </c:pt>
                <c:pt idx="795">
                  <c:v>38444</c:v>
                </c:pt>
                <c:pt idx="796">
                  <c:v>38451</c:v>
                </c:pt>
                <c:pt idx="797">
                  <c:v>38458</c:v>
                </c:pt>
                <c:pt idx="798">
                  <c:v>38465</c:v>
                </c:pt>
                <c:pt idx="799">
                  <c:v>38472</c:v>
                </c:pt>
                <c:pt idx="800">
                  <c:v>38479</c:v>
                </c:pt>
                <c:pt idx="801">
                  <c:v>38486</c:v>
                </c:pt>
                <c:pt idx="802">
                  <c:v>38493</c:v>
                </c:pt>
                <c:pt idx="803">
                  <c:v>38500</c:v>
                </c:pt>
                <c:pt idx="804">
                  <c:v>38507</c:v>
                </c:pt>
                <c:pt idx="805">
                  <c:v>38514</c:v>
                </c:pt>
                <c:pt idx="806">
                  <c:v>38521</c:v>
                </c:pt>
                <c:pt idx="807">
                  <c:v>38528</c:v>
                </c:pt>
                <c:pt idx="808">
                  <c:v>38535</c:v>
                </c:pt>
                <c:pt idx="809">
                  <c:v>38542</c:v>
                </c:pt>
                <c:pt idx="810">
                  <c:v>38549</c:v>
                </c:pt>
                <c:pt idx="811">
                  <c:v>38556</c:v>
                </c:pt>
                <c:pt idx="812">
                  <c:v>38563</c:v>
                </c:pt>
                <c:pt idx="813">
                  <c:v>38570</c:v>
                </c:pt>
                <c:pt idx="814">
                  <c:v>38577</c:v>
                </c:pt>
                <c:pt idx="815">
                  <c:v>38584</c:v>
                </c:pt>
                <c:pt idx="816">
                  <c:v>38591</c:v>
                </c:pt>
                <c:pt idx="817">
                  <c:v>38598</c:v>
                </c:pt>
                <c:pt idx="818">
                  <c:v>38605</c:v>
                </c:pt>
                <c:pt idx="819">
                  <c:v>38612</c:v>
                </c:pt>
                <c:pt idx="820">
                  <c:v>38619</c:v>
                </c:pt>
                <c:pt idx="821">
                  <c:v>38626</c:v>
                </c:pt>
                <c:pt idx="822">
                  <c:v>38633</c:v>
                </c:pt>
                <c:pt idx="823">
                  <c:v>38640</c:v>
                </c:pt>
                <c:pt idx="824">
                  <c:v>38647</c:v>
                </c:pt>
                <c:pt idx="825">
                  <c:v>38654</c:v>
                </c:pt>
                <c:pt idx="826">
                  <c:v>38661</c:v>
                </c:pt>
                <c:pt idx="827">
                  <c:v>38668</c:v>
                </c:pt>
                <c:pt idx="828">
                  <c:v>38675</c:v>
                </c:pt>
                <c:pt idx="829">
                  <c:v>38682</c:v>
                </c:pt>
                <c:pt idx="830">
                  <c:v>38689</c:v>
                </c:pt>
                <c:pt idx="831">
                  <c:v>38696</c:v>
                </c:pt>
                <c:pt idx="832">
                  <c:v>38703</c:v>
                </c:pt>
                <c:pt idx="833">
                  <c:v>38710</c:v>
                </c:pt>
                <c:pt idx="834">
                  <c:v>38717</c:v>
                </c:pt>
                <c:pt idx="835">
                  <c:v>38724</c:v>
                </c:pt>
                <c:pt idx="836">
                  <c:v>38731</c:v>
                </c:pt>
                <c:pt idx="837">
                  <c:v>38738</c:v>
                </c:pt>
                <c:pt idx="838">
                  <c:v>38745</c:v>
                </c:pt>
                <c:pt idx="839">
                  <c:v>38752</c:v>
                </c:pt>
                <c:pt idx="840">
                  <c:v>38759</c:v>
                </c:pt>
                <c:pt idx="841">
                  <c:v>38766</c:v>
                </c:pt>
                <c:pt idx="842">
                  <c:v>38773</c:v>
                </c:pt>
                <c:pt idx="843">
                  <c:v>38780</c:v>
                </c:pt>
                <c:pt idx="844">
                  <c:v>38787</c:v>
                </c:pt>
                <c:pt idx="845">
                  <c:v>38794</c:v>
                </c:pt>
                <c:pt idx="846">
                  <c:v>38801</c:v>
                </c:pt>
                <c:pt idx="847">
                  <c:v>38808</c:v>
                </c:pt>
                <c:pt idx="848">
                  <c:v>38815</c:v>
                </c:pt>
                <c:pt idx="849">
                  <c:v>38822</c:v>
                </c:pt>
                <c:pt idx="850">
                  <c:v>38829</c:v>
                </c:pt>
                <c:pt idx="851">
                  <c:v>38836</c:v>
                </c:pt>
                <c:pt idx="852">
                  <c:v>38843</c:v>
                </c:pt>
                <c:pt idx="853">
                  <c:v>38850</c:v>
                </c:pt>
                <c:pt idx="854">
                  <c:v>38857</c:v>
                </c:pt>
                <c:pt idx="855">
                  <c:v>38864</c:v>
                </c:pt>
                <c:pt idx="856">
                  <c:v>38871</c:v>
                </c:pt>
                <c:pt idx="857">
                  <c:v>38878</c:v>
                </c:pt>
                <c:pt idx="858">
                  <c:v>38885</c:v>
                </c:pt>
                <c:pt idx="859">
                  <c:v>38892</c:v>
                </c:pt>
                <c:pt idx="860">
                  <c:v>38899</c:v>
                </c:pt>
                <c:pt idx="861">
                  <c:v>38906</c:v>
                </c:pt>
                <c:pt idx="862">
                  <c:v>38913</c:v>
                </c:pt>
                <c:pt idx="863">
                  <c:v>38920</c:v>
                </c:pt>
                <c:pt idx="864">
                  <c:v>38927</c:v>
                </c:pt>
                <c:pt idx="865">
                  <c:v>38934</c:v>
                </c:pt>
                <c:pt idx="866">
                  <c:v>38941</c:v>
                </c:pt>
                <c:pt idx="867">
                  <c:v>38948</c:v>
                </c:pt>
                <c:pt idx="868">
                  <c:v>38955</c:v>
                </c:pt>
                <c:pt idx="869">
                  <c:v>38962</c:v>
                </c:pt>
                <c:pt idx="870">
                  <c:v>38969</c:v>
                </c:pt>
                <c:pt idx="871">
                  <c:v>38976</c:v>
                </c:pt>
                <c:pt idx="872">
                  <c:v>38983</c:v>
                </c:pt>
                <c:pt idx="873">
                  <c:v>38990</c:v>
                </c:pt>
                <c:pt idx="874">
                  <c:v>38997</c:v>
                </c:pt>
                <c:pt idx="875">
                  <c:v>39004</c:v>
                </c:pt>
                <c:pt idx="876">
                  <c:v>39011</c:v>
                </c:pt>
                <c:pt idx="877">
                  <c:v>39018</c:v>
                </c:pt>
                <c:pt idx="878">
                  <c:v>39025</c:v>
                </c:pt>
                <c:pt idx="879">
                  <c:v>39032</c:v>
                </c:pt>
                <c:pt idx="880">
                  <c:v>39039</c:v>
                </c:pt>
                <c:pt idx="881">
                  <c:v>39046</c:v>
                </c:pt>
                <c:pt idx="882">
                  <c:v>39053</c:v>
                </c:pt>
                <c:pt idx="883">
                  <c:v>39060</c:v>
                </c:pt>
                <c:pt idx="884">
                  <c:v>39067</c:v>
                </c:pt>
                <c:pt idx="885">
                  <c:v>39074</c:v>
                </c:pt>
                <c:pt idx="886">
                  <c:v>39081</c:v>
                </c:pt>
                <c:pt idx="887">
                  <c:v>39088</c:v>
                </c:pt>
                <c:pt idx="888">
                  <c:v>39095</c:v>
                </c:pt>
                <c:pt idx="889">
                  <c:v>39102</c:v>
                </c:pt>
                <c:pt idx="890">
                  <c:v>39109</c:v>
                </c:pt>
                <c:pt idx="891">
                  <c:v>39116</c:v>
                </c:pt>
                <c:pt idx="892">
                  <c:v>39123</c:v>
                </c:pt>
                <c:pt idx="893">
                  <c:v>39130</c:v>
                </c:pt>
                <c:pt idx="894">
                  <c:v>39137</c:v>
                </c:pt>
                <c:pt idx="895">
                  <c:v>39144</c:v>
                </c:pt>
                <c:pt idx="896">
                  <c:v>39151</c:v>
                </c:pt>
                <c:pt idx="897">
                  <c:v>39158</c:v>
                </c:pt>
                <c:pt idx="898">
                  <c:v>39165</c:v>
                </c:pt>
                <c:pt idx="899">
                  <c:v>39172</c:v>
                </c:pt>
                <c:pt idx="900">
                  <c:v>39179</c:v>
                </c:pt>
                <c:pt idx="901">
                  <c:v>39186</c:v>
                </c:pt>
                <c:pt idx="902">
                  <c:v>39193</c:v>
                </c:pt>
                <c:pt idx="903">
                  <c:v>39200</c:v>
                </c:pt>
                <c:pt idx="904">
                  <c:v>39207</c:v>
                </c:pt>
                <c:pt idx="905">
                  <c:v>39214</c:v>
                </c:pt>
                <c:pt idx="906">
                  <c:v>39221</c:v>
                </c:pt>
                <c:pt idx="907">
                  <c:v>39228</c:v>
                </c:pt>
                <c:pt idx="908">
                  <c:v>39235</c:v>
                </c:pt>
                <c:pt idx="909">
                  <c:v>39242</c:v>
                </c:pt>
                <c:pt idx="910">
                  <c:v>39249</c:v>
                </c:pt>
                <c:pt idx="911">
                  <c:v>39256</c:v>
                </c:pt>
                <c:pt idx="912">
                  <c:v>39263</c:v>
                </c:pt>
                <c:pt idx="913">
                  <c:v>39270</c:v>
                </c:pt>
                <c:pt idx="914">
                  <c:v>39277</c:v>
                </c:pt>
                <c:pt idx="915">
                  <c:v>39284</c:v>
                </c:pt>
                <c:pt idx="916">
                  <c:v>39291</c:v>
                </c:pt>
                <c:pt idx="917">
                  <c:v>39298</c:v>
                </c:pt>
                <c:pt idx="918">
                  <c:v>39305</c:v>
                </c:pt>
                <c:pt idx="919">
                  <c:v>39312</c:v>
                </c:pt>
                <c:pt idx="920">
                  <c:v>39319</c:v>
                </c:pt>
                <c:pt idx="921">
                  <c:v>39326</c:v>
                </c:pt>
                <c:pt idx="922">
                  <c:v>39333</c:v>
                </c:pt>
                <c:pt idx="923">
                  <c:v>39340</c:v>
                </c:pt>
                <c:pt idx="924">
                  <c:v>39347</c:v>
                </c:pt>
                <c:pt idx="925">
                  <c:v>39354</c:v>
                </c:pt>
                <c:pt idx="926">
                  <c:v>39361</c:v>
                </c:pt>
                <c:pt idx="927">
                  <c:v>39368</c:v>
                </c:pt>
                <c:pt idx="928">
                  <c:v>39375</c:v>
                </c:pt>
                <c:pt idx="929">
                  <c:v>39382</c:v>
                </c:pt>
                <c:pt idx="930">
                  <c:v>39389</c:v>
                </c:pt>
                <c:pt idx="931">
                  <c:v>39396</c:v>
                </c:pt>
                <c:pt idx="932">
                  <c:v>39403</c:v>
                </c:pt>
                <c:pt idx="933">
                  <c:v>39410</c:v>
                </c:pt>
                <c:pt idx="934">
                  <c:v>39417</c:v>
                </c:pt>
                <c:pt idx="935">
                  <c:v>39424</c:v>
                </c:pt>
                <c:pt idx="936">
                  <c:v>39431</c:v>
                </c:pt>
                <c:pt idx="937">
                  <c:v>39438</c:v>
                </c:pt>
                <c:pt idx="938">
                  <c:v>39445</c:v>
                </c:pt>
                <c:pt idx="939">
                  <c:v>39452</c:v>
                </c:pt>
                <c:pt idx="940">
                  <c:v>39459</c:v>
                </c:pt>
                <c:pt idx="941">
                  <c:v>39466</c:v>
                </c:pt>
                <c:pt idx="942">
                  <c:v>39473</c:v>
                </c:pt>
                <c:pt idx="943">
                  <c:v>39480</c:v>
                </c:pt>
                <c:pt idx="944">
                  <c:v>39487</c:v>
                </c:pt>
                <c:pt idx="945">
                  <c:v>39494</c:v>
                </c:pt>
                <c:pt idx="946">
                  <c:v>39501</c:v>
                </c:pt>
                <c:pt idx="947">
                  <c:v>39508</c:v>
                </c:pt>
                <c:pt idx="948">
                  <c:v>39515</c:v>
                </c:pt>
                <c:pt idx="949">
                  <c:v>39522</c:v>
                </c:pt>
                <c:pt idx="950">
                  <c:v>39529</c:v>
                </c:pt>
                <c:pt idx="951">
                  <c:v>39536</c:v>
                </c:pt>
                <c:pt idx="952">
                  <c:v>39543</c:v>
                </c:pt>
                <c:pt idx="953">
                  <c:v>39550</c:v>
                </c:pt>
                <c:pt idx="954">
                  <c:v>39557</c:v>
                </c:pt>
                <c:pt idx="955">
                  <c:v>39564</c:v>
                </c:pt>
                <c:pt idx="956">
                  <c:v>39571</c:v>
                </c:pt>
                <c:pt idx="957">
                  <c:v>39578</c:v>
                </c:pt>
                <c:pt idx="958">
                  <c:v>39585</c:v>
                </c:pt>
                <c:pt idx="959">
                  <c:v>39592</c:v>
                </c:pt>
                <c:pt idx="960">
                  <c:v>39599</c:v>
                </c:pt>
                <c:pt idx="961">
                  <c:v>39606</c:v>
                </c:pt>
                <c:pt idx="962">
                  <c:v>39613</c:v>
                </c:pt>
                <c:pt idx="963">
                  <c:v>39620</c:v>
                </c:pt>
                <c:pt idx="964">
                  <c:v>39627</c:v>
                </c:pt>
                <c:pt idx="965">
                  <c:v>39634</c:v>
                </c:pt>
                <c:pt idx="966">
                  <c:v>39641</c:v>
                </c:pt>
                <c:pt idx="967">
                  <c:v>39648</c:v>
                </c:pt>
                <c:pt idx="968">
                  <c:v>39655</c:v>
                </c:pt>
                <c:pt idx="969">
                  <c:v>39662</c:v>
                </c:pt>
                <c:pt idx="970">
                  <c:v>39669</c:v>
                </c:pt>
                <c:pt idx="971">
                  <c:v>39676</c:v>
                </c:pt>
                <c:pt idx="972">
                  <c:v>39683</c:v>
                </c:pt>
                <c:pt idx="973">
                  <c:v>39690</c:v>
                </c:pt>
                <c:pt idx="974">
                  <c:v>39697</c:v>
                </c:pt>
                <c:pt idx="975">
                  <c:v>39704</c:v>
                </c:pt>
                <c:pt idx="976">
                  <c:v>39711</c:v>
                </c:pt>
                <c:pt idx="977">
                  <c:v>39718</c:v>
                </c:pt>
                <c:pt idx="978">
                  <c:v>39725</c:v>
                </c:pt>
                <c:pt idx="979">
                  <c:v>39732</c:v>
                </c:pt>
                <c:pt idx="980">
                  <c:v>39739</c:v>
                </c:pt>
                <c:pt idx="981">
                  <c:v>39746</c:v>
                </c:pt>
                <c:pt idx="982">
                  <c:v>39753</c:v>
                </c:pt>
                <c:pt idx="983">
                  <c:v>39760</c:v>
                </c:pt>
                <c:pt idx="984">
                  <c:v>39767</c:v>
                </c:pt>
                <c:pt idx="985">
                  <c:v>39774</c:v>
                </c:pt>
                <c:pt idx="986">
                  <c:v>39781</c:v>
                </c:pt>
                <c:pt idx="987">
                  <c:v>39788</c:v>
                </c:pt>
                <c:pt idx="988">
                  <c:v>39795</c:v>
                </c:pt>
                <c:pt idx="989">
                  <c:v>39802</c:v>
                </c:pt>
                <c:pt idx="990">
                  <c:v>39809</c:v>
                </c:pt>
                <c:pt idx="991">
                  <c:v>39816</c:v>
                </c:pt>
                <c:pt idx="992">
                  <c:v>39823</c:v>
                </c:pt>
                <c:pt idx="993">
                  <c:v>39830</c:v>
                </c:pt>
                <c:pt idx="994">
                  <c:v>39837</c:v>
                </c:pt>
                <c:pt idx="995">
                  <c:v>39844</c:v>
                </c:pt>
                <c:pt idx="996">
                  <c:v>39851</c:v>
                </c:pt>
                <c:pt idx="997">
                  <c:v>39858</c:v>
                </c:pt>
                <c:pt idx="998">
                  <c:v>39865</c:v>
                </c:pt>
              </c:numCache>
            </c:numRef>
          </c:cat>
          <c:val>
            <c:numRef>
              <c:f>'unempins-data'!$C$2:$C$1000</c:f>
              <c:numCache>
                <c:formatCode>General</c:formatCode>
                <c:ptCount val="999"/>
                <c:pt idx="0">
                  <c:v>2347000</c:v>
                </c:pt>
                <c:pt idx="1">
                  <c:v>2349000</c:v>
                </c:pt>
                <c:pt idx="2">
                  <c:v>2407000</c:v>
                </c:pt>
                <c:pt idx="3">
                  <c:v>2316000</c:v>
                </c:pt>
                <c:pt idx="4">
                  <c:v>2364000</c:v>
                </c:pt>
                <c:pt idx="5">
                  <c:v>2323000</c:v>
                </c:pt>
                <c:pt idx="6">
                  <c:v>2382000</c:v>
                </c:pt>
                <c:pt idx="7">
                  <c:v>2347000</c:v>
                </c:pt>
                <c:pt idx="8">
                  <c:v>2385000</c:v>
                </c:pt>
                <c:pt idx="9">
                  <c:v>2341000</c:v>
                </c:pt>
                <c:pt idx="10">
                  <c:v>2384000</c:v>
                </c:pt>
                <c:pt idx="11">
                  <c:v>2344000</c:v>
                </c:pt>
                <c:pt idx="12">
                  <c:v>2365000</c:v>
                </c:pt>
                <c:pt idx="13">
                  <c:v>2323000</c:v>
                </c:pt>
                <c:pt idx="14">
                  <c:v>2410000</c:v>
                </c:pt>
                <c:pt idx="15">
                  <c:v>2385000</c:v>
                </c:pt>
                <c:pt idx="16">
                  <c:v>2403000</c:v>
                </c:pt>
                <c:pt idx="17">
                  <c:v>2374000</c:v>
                </c:pt>
                <c:pt idx="18">
                  <c:v>2374000</c:v>
                </c:pt>
                <c:pt idx="19">
                  <c:v>2381000</c:v>
                </c:pt>
                <c:pt idx="20">
                  <c:v>2431000</c:v>
                </c:pt>
                <c:pt idx="21">
                  <c:v>2406000</c:v>
                </c:pt>
                <c:pt idx="22">
                  <c:v>2438000</c:v>
                </c:pt>
                <c:pt idx="23">
                  <c:v>2402000</c:v>
                </c:pt>
                <c:pt idx="24">
                  <c:v>2431000</c:v>
                </c:pt>
                <c:pt idx="25">
                  <c:v>2442000</c:v>
                </c:pt>
                <c:pt idx="26">
                  <c:v>2487000</c:v>
                </c:pt>
                <c:pt idx="27">
                  <c:v>2498000</c:v>
                </c:pt>
                <c:pt idx="28">
                  <c:v>2441000</c:v>
                </c:pt>
                <c:pt idx="29">
                  <c:v>2461000</c:v>
                </c:pt>
                <c:pt idx="30">
                  <c:v>2460000</c:v>
                </c:pt>
                <c:pt idx="31">
                  <c:v>2500000</c:v>
                </c:pt>
                <c:pt idx="32">
                  <c:v>2537000</c:v>
                </c:pt>
                <c:pt idx="33">
                  <c:v>2540000</c:v>
                </c:pt>
                <c:pt idx="34">
                  <c:v>2579000</c:v>
                </c:pt>
                <c:pt idx="35">
                  <c:v>2585000</c:v>
                </c:pt>
                <c:pt idx="36">
                  <c:v>2591000</c:v>
                </c:pt>
                <c:pt idx="37">
                  <c:v>2578000</c:v>
                </c:pt>
                <c:pt idx="38">
                  <c:v>2644000</c:v>
                </c:pt>
                <c:pt idx="39">
                  <c:v>2621000</c:v>
                </c:pt>
                <c:pt idx="40">
                  <c:v>2753000</c:v>
                </c:pt>
                <c:pt idx="41">
                  <c:v>2722000</c:v>
                </c:pt>
                <c:pt idx="42">
                  <c:v>2787000</c:v>
                </c:pt>
                <c:pt idx="43">
                  <c:v>2813000</c:v>
                </c:pt>
                <c:pt idx="44">
                  <c:v>2789000</c:v>
                </c:pt>
                <c:pt idx="45">
                  <c:v>2996000</c:v>
                </c:pt>
                <c:pt idx="46">
                  <c:v>2955000</c:v>
                </c:pt>
                <c:pt idx="47">
                  <c:v>2918000</c:v>
                </c:pt>
                <c:pt idx="48">
                  <c:v>3000000</c:v>
                </c:pt>
                <c:pt idx="49">
                  <c:v>2984000</c:v>
                </c:pt>
                <c:pt idx="50">
                  <c:v>3001000</c:v>
                </c:pt>
                <c:pt idx="51">
                  <c:v>2938000</c:v>
                </c:pt>
                <c:pt idx="52">
                  <c:v>3062000</c:v>
                </c:pt>
                <c:pt idx="53">
                  <c:v>3111000</c:v>
                </c:pt>
                <c:pt idx="54">
                  <c:v>3017000</c:v>
                </c:pt>
                <c:pt idx="55">
                  <c:v>3162000</c:v>
                </c:pt>
                <c:pt idx="56">
                  <c:v>3228000</c:v>
                </c:pt>
                <c:pt idx="57">
                  <c:v>3226000</c:v>
                </c:pt>
                <c:pt idx="58">
                  <c:v>3293000</c:v>
                </c:pt>
                <c:pt idx="59">
                  <c:v>3304000</c:v>
                </c:pt>
                <c:pt idx="60">
                  <c:v>3357000</c:v>
                </c:pt>
                <c:pt idx="61">
                  <c:v>3384000</c:v>
                </c:pt>
                <c:pt idx="62">
                  <c:v>3448000</c:v>
                </c:pt>
                <c:pt idx="63">
                  <c:v>3404000</c:v>
                </c:pt>
                <c:pt idx="64">
                  <c:v>3502000</c:v>
                </c:pt>
                <c:pt idx="65">
                  <c:v>3493000</c:v>
                </c:pt>
                <c:pt idx="66">
                  <c:v>3464000</c:v>
                </c:pt>
                <c:pt idx="67">
                  <c:v>3502000</c:v>
                </c:pt>
                <c:pt idx="68">
                  <c:v>3474000</c:v>
                </c:pt>
                <c:pt idx="69">
                  <c:v>3524000</c:v>
                </c:pt>
                <c:pt idx="70">
                  <c:v>3492000</c:v>
                </c:pt>
                <c:pt idx="71">
                  <c:v>3459000</c:v>
                </c:pt>
                <c:pt idx="72">
                  <c:v>3472000</c:v>
                </c:pt>
                <c:pt idx="73">
                  <c:v>3522000</c:v>
                </c:pt>
                <c:pt idx="74">
                  <c:v>3439000</c:v>
                </c:pt>
                <c:pt idx="75">
                  <c:v>3428000</c:v>
                </c:pt>
                <c:pt idx="76">
                  <c:v>3389000</c:v>
                </c:pt>
                <c:pt idx="77">
                  <c:v>3356000</c:v>
                </c:pt>
                <c:pt idx="78">
                  <c:v>3393000</c:v>
                </c:pt>
                <c:pt idx="79">
                  <c:v>3255000</c:v>
                </c:pt>
                <c:pt idx="80">
                  <c:v>3276000</c:v>
                </c:pt>
                <c:pt idx="81">
                  <c:v>3306000</c:v>
                </c:pt>
                <c:pt idx="82">
                  <c:v>3307000</c:v>
                </c:pt>
                <c:pt idx="83">
                  <c:v>3314000</c:v>
                </c:pt>
                <c:pt idx="84">
                  <c:v>3282000</c:v>
                </c:pt>
                <c:pt idx="85">
                  <c:v>3277000</c:v>
                </c:pt>
                <c:pt idx="86">
                  <c:v>3279000</c:v>
                </c:pt>
                <c:pt idx="87">
                  <c:v>3326000</c:v>
                </c:pt>
                <c:pt idx="88">
                  <c:v>3275000</c:v>
                </c:pt>
                <c:pt idx="89">
                  <c:v>3294000</c:v>
                </c:pt>
                <c:pt idx="90">
                  <c:v>3290000</c:v>
                </c:pt>
                <c:pt idx="91">
                  <c:v>3388000</c:v>
                </c:pt>
                <c:pt idx="92">
                  <c:v>3237000</c:v>
                </c:pt>
                <c:pt idx="93">
                  <c:v>3320000</c:v>
                </c:pt>
                <c:pt idx="94">
                  <c:v>3299000</c:v>
                </c:pt>
                <c:pt idx="95">
                  <c:v>3336000</c:v>
                </c:pt>
                <c:pt idx="96">
                  <c:v>3328000</c:v>
                </c:pt>
                <c:pt idx="97">
                  <c:v>3315000</c:v>
                </c:pt>
                <c:pt idx="98">
                  <c:v>3226000</c:v>
                </c:pt>
                <c:pt idx="99">
                  <c:v>3348000</c:v>
                </c:pt>
                <c:pt idx="100">
                  <c:v>3388000</c:v>
                </c:pt>
                <c:pt idx="101">
                  <c:v>3405000</c:v>
                </c:pt>
                <c:pt idx="102">
                  <c:v>3264000</c:v>
                </c:pt>
                <c:pt idx="103">
                  <c:v>3340000</c:v>
                </c:pt>
                <c:pt idx="104">
                  <c:v>3410000</c:v>
                </c:pt>
                <c:pt idx="105">
                  <c:v>3342000</c:v>
                </c:pt>
                <c:pt idx="106">
                  <c:v>3297000</c:v>
                </c:pt>
                <c:pt idx="107">
                  <c:v>3364000</c:v>
                </c:pt>
                <c:pt idx="108">
                  <c:v>3301000</c:v>
                </c:pt>
                <c:pt idx="109">
                  <c:v>3320000</c:v>
                </c:pt>
                <c:pt idx="110">
                  <c:v>3260000</c:v>
                </c:pt>
                <c:pt idx="111">
                  <c:v>3412000</c:v>
                </c:pt>
                <c:pt idx="112">
                  <c:v>3280000</c:v>
                </c:pt>
                <c:pt idx="113">
                  <c:v>3288000</c:v>
                </c:pt>
                <c:pt idx="114">
                  <c:v>3280000</c:v>
                </c:pt>
                <c:pt idx="115">
                  <c:v>3344000</c:v>
                </c:pt>
                <c:pt idx="116">
                  <c:v>3336000</c:v>
                </c:pt>
                <c:pt idx="117">
                  <c:v>3383000</c:v>
                </c:pt>
                <c:pt idx="118">
                  <c:v>3288000</c:v>
                </c:pt>
                <c:pt idx="119">
                  <c:v>3339000</c:v>
                </c:pt>
                <c:pt idx="120">
                  <c:v>3365000</c:v>
                </c:pt>
                <c:pt idx="121">
                  <c:v>3397000</c:v>
                </c:pt>
                <c:pt idx="122">
                  <c:v>3354000</c:v>
                </c:pt>
                <c:pt idx="123">
                  <c:v>3296000</c:v>
                </c:pt>
                <c:pt idx="124">
                  <c:v>3285000</c:v>
                </c:pt>
                <c:pt idx="125">
                  <c:v>3392000</c:v>
                </c:pt>
                <c:pt idx="126">
                  <c:v>3265000</c:v>
                </c:pt>
                <c:pt idx="127">
                  <c:v>3270000</c:v>
                </c:pt>
                <c:pt idx="128">
                  <c:v>3284000</c:v>
                </c:pt>
                <c:pt idx="129">
                  <c:v>3340000</c:v>
                </c:pt>
                <c:pt idx="130">
                  <c:v>3212000</c:v>
                </c:pt>
                <c:pt idx="131">
                  <c:v>3103000</c:v>
                </c:pt>
                <c:pt idx="132">
                  <c:v>3238000</c:v>
                </c:pt>
                <c:pt idx="133">
                  <c:v>3318000</c:v>
                </c:pt>
                <c:pt idx="134">
                  <c:v>3467000</c:v>
                </c:pt>
                <c:pt idx="135">
                  <c:v>3211000</c:v>
                </c:pt>
                <c:pt idx="136">
                  <c:v>3210000</c:v>
                </c:pt>
                <c:pt idx="137">
                  <c:v>3188000</c:v>
                </c:pt>
                <c:pt idx="138">
                  <c:v>3175000</c:v>
                </c:pt>
                <c:pt idx="139">
                  <c:v>3167000</c:v>
                </c:pt>
                <c:pt idx="140">
                  <c:v>3261000</c:v>
                </c:pt>
                <c:pt idx="141">
                  <c:v>3195000</c:v>
                </c:pt>
                <c:pt idx="142">
                  <c:v>3194000</c:v>
                </c:pt>
                <c:pt idx="143">
                  <c:v>3121000</c:v>
                </c:pt>
                <c:pt idx="144">
                  <c:v>3072000</c:v>
                </c:pt>
                <c:pt idx="145">
                  <c:v>3083000</c:v>
                </c:pt>
                <c:pt idx="146">
                  <c:v>3063000</c:v>
                </c:pt>
                <c:pt idx="147">
                  <c:v>2973000</c:v>
                </c:pt>
                <c:pt idx="148">
                  <c:v>3017000</c:v>
                </c:pt>
                <c:pt idx="149">
                  <c:v>2962000</c:v>
                </c:pt>
                <c:pt idx="150">
                  <c:v>2906000</c:v>
                </c:pt>
                <c:pt idx="151">
                  <c:v>2911000</c:v>
                </c:pt>
                <c:pt idx="152">
                  <c:v>2918000</c:v>
                </c:pt>
                <c:pt idx="153">
                  <c:v>2807000</c:v>
                </c:pt>
                <c:pt idx="154">
                  <c:v>2770000</c:v>
                </c:pt>
                <c:pt idx="155">
                  <c:v>2800000</c:v>
                </c:pt>
                <c:pt idx="156">
                  <c:v>2729000</c:v>
                </c:pt>
                <c:pt idx="157">
                  <c:v>2697000</c:v>
                </c:pt>
                <c:pt idx="158">
                  <c:v>2749000</c:v>
                </c:pt>
                <c:pt idx="159">
                  <c:v>2727000</c:v>
                </c:pt>
                <c:pt idx="160">
                  <c:v>2663000</c:v>
                </c:pt>
                <c:pt idx="161">
                  <c:v>2645000</c:v>
                </c:pt>
                <c:pt idx="162">
                  <c:v>2628000</c:v>
                </c:pt>
                <c:pt idx="163">
                  <c:v>2646000</c:v>
                </c:pt>
                <c:pt idx="164">
                  <c:v>2645000</c:v>
                </c:pt>
                <c:pt idx="165">
                  <c:v>2683000</c:v>
                </c:pt>
                <c:pt idx="166">
                  <c:v>2618000</c:v>
                </c:pt>
                <c:pt idx="167">
                  <c:v>2724000</c:v>
                </c:pt>
                <c:pt idx="168">
                  <c:v>2725000</c:v>
                </c:pt>
                <c:pt idx="169">
                  <c:v>2729000</c:v>
                </c:pt>
                <c:pt idx="170">
                  <c:v>2781000</c:v>
                </c:pt>
                <c:pt idx="171">
                  <c:v>2800000</c:v>
                </c:pt>
                <c:pt idx="172">
                  <c:v>2792000</c:v>
                </c:pt>
                <c:pt idx="173">
                  <c:v>2747000</c:v>
                </c:pt>
                <c:pt idx="174">
                  <c:v>2820000</c:v>
                </c:pt>
                <c:pt idx="175">
                  <c:v>2772000</c:v>
                </c:pt>
                <c:pt idx="176">
                  <c:v>2816000</c:v>
                </c:pt>
                <c:pt idx="177">
                  <c:v>2737000</c:v>
                </c:pt>
                <c:pt idx="178">
                  <c:v>2808000</c:v>
                </c:pt>
                <c:pt idx="179">
                  <c:v>2836000</c:v>
                </c:pt>
                <c:pt idx="180">
                  <c:v>2857000</c:v>
                </c:pt>
                <c:pt idx="181">
                  <c:v>2747000</c:v>
                </c:pt>
                <c:pt idx="182">
                  <c:v>2724000</c:v>
                </c:pt>
                <c:pt idx="183">
                  <c:v>2778000</c:v>
                </c:pt>
                <c:pt idx="184">
                  <c:v>2766000</c:v>
                </c:pt>
                <c:pt idx="185">
                  <c:v>2803000</c:v>
                </c:pt>
                <c:pt idx="186">
                  <c:v>2843000</c:v>
                </c:pt>
                <c:pt idx="187">
                  <c:v>2813000</c:v>
                </c:pt>
                <c:pt idx="188">
                  <c:v>2791000</c:v>
                </c:pt>
                <c:pt idx="189">
                  <c:v>2821000</c:v>
                </c:pt>
                <c:pt idx="190">
                  <c:v>2788000</c:v>
                </c:pt>
                <c:pt idx="191">
                  <c:v>2768000</c:v>
                </c:pt>
                <c:pt idx="192">
                  <c:v>2844000</c:v>
                </c:pt>
                <c:pt idx="193">
                  <c:v>2856000</c:v>
                </c:pt>
                <c:pt idx="194">
                  <c:v>2836000</c:v>
                </c:pt>
                <c:pt idx="195">
                  <c:v>2810000</c:v>
                </c:pt>
                <c:pt idx="196">
                  <c:v>2799000</c:v>
                </c:pt>
                <c:pt idx="197">
                  <c:v>2833000</c:v>
                </c:pt>
                <c:pt idx="198">
                  <c:v>2882000</c:v>
                </c:pt>
                <c:pt idx="199">
                  <c:v>2801000</c:v>
                </c:pt>
                <c:pt idx="200">
                  <c:v>2833000</c:v>
                </c:pt>
                <c:pt idx="201">
                  <c:v>2785000</c:v>
                </c:pt>
                <c:pt idx="202">
                  <c:v>2801000</c:v>
                </c:pt>
                <c:pt idx="203">
                  <c:v>2784000</c:v>
                </c:pt>
                <c:pt idx="204">
                  <c:v>2802000</c:v>
                </c:pt>
                <c:pt idx="205">
                  <c:v>2747000</c:v>
                </c:pt>
                <c:pt idx="206">
                  <c:v>2780000</c:v>
                </c:pt>
                <c:pt idx="207">
                  <c:v>2720000</c:v>
                </c:pt>
                <c:pt idx="208">
                  <c:v>2633000</c:v>
                </c:pt>
                <c:pt idx="209">
                  <c:v>2705000</c:v>
                </c:pt>
                <c:pt idx="210">
                  <c:v>2634000</c:v>
                </c:pt>
                <c:pt idx="211">
                  <c:v>2814000</c:v>
                </c:pt>
                <c:pt idx="212">
                  <c:v>2762000</c:v>
                </c:pt>
                <c:pt idx="213">
                  <c:v>2764000</c:v>
                </c:pt>
                <c:pt idx="214">
                  <c:v>2861000</c:v>
                </c:pt>
                <c:pt idx="215">
                  <c:v>2748000</c:v>
                </c:pt>
                <c:pt idx="216">
                  <c:v>2797000</c:v>
                </c:pt>
                <c:pt idx="217">
                  <c:v>2779000</c:v>
                </c:pt>
                <c:pt idx="218">
                  <c:v>2783000</c:v>
                </c:pt>
                <c:pt idx="219">
                  <c:v>2746000</c:v>
                </c:pt>
                <c:pt idx="220">
                  <c:v>2710000</c:v>
                </c:pt>
                <c:pt idx="221">
                  <c:v>2730000</c:v>
                </c:pt>
                <c:pt idx="222">
                  <c:v>2773000</c:v>
                </c:pt>
                <c:pt idx="223">
                  <c:v>2716000</c:v>
                </c:pt>
                <c:pt idx="224">
                  <c:v>2695000</c:v>
                </c:pt>
                <c:pt idx="225">
                  <c:v>2769000</c:v>
                </c:pt>
                <c:pt idx="226">
                  <c:v>2726000</c:v>
                </c:pt>
                <c:pt idx="227">
                  <c:v>2792000</c:v>
                </c:pt>
                <c:pt idx="228">
                  <c:v>2766000</c:v>
                </c:pt>
                <c:pt idx="229">
                  <c:v>2727000</c:v>
                </c:pt>
                <c:pt idx="230">
                  <c:v>2740000</c:v>
                </c:pt>
                <c:pt idx="231">
                  <c:v>2755000</c:v>
                </c:pt>
                <c:pt idx="232">
                  <c:v>2698000</c:v>
                </c:pt>
                <c:pt idx="233">
                  <c:v>2687000</c:v>
                </c:pt>
                <c:pt idx="234">
                  <c:v>2672000</c:v>
                </c:pt>
                <c:pt idx="235">
                  <c:v>2670000</c:v>
                </c:pt>
                <c:pt idx="236">
                  <c:v>2680000</c:v>
                </c:pt>
                <c:pt idx="237">
                  <c:v>2650000</c:v>
                </c:pt>
                <c:pt idx="238">
                  <c:v>2626000</c:v>
                </c:pt>
                <c:pt idx="239">
                  <c:v>2644000</c:v>
                </c:pt>
                <c:pt idx="240">
                  <c:v>2639000</c:v>
                </c:pt>
                <c:pt idx="241">
                  <c:v>2659000</c:v>
                </c:pt>
                <c:pt idx="242">
                  <c:v>2648000</c:v>
                </c:pt>
                <c:pt idx="243">
                  <c:v>2645000</c:v>
                </c:pt>
                <c:pt idx="244">
                  <c:v>2633000</c:v>
                </c:pt>
                <c:pt idx="245">
                  <c:v>2638000</c:v>
                </c:pt>
                <c:pt idx="246">
                  <c:v>2601000</c:v>
                </c:pt>
                <c:pt idx="247">
                  <c:v>2597000</c:v>
                </c:pt>
                <c:pt idx="248">
                  <c:v>2561000</c:v>
                </c:pt>
                <c:pt idx="249">
                  <c:v>2620000</c:v>
                </c:pt>
                <c:pt idx="250">
                  <c:v>2556000</c:v>
                </c:pt>
                <c:pt idx="251">
                  <c:v>2536000</c:v>
                </c:pt>
                <c:pt idx="252">
                  <c:v>2538000</c:v>
                </c:pt>
                <c:pt idx="253">
                  <c:v>2528000</c:v>
                </c:pt>
                <c:pt idx="254">
                  <c:v>2533000</c:v>
                </c:pt>
                <c:pt idx="255">
                  <c:v>2530000</c:v>
                </c:pt>
                <c:pt idx="256">
                  <c:v>2513000</c:v>
                </c:pt>
                <c:pt idx="257">
                  <c:v>2508000</c:v>
                </c:pt>
                <c:pt idx="258">
                  <c:v>2557000</c:v>
                </c:pt>
                <c:pt idx="259">
                  <c:v>2567000</c:v>
                </c:pt>
                <c:pt idx="260">
                  <c:v>2499000</c:v>
                </c:pt>
                <c:pt idx="261">
                  <c:v>2486000</c:v>
                </c:pt>
                <c:pt idx="262">
                  <c:v>2559000</c:v>
                </c:pt>
                <c:pt idx="263">
                  <c:v>2473000</c:v>
                </c:pt>
                <c:pt idx="264">
                  <c:v>2532000</c:v>
                </c:pt>
                <c:pt idx="265">
                  <c:v>2501000</c:v>
                </c:pt>
                <c:pt idx="266">
                  <c:v>2515000</c:v>
                </c:pt>
                <c:pt idx="267">
                  <c:v>2541000</c:v>
                </c:pt>
                <c:pt idx="268">
                  <c:v>2533000</c:v>
                </c:pt>
                <c:pt idx="269">
                  <c:v>2518000</c:v>
                </c:pt>
                <c:pt idx="270">
                  <c:v>2564000</c:v>
                </c:pt>
                <c:pt idx="271">
                  <c:v>2513000</c:v>
                </c:pt>
                <c:pt idx="272">
                  <c:v>2530000</c:v>
                </c:pt>
                <c:pt idx="273">
                  <c:v>2484000</c:v>
                </c:pt>
                <c:pt idx="274">
                  <c:v>2500000</c:v>
                </c:pt>
                <c:pt idx="275">
                  <c:v>2505000</c:v>
                </c:pt>
                <c:pt idx="276">
                  <c:v>2569000</c:v>
                </c:pt>
                <c:pt idx="277">
                  <c:v>2539000</c:v>
                </c:pt>
                <c:pt idx="278">
                  <c:v>2535000</c:v>
                </c:pt>
                <c:pt idx="279">
                  <c:v>2567000</c:v>
                </c:pt>
                <c:pt idx="280">
                  <c:v>2616000</c:v>
                </c:pt>
                <c:pt idx="281">
                  <c:v>2574000</c:v>
                </c:pt>
                <c:pt idx="282">
                  <c:v>2608000</c:v>
                </c:pt>
                <c:pt idx="283">
                  <c:v>2614000</c:v>
                </c:pt>
                <c:pt idx="284">
                  <c:v>2603000</c:v>
                </c:pt>
                <c:pt idx="285">
                  <c:v>2602000</c:v>
                </c:pt>
                <c:pt idx="286">
                  <c:v>2596000</c:v>
                </c:pt>
                <c:pt idx="287">
                  <c:v>2651000</c:v>
                </c:pt>
                <c:pt idx="288">
                  <c:v>2677000</c:v>
                </c:pt>
                <c:pt idx="289">
                  <c:v>2605000</c:v>
                </c:pt>
                <c:pt idx="290">
                  <c:v>2585000</c:v>
                </c:pt>
                <c:pt idx="291">
                  <c:v>2592000</c:v>
                </c:pt>
                <c:pt idx="292">
                  <c:v>2612000</c:v>
                </c:pt>
                <c:pt idx="293">
                  <c:v>2615000</c:v>
                </c:pt>
                <c:pt idx="294">
                  <c:v>2610000</c:v>
                </c:pt>
                <c:pt idx="295">
                  <c:v>2613000</c:v>
                </c:pt>
                <c:pt idx="296">
                  <c:v>2636000</c:v>
                </c:pt>
                <c:pt idx="297">
                  <c:v>2650000</c:v>
                </c:pt>
                <c:pt idx="298">
                  <c:v>2626000</c:v>
                </c:pt>
                <c:pt idx="299">
                  <c:v>2609000</c:v>
                </c:pt>
                <c:pt idx="300">
                  <c:v>2651000</c:v>
                </c:pt>
                <c:pt idx="301">
                  <c:v>2688000</c:v>
                </c:pt>
                <c:pt idx="302">
                  <c:v>2640000</c:v>
                </c:pt>
                <c:pt idx="303">
                  <c:v>2674000</c:v>
                </c:pt>
                <c:pt idx="304">
                  <c:v>2649000</c:v>
                </c:pt>
                <c:pt idx="305">
                  <c:v>2674000</c:v>
                </c:pt>
                <c:pt idx="306">
                  <c:v>2653000</c:v>
                </c:pt>
                <c:pt idx="307">
                  <c:v>2712000</c:v>
                </c:pt>
                <c:pt idx="308">
                  <c:v>2623000</c:v>
                </c:pt>
                <c:pt idx="309">
                  <c:v>2629000</c:v>
                </c:pt>
                <c:pt idx="310">
                  <c:v>2631000</c:v>
                </c:pt>
                <c:pt idx="311">
                  <c:v>2622000</c:v>
                </c:pt>
                <c:pt idx="312">
                  <c:v>2558000</c:v>
                </c:pt>
                <c:pt idx="313">
                  <c:v>2549000</c:v>
                </c:pt>
                <c:pt idx="314">
                  <c:v>2702000</c:v>
                </c:pt>
                <c:pt idx="315">
                  <c:v>2707000</c:v>
                </c:pt>
                <c:pt idx="316">
                  <c:v>2637000</c:v>
                </c:pt>
                <c:pt idx="317">
                  <c:v>2750000</c:v>
                </c:pt>
                <c:pt idx="318">
                  <c:v>2672000</c:v>
                </c:pt>
                <c:pt idx="319">
                  <c:v>2694000</c:v>
                </c:pt>
                <c:pt idx="320">
                  <c:v>2655000</c:v>
                </c:pt>
                <c:pt idx="321">
                  <c:v>2688000</c:v>
                </c:pt>
                <c:pt idx="322">
                  <c:v>2647000</c:v>
                </c:pt>
                <c:pt idx="323">
                  <c:v>2677000</c:v>
                </c:pt>
                <c:pt idx="324">
                  <c:v>2738000</c:v>
                </c:pt>
                <c:pt idx="325">
                  <c:v>2675000</c:v>
                </c:pt>
                <c:pt idx="326">
                  <c:v>2648000</c:v>
                </c:pt>
                <c:pt idx="327">
                  <c:v>2657000</c:v>
                </c:pt>
                <c:pt idx="328">
                  <c:v>2620000</c:v>
                </c:pt>
                <c:pt idx="329">
                  <c:v>2609000</c:v>
                </c:pt>
                <c:pt idx="330">
                  <c:v>2602000</c:v>
                </c:pt>
                <c:pt idx="331">
                  <c:v>2586000</c:v>
                </c:pt>
                <c:pt idx="332">
                  <c:v>2584000</c:v>
                </c:pt>
                <c:pt idx="333">
                  <c:v>2590000</c:v>
                </c:pt>
                <c:pt idx="334">
                  <c:v>2553000</c:v>
                </c:pt>
                <c:pt idx="335">
                  <c:v>2521000</c:v>
                </c:pt>
                <c:pt idx="336">
                  <c:v>2560000</c:v>
                </c:pt>
                <c:pt idx="337">
                  <c:v>2550000</c:v>
                </c:pt>
                <c:pt idx="338">
                  <c:v>2556000</c:v>
                </c:pt>
                <c:pt idx="339">
                  <c:v>2501000</c:v>
                </c:pt>
                <c:pt idx="340">
                  <c:v>2495000</c:v>
                </c:pt>
                <c:pt idx="341">
                  <c:v>2492000</c:v>
                </c:pt>
                <c:pt idx="342">
                  <c:v>2472000</c:v>
                </c:pt>
                <c:pt idx="343">
                  <c:v>2476000</c:v>
                </c:pt>
                <c:pt idx="344">
                  <c:v>2492000</c:v>
                </c:pt>
                <c:pt idx="345">
                  <c:v>2495000</c:v>
                </c:pt>
                <c:pt idx="346">
                  <c:v>2493000</c:v>
                </c:pt>
                <c:pt idx="347">
                  <c:v>2516000</c:v>
                </c:pt>
                <c:pt idx="348">
                  <c:v>2443000</c:v>
                </c:pt>
                <c:pt idx="349">
                  <c:v>2486000</c:v>
                </c:pt>
                <c:pt idx="350">
                  <c:v>2484000</c:v>
                </c:pt>
                <c:pt idx="351">
                  <c:v>2479000</c:v>
                </c:pt>
                <c:pt idx="352">
                  <c:v>2496000</c:v>
                </c:pt>
                <c:pt idx="353">
                  <c:v>2422000</c:v>
                </c:pt>
                <c:pt idx="354">
                  <c:v>2449000</c:v>
                </c:pt>
                <c:pt idx="355">
                  <c:v>2474000</c:v>
                </c:pt>
                <c:pt idx="356">
                  <c:v>2452000</c:v>
                </c:pt>
                <c:pt idx="357">
                  <c:v>2475000</c:v>
                </c:pt>
                <c:pt idx="358">
                  <c:v>2406000</c:v>
                </c:pt>
                <c:pt idx="359">
                  <c:v>2350000</c:v>
                </c:pt>
                <c:pt idx="360">
                  <c:v>2460000</c:v>
                </c:pt>
                <c:pt idx="361">
                  <c:v>2484000</c:v>
                </c:pt>
                <c:pt idx="362">
                  <c:v>2464000</c:v>
                </c:pt>
                <c:pt idx="363">
                  <c:v>2506000</c:v>
                </c:pt>
                <c:pt idx="364">
                  <c:v>2497000</c:v>
                </c:pt>
                <c:pt idx="365">
                  <c:v>2552000</c:v>
                </c:pt>
                <c:pt idx="366">
                  <c:v>2473000</c:v>
                </c:pt>
                <c:pt idx="367">
                  <c:v>2434000</c:v>
                </c:pt>
                <c:pt idx="368">
                  <c:v>2492000</c:v>
                </c:pt>
                <c:pt idx="369">
                  <c:v>2403000</c:v>
                </c:pt>
                <c:pt idx="370">
                  <c:v>2436000</c:v>
                </c:pt>
                <c:pt idx="371">
                  <c:v>2407000</c:v>
                </c:pt>
                <c:pt idx="372">
                  <c:v>2414000</c:v>
                </c:pt>
                <c:pt idx="373">
                  <c:v>2370000</c:v>
                </c:pt>
                <c:pt idx="374">
                  <c:v>2371000</c:v>
                </c:pt>
                <c:pt idx="375">
                  <c:v>2344000</c:v>
                </c:pt>
                <c:pt idx="376">
                  <c:v>2322000</c:v>
                </c:pt>
                <c:pt idx="377">
                  <c:v>2331000</c:v>
                </c:pt>
                <c:pt idx="378">
                  <c:v>2359000</c:v>
                </c:pt>
                <c:pt idx="379">
                  <c:v>2307000</c:v>
                </c:pt>
                <c:pt idx="380">
                  <c:v>2304000</c:v>
                </c:pt>
                <c:pt idx="381">
                  <c:v>2327000</c:v>
                </c:pt>
                <c:pt idx="382">
                  <c:v>2339000</c:v>
                </c:pt>
                <c:pt idx="383">
                  <c:v>2318000</c:v>
                </c:pt>
                <c:pt idx="384">
                  <c:v>2276000</c:v>
                </c:pt>
                <c:pt idx="385">
                  <c:v>2274000</c:v>
                </c:pt>
                <c:pt idx="386">
                  <c:v>2307000</c:v>
                </c:pt>
                <c:pt idx="387">
                  <c:v>2276000</c:v>
                </c:pt>
                <c:pt idx="388">
                  <c:v>2265000</c:v>
                </c:pt>
                <c:pt idx="389">
                  <c:v>2303000</c:v>
                </c:pt>
                <c:pt idx="390">
                  <c:v>2338000</c:v>
                </c:pt>
                <c:pt idx="391">
                  <c:v>2289000</c:v>
                </c:pt>
                <c:pt idx="392">
                  <c:v>2262000</c:v>
                </c:pt>
                <c:pt idx="393">
                  <c:v>2268000</c:v>
                </c:pt>
                <c:pt idx="394">
                  <c:v>2259000</c:v>
                </c:pt>
                <c:pt idx="395">
                  <c:v>2235000</c:v>
                </c:pt>
                <c:pt idx="396">
                  <c:v>2270000</c:v>
                </c:pt>
                <c:pt idx="397">
                  <c:v>2290000</c:v>
                </c:pt>
                <c:pt idx="398">
                  <c:v>2283000</c:v>
                </c:pt>
                <c:pt idx="399">
                  <c:v>2284000</c:v>
                </c:pt>
                <c:pt idx="400">
                  <c:v>2265000</c:v>
                </c:pt>
                <c:pt idx="401">
                  <c:v>2200000</c:v>
                </c:pt>
                <c:pt idx="402">
                  <c:v>2241000</c:v>
                </c:pt>
                <c:pt idx="403">
                  <c:v>2233000</c:v>
                </c:pt>
                <c:pt idx="404">
                  <c:v>2239000</c:v>
                </c:pt>
                <c:pt idx="405">
                  <c:v>2213000</c:v>
                </c:pt>
                <c:pt idx="406">
                  <c:v>2182000</c:v>
                </c:pt>
                <c:pt idx="407">
                  <c:v>2228000</c:v>
                </c:pt>
                <c:pt idx="408">
                  <c:v>2201000</c:v>
                </c:pt>
                <c:pt idx="409">
                  <c:v>2207000</c:v>
                </c:pt>
                <c:pt idx="410">
                  <c:v>2209000</c:v>
                </c:pt>
                <c:pt idx="411">
                  <c:v>2216000</c:v>
                </c:pt>
                <c:pt idx="412">
                  <c:v>2242000</c:v>
                </c:pt>
                <c:pt idx="413">
                  <c:v>2230000</c:v>
                </c:pt>
                <c:pt idx="414">
                  <c:v>2231000</c:v>
                </c:pt>
                <c:pt idx="415">
                  <c:v>2189000</c:v>
                </c:pt>
                <c:pt idx="416">
                  <c:v>2291000</c:v>
                </c:pt>
                <c:pt idx="417">
                  <c:v>2369000</c:v>
                </c:pt>
                <c:pt idx="418">
                  <c:v>2291000</c:v>
                </c:pt>
                <c:pt idx="419">
                  <c:v>2241000</c:v>
                </c:pt>
                <c:pt idx="420">
                  <c:v>2275000</c:v>
                </c:pt>
                <c:pt idx="421">
                  <c:v>2200000</c:v>
                </c:pt>
                <c:pt idx="422">
                  <c:v>2253000</c:v>
                </c:pt>
                <c:pt idx="423">
                  <c:v>2227000</c:v>
                </c:pt>
                <c:pt idx="424">
                  <c:v>2208000</c:v>
                </c:pt>
                <c:pt idx="425">
                  <c:v>2209000</c:v>
                </c:pt>
                <c:pt idx="426">
                  <c:v>2208000</c:v>
                </c:pt>
                <c:pt idx="427">
                  <c:v>2237000</c:v>
                </c:pt>
                <c:pt idx="428">
                  <c:v>2227000</c:v>
                </c:pt>
                <c:pt idx="429">
                  <c:v>2215000</c:v>
                </c:pt>
                <c:pt idx="430">
                  <c:v>2166000</c:v>
                </c:pt>
                <c:pt idx="431">
                  <c:v>2202000</c:v>
                </c:pt>
                <c:pt idx="432">
                  <c:v>2210000</c:v>
                </c:pt>
                <c:pt idx="433">
                  <c:v>2152000</c:v>
                </c:pt>
                <c:pt idx="434">
                  <c:v>2135000</c:v>
                </c:pt>
                <c:pt idx="435">
                  <c:v>2140000</c:v>
                </c:pt>
                <c:pt idx="436">
                  <c:v>2118000</c:v>
                </c:pt>
                <c:pt idx="437">
                  <c:v>2134000</c:v>
                </c:pt>
                <c:pt idx="438">
                  <c:v>2146000</c:v>
                </c:pt>
                <c:pt idx="439">
                  <c:v>2122000</c:v>
                </c:pt>
                <c:pt idx="440">
                  <c:v>2159000</c:v>
                </c:pt>
                <c:pt idx="441">
                  <c:v>2188000</c:v>
                </c:pt>
                <c:pt idx="442">
                  <c:v>2388000</c:v>
                </c:pt>
                <c:pt idx="443">
                  <c:v>2290000</c:v>
                </c:pt>
                <c:pt idx="444">
                  <c:v>2323000</c:v>
                </c:pt>
                <c:pt idx="445">
                  <c:v>2339000</c:v>
                </c:pt>
                <c:pt idx="446">
                  <c:v>2383000</c:v>
                </c:pt>
                <c:pt idx="447">
                  <c:v>2336000</c:v>
                </c:pt>
                <c:pt idx="448">
                  <c:v>2258000</c:v>
                </c:pt>
                <c:pt idx="449">
                  <c:v>2210000</c:v>
                </c:pt>
                <c:pt idx="450">
                  <c:v>2202000</c:v>
                </c:pt>
                <c:pt idx="451">
                  <c:v>2182000</c:v>
                </c:pt>
                <c:pt idx="452">
                  <c:v>2160000</c:v>
                </c:pt>
                <c:pt idx="453">
                  <c:v>2190000</c:v>
                </c:pt>
                <c:pt idx="454">
                  <c:v>2114000</c:v>
                </c:pt>
                <c:pt idx="455">
                  <c:v>2148000</c:v>
                </c:pt>
                <c:pt idx="456">
                  <c:v>2156000</c:v>
                </c:pt>
                <c:pt idx="457">
                  <c:v>2167000</c:v>
                </c:pt>
                <c:pt idx="458">
                  <c:v>2168000</c:v>
                </c:pt>
                <c:pt idx="459">
                  <c:v>2169000</c:v>
                </c:pt>
                <c:pt idx="460">
                  <c:v>2162000</c:v>
                </c:pt>
                <c:pt idx="461">
                  <c:v>2195000</c:v>
                </c:pt>
                <c:pt idx="462">
                  <c:v>2177000</c:v>
                </c:pt>
                <c:pt idx="463">
                  <c:v>2207000</c:v>
                </c:pt>
                <c:pt idx="464">
                  <c:v>2236000</c:v>
                </c:pt>
                <c:pt idx="465">
                  <c:v>2239000</c:v>
                </c:pt>
                <c:pt idx="466">
                  <c:v>2205000</c:v>
                </c:pt>
                <c:pt idx="467">
                  <c:v>2171000</c:v>
                </c:pt>
                <c:pt idx="468">
                  <c:v>2266000</c:v>
                </c:pt>
                <c:pt idx="469">
                  <c:v>2303000</c:v>
                </c:pt>
                <c:pt idx="470">
                  <c:v>2289000</c:v>
                </c:pt>
                <c:pt idx="471">
                  <c:v>2316000</c:v>
                </c:pt>
                <c:pt idx="472">
                  <c:v>2269000</c:v>
                </c:pt>
                <c:pt idx="473">
                  <c:v>2259000</c:v>
                </c:pt>
                <c:pt idx="474">
                  <c:v>2253000</c:v>
                </c:pt>
                <c:pt idx="475">
                  <c:v>2253000</c:v>
                </c:pt>
                <c:pt idx="476">
                  <c:v>2237000</c:v>
                </c:pt>
                <c:pt idx="477">
                  <c:v>2219000</c:v>
                </c:pt>
                <c:pt idx="478">
                  <c:v>2238000</c:v>
                </c:pt>
                <c:pt idx="479">
                  <c:v>2232000</c:v>
                </c:pt>
                <c:pt idx="480">
                  <c:v>2247000</c:v>
                </c:pt>
                <c:pt idx="481">
                  <c:v>2191000</c:v>
                </c:pt>
                <c:pt idx="482">
                  <c:v>2280000</c:v>
                </c:pt>
                <c:pt idx="483">
                  <c:v>2247000</c:v>
                </c:pt>
                <c:pt idx="484">
                  <c:v>2230000</c:v>
                </c:pt>
                <c:pt idx="485">
                  <c:v>2193000</c:v>
                </c:pt>
                <c:pt idx="486">
                  <c:v>2226000</c:v>
                </c:pt>
                <c:pt idx="487">
                  <c:v>2200000</c:v>
                </c:pt>
                <c:pt idx="488">
                  <c:v>2232000</c:v>
                </c:pt>
                <c:pt idx="489">
                  <c:v>2223000</c:v>
                </c:pt>
                <c:pt idx="490">
                  <c:v>2191000</c:v>
                </c:pt>
                <c:pt idx="491">
                  <c:v>2194000</c:v>
                </c:pt>
                <c:pt idx="492">
                  <c:v>2215000</c:v>
                </c:pt>
                <c:pt idx="493">
                  <c:v>2183000</c:v>
                </c:pt>
                <c:pt idx="494">
                  <c:v>2177000</c:v>
                </c:pt>
                <c:pt idx="495">
                  <c:v>2202000</c:v>
                </c:pt>
                <c:pt idx="496">
                  <c:v>2171000</c:v>
                </c:pt>
                <c:pt idx="497">
                  <c:v>2226000</c:v>
                </c:pt>
                <c:pt idx="498">
                  <c:v>2203000</c:v>
                </c:pt>
                <c:pt idx="499">
                  <c:v>2164000</c:v>
                </c:pt>
                <c:pt idx="500">
                  <c:v>2192000</c:v>
                </c:pt>
                <c:pt idx="501">
                  <c:v>2176000</c:v>
                </c:pt>
                <c:pt idx="502">
                  <c:v>2185000</c:v>
                </c:pt>
                <c:pt idx="503">
                  <c:v>2168000</c:v>
                </c:pt>
                <c:pt idx="504">
                  <c:v>2157000</c:v>
                </c:pt>
                <c:pt idx="505">
                  <c:v>2163000</c:v>
                </c:pt>
                <c:pt idx="506">
                  <c:v>2170000</c:v>
                </c:pt>
                <c:pt idx="507">
                  <c:v>2158000</c:v>
                </c:pt>
                <c:pt idx="508">
                  <c:v>2139000</c:v>
                </c:pt>
                <c:pt idx="509">
                  <c:v>2105000</c:v>
                </c:pt>
                <c:pt idx="510">
                  <c:v>2102000</c:v>
                </c:pt>
                <c:pt idx="511">
                  <c:v>2086000</c:v>
                </c:pt>
                <c:pt idx="512">
                  <c:v>2082000</c:v>
                </c:pt>
                <c:pt idx="513">
                  <c:v>2099000</c:v>
                </c:pt>
                <c:pt idx="514">
                  <c:v>2035000</c:v>
                </c:pt>
                <c:pt idx="515">
                  <c:v>2111000</c:v>
                </c:pt>
                <c:pt idx="516">
                  <c:v>2098000</c:v>
                </c:pt>
                <c:pt idx="517">
                  <c:v>2094000</c:v>
                </c:pt>
                <c:pt idx="518">
                  <c:v>2070000</c:v>
                </c:pt>
                <c:pt idx="519">
                  <c:v>2123000</c:v>
                </c:pt>
                <c:pt idx="520">
                  <c:v>2102000</c:v>
                </c:pt>
                <c:pt idx="521">
                  <c:v>2102000</c:v>
                </c:pt>
                <c:pt idx="522">
                  <c:v>2107000</c:v>
                </c:pt>
                <c:pt idx="523">
                  <c:v>2115000</c:v>
                </c:pt>
                <c:pt idx="524">
                  <c:v>2061000</c:v>
                </c:pt>
                <c:pt idx="525">
                  <c:v>2164000</c:v>
                </c:pt>
                <c:pt idx="526">
                  <c:v>2160000</c:v>
                </c:pt>
                <c:pt idx="527">
                  <c:v>2141000</c:v>
                </c:pt>
                <c:pt idx="528">
                  <c:v>2132000</c:v>
                </c:pt>
                <c:pt idx="529">
                  <c:v>2157000</c:v>
                </c:pt>
                <c:pt idx="530">
                  <c:v>2098000</c:v>
                </c:pt>
                <c:pt idx="531">
                  <c:v>2099000</c:v>
                </c:pt>
                <c:pt idx="532">
                  <c:v>2051000</c:v>
                </c:pt>
                <c:pt idx="533">
                  <c:v>2068000</c:v>
                </c:pt>
                <c:pt idx="534">
                  <c:v>2026000</c:v>
                </c:pt>
                <c:pt idx="535">
                  <c:v>2027000</c:v>
                </c:pt>
                <c:pt idx="536">
                  <c:v>1962000</c:v>
                </c:pt>
                <c:pt idx="537">
                  <c:v>2035000</c:v>
                </c:pt>
                <c:pt idx="538">
                  <c:v>2027000</c:v>
                </c:pt>
                <c:pt idx="539">
                  <c:v>1991000</c:v>
                </c:pt>
                <c:pt idx="540">
                  <c:v>1982000</c:v>
                </c:pt>
                <c:pt idx="541">
                  <c:v>1998000</c:v>
                </c:pt>
                <c:pt idx="542">
                  <c:v>1987000</c:v>
                </c:pt>
                <c:pt idx="543">
                  <c:v>2019000</c:v>
                </c:pt>
                <c:pt idx="544">
                  <c:v>2020000</c:v>
                </c:pt>
                <c:pt idx="545">
                  <c:v>2041000</c:v>
                </c:pt>
                <c:pt idx="546">
                  <c:v>2033000</c:v>
                </c:pt>
                <c:pt idx="547">
                  <c:v>2052000</c:v>
                </c:pt>
                <c:pt idx="548">
                  <c:v>2099000</c:v>
                </c:pt>
                <c:pt idx="549">
                  <c:v>2122000</c:v>
                </c:pt>
                <c:pt idx="550">
                  <c:v>2070000</c:v>
                </c:pt>
                <c:pt idx="551">
                  <c:v>2085000</c:v>
                </c:pt>
                <c:pt idx="552">
                  <c:v>2096000</c:v>
                </c:pt>
                <c:pt idx="553">
                  <c:v>2109000</c:v>
                </c:pt>
                <c:pt idx="554">
                  <c:v>2145000</c:v>
                </c:pt>
                <c:pt idx="555">
                  <c:v>2119000</c:v>
                </c:pt>
                <c:pt idx="556">
                  <c:v>2169000</c:v>
                </c:pt>
                <c:pt idx="557">
                  <c:v>2139000</c:v>
                </c:pt>
                <c:pt idx="558">
                  <c:v>2115000</c:v>
                </c:pt>
                <c:pt idx="559">
                  <c:v>2098000</c:v>
                </c:pt>
                <c:pt idx="560">
                  <c:v>2077000</c:v>
                </c:pt>
                <c:pt idx="561">
                  <c:v>2133000</c:v>
                </c:pt>
                <c:pt idx="562">
                  <c:v>2124000</c:v>
                </c:pt>
                <c:pt idx="563">
                  <c:v>2082000</c:v>
                </c:pt>
                <c:pt idx="564">
                  <c:v>2126000</c:v>
                </c:pt>
                <c:pt idx="565">
                  <c:v>2110000</c:v>
                </c:pt>
                <c:pt idx="566">
                  <c:v>2161000</c:v>
                </c:pt>
                <c:pt idx="567">
                  <c:v>2279000</c:v>
                </c:pt>
                <c:pt idx="568">
                  <c:v>2295000</c:v>
                </c:pt>
                <c:pt idx="569">
                  <c:v>2229000</c:v>
                </c:pt>
                <c:pt idx="570">
                  <c:v>2263000</c:v>
                </c:pt>
                <c:pt idx="571">
                  <c:v>2322000</c:v>
                </c:pt>
                <c:pt idx="572">
                  <c:v>2340000</c:v>
                </c:pt>
                <c:pt idx="573">
                  <c:v>2378000</c:v>
                </c:pt>
                <c:pt idx="574">
                  <c:v>2357000</c:v>
                </c:pt>
                <c:pt idx="575">
                  <c:v>2367000</c:v>
                </c:pt>
                <c:pt idx="576">
                  <c:v>2419000</c:v>
                </c:pt>
                <c:pt idx="577">
                  <c:v>2440000</c:v>
                </c:pt>
                <c:pt idx="578">
                  <c:v>2489000</c:v>
                </c:pt>
                <c:pt idx="579">
                  <c:v>2435000</c:v>
                </c:pt>
                <c:pt idx="580">
                  <c:v>2516000</c:v>
                </c:pt>
                <c:pt idx="581">
                  <c:v>2506000</c:v>
                </c:pt>
                <c:pt idx="582">
                  <c:v>2558000</c:v>
                </c:pt>
                <c:pt idx="583">
                  <c:v>2557000</c:v>
                </c:pt>
                <c:pt idx="584">
                  <c:v>2605000</c:v>
                </c:pt>
                <c:pt idx="585">
                  <c:v>2587000</c:v>
                </c:pt>
                <c:pt idx="586">
                  <c:v>2620000</c:v>
                </c:pt>
                <c:pt idx="587">
                  <c:v>2582000</c:v>
                </c:pt>
                <c:pt idx="588">
                  <c:v>2742000</c:v>
                </c:pt>
                <c:pt idx="589">
                  <c:v>2737000</c:v>
                </c:pt>
                <c:pt idx="590">
                  <c:v>2728000</c:v>
                </c:pt>
                <c:pt idx="591">
                  <c:v>2732000</c:v>
                </c:pt>
                <c:pt idx="592">
                  <c:v>2800000</c:v>
                </c:pt>
                <c:pt idx="593">
                  <c:v>2819000</c:v>
                </c:pt>
                <c:pt idx="594">
                  <c:v>2926000</c:v>
                </c:pt>
                <c:pt idx="595">
                  <c:v>2919000</c:v>
                </c:pt>
                <c:pt idx="596">
                  <c:v>2948000</c:v>
                </c:pt>
                <c:pt idx="597">
                  <c:v>2939000</c:v>
                </c:pt>
                <c:pt idx="598">
                  <c:v>2972000</c:v>
                </c:pt>
                <c:pt idx="599">
                  <c:v>2959000</c:v>
                </c:pt>
                <c:pt idx="600">
                  <c:v>3063000</c:v>
                </c:pt>
                <c:pt idx="601">
                  <c:v>3029000</c:v>
                </c:pt>
                <c:pt idx="602">
                  <c:v>2975000</c:v>
                </c:pt>
                <c:pt idx="603">
                  <c:v>3056000</c:v>
                </c:pt>
                <c:pt idx="604">
                  <c:v>3079000</c:v>
                </c:pt>
                <c:pt idx="605">
                  <c:v>3125000</c:v>
                </c:pt>
                <c:pt idx="606">
                  <c:v>3113000</c:v>
                </c:pt>
                <c:pt idx="607">
                  <c:v>3163000</c:v>
                </c:pt>
                <c:pt idx="608">
                  <c:v>3213000</c:v>
                </c:pt>
                <c:pt idx="609">
                  <c:v>3197000</c:v>
                </c:pt>
                <c:pt idx="610">
                  <c:v>3214000</c:v>
                </c:pt>
                <c:pt idx="611">
                  <c:v>3302000</c:v>
                </c:pt>
                <c:pt idx="612">
                  <c:v>3385000</c:v>
                </c:pt>
                <c:pt idx="613">
                  <c:v>3432000</c:v>
                </c:pt>
                <c:pt idx="614">
                  <c:v>3521000</c:v>
                </c:pt>
                <c:pt idx="615">
                  <c:v>3557000</c:v>
                </c:pt>
                <c:pt idx="616">
                  <c:v>3600000</c:v>
                </c:pt>
                <c:pt idx="617">
                  <c:v>3616000</c:v>
                </c:pt>
                <c:pt idx="618">
                  <c:v>3627000</c:v>
                </c:pt>
                <c:pt idx="619">
                  <c:v>3790000</c:v>
                </c:pt>
                <c:pt idx="620">
                  <c:v>3593000</c:v>
                </c:pt>
                <c:pt idx="621">
                  <c:v>3619000</c:v>
                </c:pt>
                <c:pt idx="622">
                  <c:v>3626000</c:v>
                </c:pt>
                <c:pt idx="623">
                  <c:v>3637000</c:v>
                </c:pt>
                <c:pt idx="624">
                  <c:v>3591000</c:v>
                </c:pt>
                <c:pt idx="625">
                  <c:v>3474000</c:v>
                </c:pt>
                <c:pt idx="626">
                  <c:v>3593000</c:v>
                </c:pt>
                <c:pt idx="627">
                  <c:v>3505000</c:v>
                </c:pt>
                <c:pt idx="628">
                  <c:v>3563000</c:v>
                </c:pt>
                <c:pt idx="629">
                  <c:v>3567000</c:v>
                </c:pt>
                <c:pt idx="630">
                  <c:v>3543000</c:v>
                </c:pt>
                <c:pt idx="631">
                  <c:v>3568000</c:v>
                </c:pt>
                <c:pt idx="632">
                  <c:v>3580000</c:v>
                </c:pt>
                <c:pt idx="633">
                  <c:v>3541000</c:v>
                </c:pt>
                <c:pt idx="634">
                  <c:v>3564000</c:v>
                </c:pt>
                <c:pt idx="635">
                  <c:v>3567000</c:v>
                </c:pt>
                <c:pt idx="636">
                  <c:v>3598000</c:v>
                </c:pt>
                <c:pt idx="637">
                  <c:v>3599000</c:v>
                </c:pt>
                <c:pt idx="638">
                  <c:v>3716000</c:v>
                </c:pt>
                <c:pt idx="639">
                  <c:v>3729000</c:v>
                </c:pt>
                <c:pt idx="640">
                  <c:v>3643000</c:v>
                </c:pt>
                <c:pt idx="641">
                  <c:v>3671000</c:v>
                </c:pt>
                <c:pt idx="642">
                  <c:v>3693000</c:v>
                </c:pt>
                <c:pt idx="643">
                  <c:v>3700000</c:v>
                </c:pt>
                <c:pt idx="644">
                  <c:v>3721000</c:v>
                </c:pt>
                <c:pt idx="645">
                  <c:v>3691000</c:v>
                </c:pt>
                <c:pt idx="646">
                  <c:v>3708000</c:v>
                </c:pt>
                <c:pt idx="647">
                  <c:v>3660000</c:v>
                </c:pt>
                <c:pt idx="648">
                  <c:v>3677000</c:v>
                </c:pt>
                <c:pt idx="649">
                  <c:v>3596000</c:v>
                </c:pt>
                <c:pt idx="650">
                  <c:v>3635000</c:v>
                </c:pt>
                <c:pt idx="651">
                  <c:v>3584000</c:v>
                </c:pt>
                <c:pt idx="652">
                  <c:v>3554000</c:v>
                </c:pt>
                <c:pt idx="653">
                  <c:v>3502000</c:v>
                </c:pt>
                <c:pt idx="654">
                  <c:v>3469000</c:v>
                </c:pt>
                <c:pt idx="655">
                  <c:v>3495000</c:v>
                </c:pt>
                <c:pt idx="656">
                  <c:v>3506000</c:v>
                </c:pt>
                <c:pt idx="657">
                  <c:v>3489000</c:v>
                </c:pt>
                <c:pt idx="658">
                  <c:v>3534000</c:v>
                </c:pt>
                <c:pt idx="659">
                  <c:v>3525000</c:v>
                </c:pt>
                <c:pt idx="660">
                  <c:v>3558000</c:v>
                </c:pt>
                <c:pt idx="661">
                  <c:v>3536000</c:v>
                </c:pt>
                <c:pt idx="662">
                  <c:v>3554000</c:v>
                </c:pt>
                <c:pt idx="663">
                  <c:v>3579000</c:v>
                </c:pt>
                <c:pt idx="664">
                  <c:v>3555000</c:v>
                </c:pt>
                <c:pt idx="665">
                  <c:v>3619000</c:v>
                </c:pt>
                <c:pt idx="666">
                  <c:v>3533000</c:v>
                </c:pt>
                <c:pt idx="667">
                  <c:v>3514000</c:v>
                </c:pt>
                <c:pt idx="668">
                  <c:v>3561000</c:v>
                </c:pt>
                <c:pt idx="669">
                  <c:v>3549000</c:v>
                </c:pt>
                <c:pt idx="670">
                  <c:v>3543000</c:v>
                </c:pt>
                <c:pt idx="671">
                  <c:v>3442000</c:v>
                </c:pt>
                <c:pt idx="672">
                  <c:v>3482000</c:v>
                </c:pt>
                <c:pt idx="673">
                  <c:v>3410000</c:v>
                </c:pt>
                <c:pt idx="674">
                  <c:v>3544000</c:v>
                </c:pt>
                <c:pt idx="675">
                  <c:v>3508000</c:v>
                </c:pt>
                <c:pt idx="676">
                  <c:v>3439000</c:v>
                </c:pt>
                <c:pt idx="677">
                  <c:v>3459000</c:v>
                </c:pt>
                <c:pt idx="678">
                  <c:v>3446000</c:v>
                </c:pt>
                <c:pt idx="679">
                  <c:v>3394000</c:v>
                </c:pt>
                <c:pt idx="680">
                  <c:v>3368000</c:v>
                </c:pt>
                <c:pt idx="681">
                  <c:v>3496000</c:v>
                </c:pt>
                <c:pt idx="682">
                  <c:v>3384000</c:v>
                </c:pt>
                <c:pt idx="683">
                  <c:v>3469000</c:v>
                </c:pt>
                <c:pt idx="684">
                  <c:v>3443000</c:v>
                </c:pt>
                <c:pt idx="685">
                  <c:v>3515000</c:v>
                </c:pt>
                <c:pt idx="686">
                  <c:v>3505000</c:v>
                </c:pt>
                <c:pt idx="687">
                  <c:v>3565000</c:v>
                </c:pt>
                <c:pt idx="688">
                  <c:v>3531000</c:v>
                </c:pt>
                <c:pt idx="689">
                  <c:v>3585000</c:v>
                </c:pt>
                <c:pt idx="690">
                  <c:v>3529000</c:v>
                </c:pt>
                <c:pt idx="691">
                  <c:v>3583000</c:v>
                </c:pt>
                <c:pt idx="692">
                  <c:v>3593000</c:v>
                </c:pt>
                <c:pt idx="693">
                  <c:v>3674000</c:v>
                </c:pt>
                <c:pt idx="694">
                  <c:v>3672000</c:v>
                </c:pt>
                <c:pt idx="695">
                  <c:v>3715000</c:v>
                </c:pt>
                <c:pt idx="696">
                  <c:v>3696000</c:v>
                </c:pt>
                <c:pt idx="697">
                  <c:v>3700000</c:v>
                </c:pt>
                <c:pt idx="698">
                  <c:v>3668000</c:v>
                </c:pt>
                <c:pt idx="699">
                  <c:v>3762000</c:v>
                </c:pt>
                <c:pt idx="700">
                  <c:v>3678000</c:v>
                </c:pt>
                <c:pt idx="701">
                  <c:v>3679000</c:v>
                </c:pt>
                <c:pt idx="702">
                  <c:v>3688000</c:v>
                </c:pt>
                <c:pt idx="703">
                  <c:v>3733000</c:v>
                </c:pt>
                <c:pt idx="704">
                  <c:v>3631000</c:v>
                </c:pt>
                <c:pt idx="705">
                  <c:v>3606000</c:v>
                </c:pt>
                <c:pt idx="706">
                  <c:v>3581000</c:v>
                </c:pt>
                <c:pt idx="707">
                  <c:v>3643000</c:v>
                </c:pt>
                <c:pt idx="708">
                  <c:v>3605000</c:v>
                </c:pt>
                <c:pt idx="709">
                  <c:v>3603000</c:v>
                </c:pt>
                <c:pt idx="710">
                  <c:v>3607000</c:v>
                </c:pt>
                <c:pt idx="711">
                  <c:v>3578000</c:v>
                </c:pt>
                <c:pt idx="712">
                  <c:v>3616000</c:v>
                </c:pt>
                <c:pt idx="713">
                  <c:v>3594000</c:v>
                </c:pt>
                <c:pt idx="714">
                  <c:v>3551000</c:v>
                </c:pt>
                <c:pt idx="715">
                  <c:v>3579000</c:v>
                </c:pt>
                <c:pt idx="716">
                  <c:v>3546000</c:v>
                </c:pt>
                <c:pt idx="717">
                  <c:v>3557000</c:v>
                </c:pt>
                <c:pt idx="718">
                  <c:v>3455000</c:v>
                </c:pt>
                <c:pt idx="719">
                  <c:v>3450000</c:v>
                </c:pt>
                <c:pt idx="720">
                  <c:v>3437000</c:v>
                </c:pt>
                <c:pt idx="721">
                  <c:v>3411000</c:v>
                </c:pt>
                <c:pt idx="722">
                  <c:v>3433000</c:v>
                </c:pt>
                <c:pt idx="723">
                  <c:v>3324000</c:v>
                </c:pt>
                <c:pt idx="724">
                  <c:v>3348000</c:v>
                </c:pt>
                <c:pt idx="725">
                  <c:v>3331000</c:v>
                </c:pt>
                <c:pt idx="726">
                  <c:v>3321000</c:v>
                </c:pt>
                <c:pt idx="727">
                  <c:v>3263000</c:v>
                </c:pt>
                <c:pt idx="728">
                  <c:v>3267000</c:v>
                </c:pt>
                <c:pt idx="729">
                  <c:v>3255000</c:v>
                </c:pt>
                <c:pt idx="730">
                  <c:v>3195000</c:v>
                </c:pt>
                <c:pt idx="731">
                  <c:v>3172000</c:v>
                </c:pt>
                <c:pt idx="732">
                  <c:v>3158000</c:v>
                </c:pt>
                <c:pt idx="733">
                  <c:v>3182000</c:v>
                </c:pt>
                <c:pt idx="734">
                  <c:v>3144000</c:v>
                </c:pt>
                <c:pt idx="735">
                  <c:v>3208000</c:v>
                </c:pt>
                <c:pt idx="736">
                  <c:v>3155000</c:v>
                </c:pt>
                <c:pt idx="737">
                  <c:v>3123000</c:v>
                </c:pt>
                <c:pt idx="738">
                  <c:v>3070000</c:v>
                </c:pt>
                <c:pt idx="739">
                  <c:v>3091000</c:v>
                </c:pt>
                <c:pt idx="740">
                  <c:v>3045000</c:v>
                </c:pt>
                <c:pt idx="741">
                  <c:v>3077000</c:v>
                </c:pt>
                <c:pt idx="742">
                  <c:v>3004000</c:v>
                </c:pt>
                <c:pt idx="743">
                  <c:v>2999000</c:v>
                </c:pt>
                <c:pt idx="744">
                  <c:v>3025000</c:v>
                </c:pt>
                <c:pt idx="745">
                  <c:v>3037000</c:v>
                </c:pt>
                <c:pt idx="746">
                  <c:v>2957000</c:v>
                </c:pt>
                <c:pt idx="747">
                  <c:v>2986000</c:v>
                </c:pt>
                <c:pt idx="748">
                  <c:v>2965000</c:v>
                </c:pt>
                <c:pt idx="749">
                  <c:v>2969000</c:v>
                </c:pt>
                <c:pt idx="750">
                  <c:v>2997000</c:v>
                </c:pt>
                <c:pt idx="751">
                  <c:v>2903000</c:v>
                </c:pt>
                <c:pt idx="752">
                  <c:v>2904000</c:v>
                </c:pt>
                <c:pt idx="753">
                  <c:v>2974000</c:v>
                </c:pt>
                <c:pt idx="754">
                  <c:v>2954000</c:v>
                </c:pt>
                <c:pt idx="755">
                  <c:v>2911000</c:v>
                </c:pt>
                <c:pt idx="756">
                  <c:v>2935000</c:v>
                </c:pt>
                <c:pt idx="757">
                  <c:v>2844000</c:v>
                </c:pt>
                <c:pt idx="758">
                  <c:v>2938000</c:v>
                </c:pt>
                <c:pt idx="759">
                  <c:v>2919000</c:v>
                </c:pt>
                <c:pt idx="760">
                  <c:v>2891000</c:v>
                </c:pt>
                <c:pt idx="761">
                  <c:v>2913000</c:v>
                </c:pt>
                <c:pt idx="762">
                  <c:v>2886000</c:v>
                </c:pt>
                <c:pt idx="763">
                  <c:v>2870000</c:v>
                </c:pt>
                <c:pt idx="764">
                  <c:v>2880000</c:v>
                </c:pt>
                <c:pt idx="765">
                  <c:v>2865000</c:v>
                </c:pt>
                <c:pt idx="766">
                  <c:v>2855000</c:v>
                </c:pt>
                <c:pt idx="767">
                  <c:v>2844000</c:v>
                </c:pt>
                <c:pt idx="768">
                  <c:v>2819000</c:v>
                </c:pt>
                <c:pt idx="769">
                  <c:v>2779000</c:v>
                </c:pt>
                <c:pt idx="770">
                  <c:v>2757000</c:v>
                </c:pt>
                <c:pt idx="771">
                  <c:v>2752000</c:v>
                </c:pt>
                <c:pt idx="772">
                  <c:v>2758000</c:v>
                </c:pt>
                <c:pt idx="773">
                  <c:v>2748000</c:v>
                </c:pt>
                <c:pt idx="774">
                  <c:v>2752000</c:v>
                </c:pt>
                <c:pt idx="775">
                  <c:v>2693000</c:v>
                </c:pt>
                <c:pt idx="776">
                  <c:v>2711000</c:v>
                </c:pt>
                <c:pt idx="777">
                  <c:v>2772000</c:v>
                </c:pt>
                <c:pt idx="778">
                  <c:v>2742000</c:v>
                </c:pt>
                <c:pt idx="779">
                  <c:v>2712000</c:v>
                </c:pt>
                <c:pt idx="780">
                  <c:v>2715000</c:v>
                </c:pt>
                <c:pt idx="781">
                  <c:v>2789000</c:v>
                </c:pt>
                <c:pt idx="782">
                  <c:v>2647000</c:v>
                </c:pt>
                <c:pt idx="783">
                  <c:v>2720000</c:v>
                </c:pt>
                <c:pt idx="784">
                  <c:v>2774000</c:v>
                </c:pt>
                <c:pt idx="785">
                  <c:v>2727000</c:v>
                </c:pt>
                <c:pt idx="786">
                  <c:v>2711000</c:v>
                </c:pt>
                <c:pt idx="787">
                  <c:v>2712000</c:v>
                </c:pt>
                <c:pt idx="788">
                  <c:v>2658000</c:v>
                </c:pt>
                <c:pt idx="789">
                  <c:v>2681000</c:v>
                </c:pt>
                <c:pt idx="790">
                  <c:v>2696000</c:v>
                </c:pt>
                <c:pt idx="791">
                  <c:v>2667000</c:v>
                </c:pt>
                <c:pt idx="792">
                  <c:v>2676000</c:v>
                </c:pt>
                <c:pt idx="793">
                  <c:v>2630000</c:v>
                </c:pt>
                <c:pt idx="794">
                  <c:v>2681000</c:v>
                </c:pt>
                <c:pt idx="795">
                  <c:v>2673000</c:v>
                </c:pt>
                <c:pt idx="796">
                  <c:v>2639000</c:v>
                </c:pt>
                <c:pt idx="797">
                  <c:v>2589000</c:v>
                </c:pt>
                <c:pt idx="798">
                  <c:v>2604000</c:v>
                </c:pt>
                <c:pt idx="799">
                  <c:v>2618000</c:v>
                </c:pt>
                <c:pt idx="800">
                  <c:v>2616000</c:v>
                </c:pt>
                <c:pt idx="801">
                  <c:v>2595000</c:v>
                </c:pt>
                <c:pt idx="802">
                  <c:v>2609000</c:v>
                </c:pt>
                <c:pt idx="803">
                  <c:v>2603000</c:v>
                </c:pt>
                <c:pt idx="804">
                  <c:v>2641000</c:v>
                </c:pt>
                <c:pt idx="805">
                  <c:v>2616000</c:v>
                </c:pt>
                <c:pt idx="806">
                  <c:v>2605000</c:v>
                </c:pt>
                <c:pt idx="807">
                  <c:v>2600000</c:v>
                </c:pt>
                <c:pt idx="808">
                  <c:v>2620000</c:v>
                </c:pt>
                <c:pt idx="809">
                  <c:v>2596000</c:v>
                </c:pt>
                <c:pt idx="810">
                  <c:v>2611000</c:v>
                </c:pt>
                <c:pt idx="811">
                  <c:v>2597000</c:v>
                </c:pt>
                <c:pt idx="812">
                  <c:v>2581000</c:v>
                </c:pt>
                <c:pt idx="813">
                  <c:v>2598000</c:v>
                </c:pt>
                <c:pt idx="814">
                  <c:v>2584000</c:v>
                </c:pt>
                <c:pt idx="815">
                  <c:v>2606000</c:v>
                </c:pt>
                <c:pt idx="816">
                  <c:v>2582000</c:v>
                </c:pt>
                <c:pt idx="817">
                  <c:v>2587000</c:v>
                </c:pt>
                <c:pt idx="818">
                  <c:v>2642000</c:v>
                </c:pt>
                <c:pt idx="819">
                  <c:v>2778000</c:v>
                </c:pt>
                <c:pt idx="820">
                  <c:v>2843000</c:v>
                </c:pt>
                <c:pt idx="821">
                  <c:v>2827000</c:v>
                </c:pt>
                <c:pt idx="822">
                  <c:v>2820000</c:v>
                </c:pt>
                <c:pt idx="823">
                  <c:v>2792000</c:v>
                </c:pt>
                <c:pt idx="824">
                  <c:v>2750000</c:v>
                </c:pt>
                <c:pt idx="825">
                  <c:v>2730000</c:v>
                </c:pt>
                <c:pt idx="826">
                  <c:v>2727000</c:v>
                </c:pt>
                <c:pt idx="827">
                  <c:v>2734000</c:v>
                </c:pt>
                <c:pt idx="828">
                  <c:v>2709000</c:v>
                </c:pt>
                <c:pt idx="829">
                  <c:v>2582000</c:v>
                </c:pt>
                <c:pt idx="830">
                  <c:v>2594000</c:v>
                </c:pt>
                <c:pt idx="831">
                  <c:v>2618000</c:v>
                </c:pt>
                <c:pt idx="832">
                  <c:v>2670000</c:v>
                </c:pt>
                <c:pt idx="833">
                  <c:v>2666000</c:v>
                </c:pt>
                <c:pt idx="834">
                  <c:v>2638000</c:v>
                </c:pt>
                <c:pt idx="835">
                  <c:v>2550000</c:v>
                </c:pt>
                <c:pt idx="836">
                  <c:v>2565000</c:v>
                </c:pt>
                <c:pt idx="837">
                  <c:v>2526000</c:v>
                </c:pt>
                <c:pt idx="838">
                  <c:v>2548000</c:v>
                </c:pt>
                <c:pt idx="839">
                  <c:v>2514000</c:v>
                </c:pt>
                <c:pt idx="840">
                  <c:v>2500000</c:v>
                </c:pt>
                <c:pt idx="841">
                  <c:v>2496000</c:v>
                </c:pt>
                <c:pt idx="842">
                  <c:v>2494000</c:v>
                </c:pt>
                <c:pt idx="843">
                  <c:v>2434000</c:v>
                </c:pt>
                <c:pt idx="844">
                  <c:v>2463000</c:v>
                </c:pt>
                <c:pt idx="845">
                  <c:v>2462000</c:v>
                </c:pt>
                <c:pt idx="846">
                  <c:v>2432000</c:v>
                </c:pt>
                <c:pt idx="847">
                  <c:v>2421000</c:v>
                </c:pt>
                <c:pt idx="848">
                  <c:v>2427000</c:v>
                </c:pt>
                <c:pt idx="849">
                  <c:v>2441000</c:v>
                </c:pt>
                <c:pt idx="850">
                  <c:v>2441000</c:v>
                </c:pt>
                <c:pt idx="851">
                  <c:v>2381000</c:v>
                </c:pt>
                <c:pt idx="852">
                  <c:v>2382000</c:v>
                </c:pt>
                <c:pt idx="853">
                  <c:v>2414000</c:v>
                </c:pt>
                <c:pt idx="854">
                  <c:v>2420000</c:v>
                </c:pt>
                <c:pt idx="855">
                  <c:v>2410000</c:v>
                </c:pt>
                <c:pt idx="856">
                  <c:v>2421000</c:v>
                </c:pt>
                <c:pt idx="857">
                  <c:v>2423000</c:v>
                </c:pt>
                <c:pt idx="858">
                  <c:v>2402000</c:v>
                </c:pt>
                <c:pt idx="859">
                  <c:v>2448000</c:v>
                </c:pt>
                <c:pt idx="860">
                  <c:v>2420000</c:v>
                </c:pt>
                <c:pt idx="861">
                  <c:v>2498000</c:v>
                </c:pt>
                <c:pt idx="862">
                  <c:v>2465000</c:v>
                </c:pt>
                <c:pt idx="863">
                  <c:v>2432000</c:v>
                </c:pt>
                <c:pt idx="864">
                  <c:v>2473000</c:v>
                </c:pt>
                <c:pt idx="865">
                  <c:v>2501000</c:v>
                </c:pt>
                <c:pt idx="866">
                  <c:v>2483000</c:v>
                </c:pt>
                <c:pt idx="867">
                  <c:v>2477000</c:v>
                </c:pt>
                <c:pt idx="868">
                  <c:v>2481000</c:v>
                </c:pt>
                <c:pt idx="869">
                  <c:v>2490000</c:v>
                </c:pt>
                <c:pt idx="870">
                  <c:v>2452000</c:v>
                </c:pt>
                <c:pt idx="871">
                  <c:v>2433000</c:v>
                </c:pt>
                <c:pt idx="872">
                  <c:v>2440000</c:v>
                </c:pt>
                <c:pt idx="873">
                  <c:v>2428000</c:v>
                </c:pt>
                <c:pt idx="874">
                  <c:v>2446000</c:v>
                </c:pt>
                <c:pt idx="875">
                  <c:v>2442000</c:v>
                </c:pt>
                <c:pt idx="876">
                  <c:v>2405000</c:v>
                </c:pt>
                <c:pt idx="877">
                  <c:v>2443000</c:v>
                </c:pt>
                <c:pt idx="878">
                  <c:v>2440000</c:v>
                </c:pt>
                <c:pt idx="879">
                  <c:v>2435000</c:v>
                </c:pt>
                <c:pt idx="880">
                  <c:v>2467000</c:v>
                </c:pt>
                <c:pt idx="881">
                  <c:v>2510000</c:v>
                </c:pt>
                <c:pt idx="882">
                  <c:v>2474000</c:v>
                </c:pt>
                <c:pt idx="883">
                  <c:v>2514000</c:v>
                </c:pt>
                <c:pt idx="884">
                  <c:v>2522000</c:v>
                </c:pt>
                <c:pt idx="885">
                  <c:v>2431000</c:v>
                </c:pt>
                <c:pt idx="886">
                  <c:v>2410000</c:v>
                </c:pt>
                <c:pt idx="887">
                  <c:v>2486000</c:v>
                </c:pt>
                <c:pt idx="888">
                  <c:v>2482000</c:v>
                </c:pt>
                <c:pt idx="889">
                  <c:v>2544000</c:v>
                </c:pt>
                <c:pt idx="890">
                  <c:v>2489000</c:v>
                </c:pt>
                <c:pt idx="891">
                  <c:v>2554000</c:v>
                </c:pt>
                <c:pt idx="892">
                  <c:v>2506000</c:v>
                </c:pt>
                <c:pt idx="893">
                  <c:v>2624000</c:v>
                </c:pt>
                <c:pt idx="894">
                  <c:v>2528000</c:v>
                </c:pt>
                <c:pt idx="895">
                  <c:v>2581000</c:v>
                </c:pt>
                <c:pt idx="896">
                  <c:v>2495000</c:v>
                </c:pt>
                <c:pt idx="897">
                  <c:v>2517000</c:v>
                </c:pt>
                <c:pt idx="898">
                  <c:v>2489000</c:v>
                </c:pt>
                <c:pt idx="899">
                  <c:v>2524000</c:v>
                </c:pt>
                <c:pt idx="900">
                  <c:v>2529000</c:v>
                </c:pt>
                <c:pt idx="901">
                  <c:v>2588000</c:v>
                </c:pt>
                <c:pt idx="902">
                  <c:v>2490000</c:v>
                </c:pt>
                <c:pt idx="903">
                  <c:v>2555000</c:v>
                </c:pt>
                <c:pt idx="904">
                  <c:v>2471000</c:v>
                </c:pt>
                <c:pt idx="905">
                  <c:v>2524000</c:v>
                </c:pt>
                <c:pt idx="906">
                  <c:v>2463000</c:v>
                </c:pt>
                <c:pt idx="907">
                  <c:v>2530000</c:v>
                </c:pt>
                <c:pt idx="908">
                  <c:v>2484000</c:v>
                </c:pt>
                <c:pt idx="909">
                  <c:v>2517000</c:v>
                </c:pt>
                <c:pt idx="910">
                  <c:v>2485000</c:v>
                </c:pt>
                <c:pt idx="911">
                  <c:v>2562000</c:v>
                </c:pt>
                <c:pt idx="912">
                  <c:v>2551000</c:v>
                </c:pt>
                <c:pt idx="913">
                  <c:v>2563000</c:v>
                </c:pt>
                <c:pt idx="914">
                  <c:v>2541000</c:v>
                </c:pt>
                <c:pt idx="915">
                  <c:v>2534000</c:v>
                </c:pt>
                <c:pt idx="916">
                  <c:v>2550000</c:v>
                </c:pt>
                <c:pt idx="917">
                  <c:v>2549000</c:v>
                </c:pt>
                <c:pt idx="918">
                  <c:v>2566000</c:v>
                </c:pt>
                <c:pt idx="919">
                  <c:v>2573000</c:v>
                </c:pt>
                <c:pt idx="920">
                  <c:v>2592000</c:v>
                </c:pt>
                <c:pt idx="921">
                  <c:v>2597000</c:v>
                </c:pt>
                <c:pt idx="922">
                  <c:v>2540000</c:v>
                </c:pt>
                <c:pt idx="923">
                  <c:v>2545000</c:v>
                </c:pt>
                <c:pt idx="924">
                  <c:v>2536000</c:v>
                </c:pt>
                <c:pt idx="925">
                  <c:v>2515000</c:v>
                </c:pt>
                <c:pt idx="926">
                  <c:v>2524000</c:v>
                </c:pt>
                <c:pt idx="927">
                  <c:v>2523000</c:v>
                </c:pt>
                <c:pt idx="928">
                  <c:v>2583000</c:v>
                </c:pt>
                <c:pt idx="929">
                  <c:v>2575000</c:v>
                </c:pt>
                <c:pt idx="930">
                  <c:v>2564000</c:v>
                </c:pt>
                <c:pt idx="931">
                  <c:v>2554000</c:v>
                </c:pt>
                <c:pt idx="932">
                  <c:v>2659000</c:v>
                </c:pt>
                <c:pt idx="933">
                  <c:v>2593000</c:v>
                </c:pt>
                <c:pt idx="934">
                  <c:v>2634000</c:v>
                </c:pt>
                <c:pt idx="935">
                  <c:v>2638000</c:v>
                </c:pt>
                <c:pt idx="936">
                  <c:v>2713000</c:v>
                </c:pt>
                <c:pt idx="937">
                  <c:v>2754000</c:v>
                </c:pt>
                <c:pt idx="938">
                  <c:v>2688000</c:v>
                </c:pt>
                <c:pt idx="939">
                  <c:v>2747000</c:v>
                </c:pt>
                <c:pt idx="940">
                  <c:v>2669000</c:v>
                </c:pt>
                <c:pt idx="941">
                  <c:v>2710000</c:v>
                </c:pt>
                <c:pt idx="942">
                  <c:v>2780000</c:v>
                </c:pt>
                <c:pt idx="943">
                  <c:v>2737000</c:v>
                </c:pt>
                <c:pt idx="944">
                  <c:v>2786000</c:v>
                </c:pt>
                <c:pt idx="945">
                  <c:v>2802000</c:v>
                </c:pt>
                <c:pt idx="946">
                  <c:v>2829000</c:v>
                </c:pt>
                <c:pt idx="947">
                  <c:v>2794000</c:v>
                </c:pt>
                <c:pt idx="948">
                  <c:v>2865000</c:v>
                </c:pt>
                <c:pt idx="949">
                  <c:v>2852000</c:v>
                </c:pt>
                <c:pt idx="950">
                  <c:v>2952000</c:v>
                </c:pt>
                <c:pt idx="951">
                  <c:v>2953000</c:v>
                </c:pt>
                <c:pt idx="952">
                  <c:v>2999000</c:v>
                </c:pt>
                <c:pt idx="953">
                  <c:v>2946000</c:v>
                </c:pt>
                <c:pt idx="954">
                  <c:v>3030000</c:v>
                </c:pt>
                <c:pt idx="955">
                  <c:v>3032000</c:v>
                </c:pt>
                <c:pt idx="956">
                  <c:v>3073000</c:v>
                </c:pt>
                <c:pt idx="957">
                  <c:v>3068000</c:v>
                </c:pt>
                <c:pt idx="958">
                  <c:v>3109000</c:v>
                </c:pt>
                <c:pt idx="959">
                  <c:v>3081000</c:v>
                </c:pt>
                <c:pt idx="960">
                  <c:v>3136000</c:v>
                </c:pt>
                <c:pt idx="961">
                  <c:v>3056000</c:v>
                </c:pt>
                <c:pt idx="962">
                  <c:v>3135000</c:v>
                </c:pt>
                <c:pt idx="963">
                  <c:v>3111000</c:v>
                </c:pt>
                <c:pt idx="964">
                  <c:v>3203000</c:v>
                </c:pt>
                <c:pt idx="965">
                  <c:v>3116000</c:v>
                </c:pt>
                <c:pt idx="966">
                  <c:v>3097000</c:v>
                </c:pt>
                <c:pt idx="967">
                  <c:v>3278000</c:v>
                </c:pt>
                <c:pt idx="968">
                  <c:v>3302000</c:v>
                </c:pt>
                <c:pt idx="969">
                  <c:v>3378000</c:v>
                </c:pt>
                <c:pt idx="970">
                  <c:v>3359000</c:v>
                </c:pt>
                <c:pt idx="971">
                  <c:v>3429000</c:v>
                </c:pt>
                <c:pt idx="972">
                  <c:v>3404000</c:v>
                </c:pt>
                <c:pt idx="973">
                  <c:v>3532000</c:v>
                </c:pt>
                <c:pt idx="974">
                  <c:v>3448000</c:v>
                </c:pt>
                <c:pt idx="975">
                  <c:v>3543000</c:v>
                </c:pt>
                <c:pt idx="976">
                  <c:v>3603000</c:v>
                </c:pt>
                <c:pt idx="977">
                  <c:v>3671000</c:v>
                </c:pt>
                <c:pt idx="978">
                  <c:v>3725000</c:v>
                </c:pt>
                <c:pt idx="979">
                  <c:v>3727000</c:v>
                </c:pt>
                <c:pt idx="980">
                  <c:v>3721000</c:v>
                </c:pt>
                <c:pt idx="981">
                  <c:v>3832000</c:v>
                </c:pt>
                <c:pt idx="982">
                  <c:v>3906000</c:v>
                </c:pt>
                <c:pt idx="983">
                  <c:v>4016000</c:v>
                </c:pt>
                <c:pt idx="984">
                  <c:v>3998000</c:v>
                </c:pt>
                <c:pt idx="985">
                  <c:v>4091000</c:v>
                </c:pt>
                <c:pt idx="986">
                  <c:v>4431000</c:v>
                </c:pt>
                <c:pt idx="987">
                  <c:v>4387000</c:v>
                </c:pt>
                <c:pt idx="988">
                  <c:v>4372000</c:v>
                </c:pt>
                <c:pt idx="989">
                  <c:v>4510000</c:v>
                </c:pt>
                <c:pt idx="990">
                  <c:v>4612000</c:v>
                </c:pt>
                <c:pt idx="991">
                  <c:v>4515000</c:v>
                </c:pt>
                <c:pt idx="992">
                  <c:v>4617000</c:v>
                </c:pt>
                <c:pt idx="993">
                  <c:v>4755000</c:v>
                </c:pt>
                <c:pt idx="994">
                  <c:v>4799000</c:v>
                </c:pt>
                <c:pt idx="995">
                  <c:v>4820000</c:v>
                </c:pt>
                <c:pt idx="996">
                  <c:v>4998000</c:v>
                </c:pt>
                <c:pt idx="997">
                  <c:v>5120000</c:v>
                </c:pt>
                <c:pt idx="998">
                  <c:v>5124000</c:v>
                </c:pt>
              </c:numCache>
            </c:numRef>
          </c:val>
          <c:smooth val="0"/>
        </c:ser>
        <c:dLbls>
          <c:showLegendKey val="0"/>
          <c:showVal val="0"/>
          <c:showCatName val="0"/>
          <c:showSerName val="0"/>
          <c:showPercent val="0"/>
          <c:showBubbleSize val="0"/>
        </c:dLbls>
        <c:marker val="1"/>
        <c:smooth val="0"/>
        <c:axId val="170092032"/>
        <c:axId val="99134848"/>
      </c:lineChart>
      <c:lineChart>
        <c:grouping val="standard"/>
        <c:varyColors val="0"/>
        <c:ser>
          <c:idx val="0"/>
          <c:order val="0"/>
          <c:tx>
            <c:strRef>
              <c:f>'unempins-data'!$B$1</c:f>
              <c:strCache>
                <c:ptCount val="1"/>
                <c:pt idx="0">
                  <c:v>Initial Claims for Unemployment: SA</c:v>
                </c:pt>
              </c:strCache>
            </c:strRef>
          </c:tx>
          <c:spPr>
            <a:ln w="25400">
              <a:solidFill>
                <a:schemeClr val="bg1">
                  <a:lumMod val="65000"/>
                </a:schemeClr>
              </a:solidFill>
              <a:prstDash val="solid"/>
            </a:ln>
            <a:effectLst/>
          </c:spPr>
          <c:marker>
            <c:symbol val="none"/>
          </c:marker>
          <c:cat>
            <c:numRef>
              <c:f>'unempins-data'!$A$2:$A$1023</c:f>
              <c:numCache>
                <c:formatCode>yyyy\-mmm\-dd</c:formatCode>
                <c:ptCount val="1022"/>
                <c:pt idx="0">
                  <c:v>32879</c:v>
                </c:pt>
                <c:pt idx="1">
                  <c:v>32886</c:v>
                </c:pt>
                <c:pt idx="2">
                  <c:v>32893</c:v>
                </c:pt>
                <c:pt idx="3">
                  <c:v>32900</c:v>
                </c:pt>
                <c:pt idx="4">
                  <c:v>32907</c:v>
                </c:pt>
                <c:pt idx="5">
                  <c:v>32914</c:v>
                </c:pt>
                <c:pt idx="6">
                  <c:v>32921</c:v>
                </c:pt>
                <c:pt idx="7">
                  <c:v>32928</c:v>
                </c:pt>
                <c:pt idx="8">
                  <c:v>32935</c:v>
                </c:pt>
                <c:pt idx="9">
                  <c:v>32942</c:v>
                </c:pt>
                <c:pt idx="10">
                  <c:v>32949</c:v>
                </c:pt>
                <c:pt idx="11">
                  <c:v>32956</c:v>
                </c:pt>
                <c:pt idx="12">
                  <c:v>32963</c:v>
                </c:pt>
                <c:pt idx="13">
                  <c:v>32970</c:v>
                </c:pt>
                <c:pt idx="14">
                  <c:v>32977</c:v>
                </c:pt>
                <c:pt idx="15">
                  <c:v>32984</c:v>
                </c:pt>
                <c:pt idx="16">
                  <c:v>32991</c:v>
                </c:pt>
                <c:pt idx="17">
                  <c:v>32998</c:v>
                </c:pt>
                <c:pt idx="18">
                  <c:v>33005</c:v>
                </c:pt>
                <c:pt idx="19">
                  <c:v>33012</c:v>
                </c:pt>
                <c:pt idx="20">
                  <c:v>33019</c:v>
                </c:pt>
                <c:pt idx="21">
                  <c:v>33026</c:v>
                </c:pt>
                <c:pt idx="22">
                  <c:v>33033</c:v>
                </c:pt>
                <c:pt idx="23">
                  <c:v>33040</c:v>
                </c:pt>
                <c:pt idx="24">
                  <c:v>33047</c:v>
                </c:pt>
                <c:pt idx="25">
                  <c:v>33054</c:v>
                </c:pt>
                <c:pt idx="26">
                  <c:v>33061</c:v>
                </c:pt>
                <c:pt idx="27">
                  <c:v>33068</c:v>
                </c:pt>
                <c:pt idx="28">
                  <c:v>33075</c:v>
                </c:pt>
                <c:pt idx="29">
                  <c:v>33082</c:v>
                </c:pt>
                <c:pt idx="30">
                  <c:v>33089</c:v>
                </c:pt>
                <c:pt idx="31">
                  <c:v>33096</c:v>
                </c:pt>
                <c:pt idx="32">
                  <c:v>33103</c:v>
                </c:pt>
                <c:pt idx="33">
                  <c:v>33110</c:v>
                </c:pt>
                <c:pt idx="34">
                  <c:v>33117</c:v>
                </c:pt>
                <c:pt idx="35">
                  <c:v>33124</c:v>
                </c:pt>
                <c:pt idx="36">
                  <c:v>33131</c:v>
                </c:pt>
                <c:pt idx="37">
                  <c:v>33138</c:v>
                </c:pt>
                <c:pt idx="38">
                  <c:v>33145</c:v>
                </c:pt>
                <c:pt idx="39">
                  <c:v>33152</c:v>
                </c:pt>
                <c:pt idx="40">
                  <c:v>33159</c:v>
                </c:pt>
                <c:pt idx="41">
                  <c:v>33166</c:v>
                </c:pt>
                <c:pt idx="42">
                  <c:v>33173</c:v>
                </c:pt>
                <c:pt idx="43">
                  <c:v>33180</c:v>
                </c:pt>
                <c:pt idx="44">
                  <c:v>33187</c:v>
                </c:pt>
                <c:pt idx="45">
                  <c:v>33194</c:v>
                </c:pt>
                <c:pt idx="46">
                  <c:v>33201</c:v>
                </c:pt>
                <c:pt idx="47">
                  <c:v>33208</c:v>
                </c:pt>
                <c:pt idx="48">
                  <c:v>33215</c:v>
                </c:pt>
                <c:pt idx="49">
                  <c:v>33222</c:v>
                </c:pt>
                <c:pt idx="50">
                  <c:v>33229</c:v>
                </c:pt>
                <c:pt idx="51">
                  <c:v>33236</c:v>
                </c:pt>
                <c:pt idx="52">
                  <c:v>33243</c:v>
                </c:pt>
                <c:pt idx="53">
                  <c:v>33250</c:v>
                </c:pt>
                <c:pt idx="54">
                  <c:v>33257</c:v>
                </c:pt>
                <c:pt idx="55">
                  <c:v>33264</c:v>
                </c:pt>
                <c:pt idx="56">
                  <c:v>33271</c:v>
                </c:pt>
                <c:pt idx="57">
                  <c:v>33278</c:v>
                </c:pt>
                <c:pt idx="58">
                  <c:v>33285</c:v>
                </c:pt>
                <c:pt idx="59">
                  <c:v>33292</c:v>
                </c:pt>
                <c:pt idx="60">
                  <c:v>33299</c:v>
                </c:pt>
                <c:pt idx="61">
                  <c:v>33306</c:v>
                </c:pt>
                <c:pt idx="62">
                  <c:v>33313</c:v>
                </c:pt>
                <c:pt idx="63">
                  <c:v>33320</c:v>
                </c:pt>
                <c:pt idx="64">
                  <c:v>33327</c:v>
                </c:pt>
                <c:pt idx="65">
                  <c:v>33334</c:v>
                </c:pt>
                <c:pt idx="66">
                  <c:v>33341</c:v>
                </c:pt>
                <c:pt idx="67">
                  <c:v>33348</c:v>
                </c:pt>
                <c:pt idx="68">
                  <c:v>33355</c:v>
                </c:pt>
                <c:pt idx="69">
                  <c:v>33362</c:v>
                </c:pt>
                <c:pt idx="70">
                  <c:v>33369</c:v>
                </c:pt>
                <c:pt idx="71">
                  <c:v>33376</c:v>
                </c:pt>
                <c:pt idx="72">
                  <c:v>33383</c:v>
                </c:pt>
                <c:pt idx="73">
                  <c:v>33390</c:v>
                </c:pt>
                <c:pt idx="74">
                  <c:v>33397</c:v>
                </c:pt>
                <c:pt idx="75">
                  <c:v>33404</c:v>
                </c:pt>
                <c:pt idx="76">
                  <c:v>33411</c:v>
                </c:pt>
                <c:pt idx="77">
                  <c:v>33418</c:v>
                </c:pt>
                <c:pt idx="78">
                  <c:v>33425</c:v>
                </c:pt>
                <c:pt idx="79">
                  <c:v>33432</c:v>
                </c:pt>
                <c:pt idx="80">
                  <c:v>33439</c:v>
                </c:pt>
                <c:pt idx="81">
                  <c:v>33446</c:v>
                </c:pt>
                <c:pt idx="82">
                  <c:v>33453</c:v>
                </c:pt>
                <c:pt idx="83">
                  <c:v>33460</c:v>
                </c:pt>
                <c:pt idx="84">
                  <c:v>33467</c:v>
                </c:pt>
                <c:pt idx="85">
                  <c:v>33474</c:v>
                </c:pt>
                <c:pt idx="86">
                  <c:v>33481</c:v>
                </c:pt>
                <c:pt idx="87">
                  <c:v>33488</c:v>
                </c:pt>
                <c:pt idx="88">
                  <c:v>33495</c:v>
                </c:pt>
                <c:pt idx="89">
                  <c:v>33502</c:v>
                </c:pt>
                <c:pt idx="90">
                  <c:v>33509</c:v>
                </c:pt>
                <c:pt idx="91">
                  <c:v>33516</c:v>
                </c:pt>
                <c:pt idx="92">
                  <c:v>33523</c:v>
                </c:pt>
                <c:pt idx="93">
                  <c:v>33530</c:v>
                </c:pt>
                <c:pt idx="94">
                  <c:v>33537</c:v>
                </c:pt>
                <c:pt idx="95">
                  <c:v>33544</c:v>
                </c:pt>
                <c:pt idx="96">
                  <c:v>33551</c:v>
                </c:pt>
                <c:pt idx="97">
                  <c:v>33558</c:v>
                </c:pt>
                <c:pt idx="98">
                  <c:v>33565</c:v>
                </c:pt>
                <c:pt idx="99">
                  <c:v>33572</c:v>
                </c:pt>
                <c:pt idx="100">
                  <c:v>33579</c:v>
                </c:pt>
                <c:pt idx="101">
                  <c:v>33586</c:v>
                </c:pt>
                <c:pt idx="102">
                  <c:v>33593</c:v>
                </c:pt>
                <c:pt idx="103">
                  <c:v>33600</c:v>
                </c:pt>
                <c:pt idx="104">
                  <c:v>33607</c:v>
                </c:pt>
                <c:pt idx="105">
                  <c:v>33614</c:v>
                </c:pt>
                <c:pt idx="106">
                  <c:v>33621</c:v>
                </c:pt>
                <c:pt idx="107">
                  <c:v>33628</c:v>
                </c:pt>
                <c:pt idx="108">
                  <c:v>33635</c:v>
                </c:pt>
                <c:pt idx="109">
                  <c:v>33642</c:v>
                </c:pt>
                <c:pt idx="110">
                  <c:v>33649</c:v>
                </c:pt>
                <c:pt idx="111">
                  <c:v>33656</c:v>
                </c:pt>
                <c:pt idx="112">
                  <c:v>33663</c:v>
                </c:pt>
                <c:pt idx="113">
                  <c:v>33670</c:v>
                </c:pt>
                <c:pt idx="114">
                  <c:v>33677</c:v>
                </c:pt>
                <c:pt idx="115">
                  <c:v>33684</c:v>
                </c:pt>
                <c:pt idx="116">
                  <c:v>33691</c:v>
                </c:pt>
                <c:pt idx="117">
                  <c:v>33698</c:v>
                </c:pt>
                <c:pt idx="118">
                  <c:v>33705</c:v>
                </c:pt>
                <c:pt idx="119">
                  <c:v>33712</c:v>
                </c:pt>
                <c:pt idx="120">
                  <c:v>33719</c:v>
                </c:pt>
                <c:pt idx="121">
                  <c:v>33726</c:v>
                </c:pt>
                <c:pt idx="122">
                  <c:v>33733</c:v>
                </c:pt>
                <c:pt idx="123">
                  <c:v>33740</c:v>
                </c:pt>
                <c:pt idx="124">
                  <c:v>33747</c:v>
                </c:pt>
                <c:pt idx="125">
                  <c:v>33754</c:v>
                </c:pt>
                <c:pt idx="126">
                  <c:v>33761</c:v>
                </c:pt>
                <c:pt idx="127">
                  <c:v>33768</c:v>
                </c:pt>
                <c:pt idx="128">
                  <c:v>33775</c:v>
                </c:pt>
                <c:pt idx="129">
                  <c:v>33782</c:v>
                </c:pt>
                <c:pt idx="130">
                  <c:v>33789</c:v>
                </c:pt>
                <c:pt idx="131">
                  <c:v>33796</c:v>
                </c:pt>
                <c:pt idx="132">
                  <c:v>33803</c:v>
                </c:pt>
                <c:pt idx="133">
                  <c:v>33810</c:v>
                </c:pt>
                <c:pt idx="134">
                  <c:v>33817</c:v>
                </c:pt>
                <c:pt idx="135">
                  <c:v>33824</c:v>
                </c:pt>
                <c:pt idx="136">
                  <c:v>33831</c:v>
                </c:pt>
                <c:pt idx="137">
                  <c:v>33838</c:v>
                </c:pt>
                <c:pt idx="138">
                  <c:v>33845</c:v>
                </c:pt>
                <c:pt idx="139">
                  <c:v>33852</c:v>
                </c:pt>
                <c:pt idx="140">
                  <c:v>33859</c:v>
                </c:pt>
                <c:pt idx="141">
                  <c:v>33866</c:v>
                </c:pt>
                <c:pt idx="142">
                  <c:v>33873</c:v>
                </c:pt>
                <c:pt idx="143">
                  <c:v>33880</c:v>
                </c:pt>
                <c:pt idx="144">
                  <c:v>33887</c:v>
                </c:pt>
                <c:pt idx="145">
                  <c:v>33894</c:v>
                </c:pt>
                <c:pt idx="146">
                  <c:v>33901</c:v>
                </c:pt>
                <c:pt idx="147">
                  <c:v>33908</c:v>
                </c:pt>
                <c:pt idx="148">
                  <c:v>33915</c:v>
                </c:pt>
                <c:pt idx="149">
                  <c:v>33922</c:v>
                </c:pt>
                <c:pt idx="150">
                  <c:v>33929</c:v>
                </c:pt>
                <c:pt idx="151">
                  <c:v>33936</c:v>
                </c:pt>
                <c:pt idx="152">
                  <c:v>33943</c:v>
                </c:pt>
                <c:pt idx="153">
                  <c:v>33950</c:v>
                </c:pt>
                <c:pt idx="154">
                  <c:v>33957</c:v>
                </c:pt>
                <c:pt idx="155">
                  <c:v>33964</c:v>
                </c:pt>
                <c:pt idx="156">
                  <c:v>33971</c:v>
                </c:pt>
                <c:pt idx="157">
                  <c:v>33978</c:v>
                </c:pt>
                <c:pt idx="158">
                  <c:v>33985</c:v>
                </c:pt>
                <c:pt idx="159">
                  <c:v>33992</c:v>
                </c:pt>
                <c:pt idx="160">
                  <c:v>33999</c:v>
                </c:pt>
                <c:pt idx="161">
                  <c:v>34006</c:v>
                </c:pt>
                <c:pt idx="162">
                  <c:v>34013</c:v>
                </c:pt>
                <c:pt idx="163">
                  <c:v>34020</c:v>
                </c:pt>
                <c:pt idx="164">
                  <c:v>34027</c:v>
                </c:pt>
                <c:pt idx="165">
                  <c:v>34034</c:v>
                </c:pt>
                <c:pt idx="166">
                  <c:v>34041</c:v>
                </c:pt>
                <c:pt idx="167">
                  <c:v>34048</c:v>
                </c:pt>
                <c:pt idx="168">
                  <c:v>34055</c:v>
                </c:pt>
                <c:pt idx="169">
                  <c:v>34062</c:v>
                </c:pt>
                <c:pt idx="170">
                  <c:v>34069</c:v>
                </c:pt>
                <c:pt idx="171">
                  <c:v>34076</c:v>
                </c:pt>
                <c:pt idx="172">
                  <c:v>34083</c:v>
                </c:pt>
                <c:pt idx="173">
                  <c:v>34090</c:v>
                </c:pt>
                <c:pt idx="174">
                  <c:v>34097</c:v>
                </c:pt>
                <c:pt idx="175">
                  <c:v>34104</c:v>
                </c:pt>
                <c:pt idx="176">
                  <c:v>34111</c:v>
                </c:pt>
                <c:pt idx="177">
                  <c:v>34118</c:v>
                </c:pt>
                <c:pt idx="178">
                  <c:v>34125</c:v>
                </c:pt>
                <c:pt idx="179">
                  <c:v>34132</c:v>
                </c:pt>
                <c:pt idx="180">
                  <c:v>34139</c:v>
                </c:pt>
                <c:pt idx="181">
                  <c:v>34146</c:v>
                </c:pt>
                <c:pt idx="182">
                  <c:v>34153</c:v>
                </c:pt>
                <c:pt idx="183">
                  <c:v>34160</c:v>
                </c:pt>
                <c:pt idx="184">
                  <c:v>34167</c:v>
                </c:pt>
                <c:pt idx="185">
                  <c:v>34174</c:v>
                </c:pt>
                <c:pt idx="186">
                  <c:v>34181</c:v>
                </c:pt>
                <c:pt idx="187">
                  <c:v>34188</c:v>
                </c:pt>
                <c:pt idx="188">
                  <c:v>34195</c:v>
                </c:pt>
                <c:pt idx="189">
                  <c:v>34202</c:v>
                </c:pt>
                <c:pt idx="190">
                  <c:v>34209</c:v>
                </c:pt>
                <c:pt idx="191">
                  <c:v>34216</c:v>
                </c:pt>
                <c:pt idx="192">
                  <c:v>34223</c:v>
                </c:pt>
                <c:pt idx="193">
                  <c:v>34230</c:v>
                </c:pt>
                <c:pt idx="194">
                  <c:v>34237</c:v>
                </c:pt>
                <c:pt idx="195">
                  <c:v>34244</c:v>
                </c:pt>
                <c:pt idx="196">
                  <c:v>34251</c:v>
                </c:pt>
                <c:pt idx="197">
                  <c:v>34258</c:v>
                </c:pt>
                <c:pt idx="198">
                  <c:v>34265</c:v>
                </c:pt>
                <c:pt idx="199">
                  <c:v>34272</c:v>
                </c:pt>
                <c:pt idx="200">
                  <c:v>34279</c:v>
                </c:pt>
                <c:pt idx="201">
                  <c:v>34286</c:v>
                </c:pt>
                <c:pt idx="202">
                  <c:v>34293</c:v>
                </c:pt>
                <c:pt idx="203">
                  <c:v>34300</c:v>
                </c:pt>
                <c:pt idx="204">
                  <c:v>34307</c:v>
                </c:pt>
                <c:pt idx="205">
                  <c:v>34314</c:v>
                </c:pt>
                <c:pt idx="206">
                  <c:v>34321</c:v>
                </c:pt>
                <c:pt idx="207">
                  <c:v>34328</c:v>
                </c:pt>
                <c:pt idx="208">
                  <c:v>34335</c:v>
                </c:pt>
                <c:pt idx="209">
                  <c:v>34342</c:v>
                </c:pt>
                <c:pt idx="210">
                  <c:v>34349</c:v>
                </c:pt>
                <c:pt idx="211">
                  <c:v>34356</c:v>
                </c:pt>
                <c:pt idx="212">
                  <c:v>34363</c:v>
                </c:pt>
                <c:pt idx="213">
                  <c:v>34370</c:v>
                </c:pt>
                <c:pt idx="214">
                  <c:v>34377</c:v>
                </c:pt>
                <c:pt idx="215">
                  <c:v>34384</c:v>
                </c:pt>
                <c:pt idx="216">
                  <c:v>34391</c:v>
                </c:pt>
                <c:pt idx="217">
                  <c:v>34398</c:v>
                </c:pt>
                <c:pt idx="218">
                  <c:v>34405</c:v>
                </c:pt>
                <c:pt idx="219">
                  <c:v>34412</c:v>
                </c:pt>
                <c:pt idx="220">
                  <c:v>34419</c:v>
                </c:pt>
                <c:pt idx="221">
                  <c:v>34426</c:v>
                </c:pt>
                <c:pt idx="222">
                  <c:v>34433</c:v>
                </c:pt>
                <c:pt idx="223">
                  <c:v>34440</c:v>
                </c:pt>
                <c:pt idx="224">
                  <c:v>34447</c:v>
                </c:pt>
                <c:pt idx="225">
                  <c:v>34454</c:v>
                </c:pt>
                <c:pt idx="226">
                  <c:v>34461</c:v>
                </c:pt>
                <c:pt idx="227">
                  <c:v>34468</c:v>
                </c:pt>
                <c:pt idx="228">
                  <c:v>34475</c:v>
                </c:pt>
                <c:pt idx="229">
                  <c:v>34482</c:v>
                </c:pt>
                <c:pt idx="230">
                  <c:v>34489</c:v>
                </c:pt>
                <c:pt idx="231">
                  <c:v>34496</c:v>
                </c:pt>
                <c:pt idx="232">
                  <c:v>34503</c:v>
                </c:pt>
                <c:pt idx="233">
                  <c:v>34510</c:v>
                </c:pt>
                <c:pt idx="234">
                  <c:v>34517</c:v>
                </c:pt>
                <c:pt idx="235">
                  <c:v>34524</c:v>
                </c:pt>
                <c:pt idx="236">
                  <c:v>34531</c:v>
                </c:pt>
                <c:pt idx="237">
                  <c:v>34538</c:v>
                </c:pt>
                <c:pt idx="238">
                  <c:v>34545</c:v>
                </c:pt>
                <c:pt idx="239">
                  <c:v>34552</c:v>
                </c:pt>
                <c:pt idx="240">
                  <c:v>34559</c:v>
                </c:pt>
                <c:pt idx="241">
                  <c:v>34566</c:v>
                </c:pt>
                <c:pt idx="242">
                  <c:v>34573</c:v>
                </c:pt>
                <c:pt idx="243">
                  <c:v>34580</c:v>
                </c:pt>
                <c:pt idx="244">
                  <c:v>34587</c:v>
                </c:pt>
                <c:pt idx="245">
                  <c:v>34594</c:v>
                </c:pt>
                <c:pt idx="246">
                  <c:v>34601</c:v>
                </c:pt>
                <c:pt idx="247">
                  <c:v>34608</c:v>
                </c:pt>
                <c:pt idx="248">
                  <c:v>34615</c:v>
                </c:pt>
                <c:pt idx="249">
                  <c:v>34622</c:v>
                </c:pt>
                <c:pt idx="250">
                  <c:v>34629</c:v>
                </c:pt>
                <c:pt idx="251">
                  <c:v>34636</c:v>
                </c:pt>
                <c:pt idx="252">
                  <c:v>34643</c:v>
                </c:pt>
                <c:pt idx="253">
                  <c:v>34650</c:v>
                </c:pt>
                <c:pt idx="254">
                  <c:v>34657</c:v>
                </c:pt>
                <c:pt idx="255">
                  <c:v>34664</c:v>
                </c:pt>
                <c:pt idx="256">
                  <c:v>34671</c:v>
                </c:pt>
                <c:pt idx="257">
                  <c:v>34678</c:v>
                </c:pt>
                <c:pt idx="258">
                  <c:v>34685</c:v>
                </c:pt>
                <c:pt idx="259">
                  <c:v>34692</c:v>
                </c:pt>
                <c:pt idx="260">
                  <c:v>34699</c:v>
                </c:pt>
                <c:pt idx="261">
                  <c:v>34706</c:v>
                </c:pt>
                <c:pt idx="262">
                  <c:v>34713</c:v>
                </c:pt>
                <c:pt idx="263">
                  <c:v>34720</c:v>
                </c:pt>
                <c:pt idx="264">
                  <c:v>34727</c:v>
                </c:pt>
                <c:pt idx="265">
                  <c:v>34734</c:v>
                </c:pt>
                <c:pt idx="266">
                  <c:v>34741</c:v>
                </c:pt>
                <c:pt idx="267">
                  <c:v>34748</c:v>
                </c:pt>
                <c:pt idx="268">
                  <c:v>34755</c:v>
                </c:pt>
                <c:pt idx="269">
                  <c:v>34762</c:v>
                </c:pt>
                <c:pt idx="270">
                  <c:v>34769</c:v>
                </c:pt>
                <c:pt idx="271">
                  <c:v>34776</c:v>
                </c:pt>
                <c:pt idx="272">
                  <c:v>34783</c:v>
                </c:pt>
                <c:pt idx="273">
                  <c:v>34790</c:v>
                </c:pt>
                <c:pt idx="274">
                  <c:v>34797</c:v>
                </c:pt>
                <c:pt idx="275">
                  <c:v>34804</c:v>
                </c:pt>
                <c:pt idx="276">
                  <c:v>34811</c:v>
                </c:pt>
                <c:pt idx="277">
                  <c:v>34818</c:v>
                </c:pt>
                <c:pt idx="278">
                  <c:v>34825</c:v>
                </c:pt>
                <c:pt idx="279">
                  <c:v>34832</c:v>
                </c:pt>
                <c:pt idx="280">
                  <c:v>34839</c:v>
                </c:pt>
                <c:pt idx="281">
                  <c:v>34846</c:v>
                </c:pt>
                <c:pt idx="282">
                  <c:v>34853</c:v>
                </c:pt>
                <c:pt idx="283">
                  <c:v>34860</c:v>
                </c:pt>
                <c:pt idx="284">
                  <c:v>34867</c:v>
                </c:pt>
                <c:pt idx="285">
                  <c:v>34874</c:v>
                </c:pt>
                <c:pt idx="286">
                  <c:v>34881</c:v>
                </c:pt>
                <c:pt idx="287">
                  <c:v>34888</c:v>
                </c:pt>
                <c:pt idx="288">
                  <c:v>34895</c:v>
                </c:pt>
                <c:pt idx="289">
                  <c:v>34902</c:v>
                </c:pt>
                <c:pt idx="290">
                  <c:v>34909</c:v>
                </c:pt>
                <c:pt idx="291">
                  <c:v>34916</c:v>
                </c:pt>
                <c:pt idx="292">
                  <c:v>34923</c:v>
                </c:pt>
                <c:pt idx="293">
                  <c:v>34930</c:v>
                </c:pt>
                <c:pt idx="294">
                  <c:v>34937</c:v>
                </c:pt>
                <c:pt idx="295">
                  <c:v>34944</c:v>
                </c:pt>
                <c:pt idx="296">
                  <c:v>34951</c:v>
                </c:pt>
                <c:pt idx="297">
                  <c:v>34958</c:v>
                </c:pt>
                <c:pt idx="298">
                  <c:v>34965</c:v>
                </c:pt>
                <c:pt idx="299">
                  <c:v>34972</c:v>
                </c:pt>
                <c:pt idx="300">
                  <c:v>34979</c:v>
                </c:pt>
                <c:pt idx="301">
                  <c:v>34986</c:v>
                </c:pt>
                <c:pt idx="302">
                  <c:v>34993</c:v>
                </c:pt>
                <c:pt idx="303">
                  <c:v>35000</c:v>
                </c:pt>
                <c:pt idx="304">
                  <c:v>35007</c:v>
                </c:pt>
                <c:pt idx="305">
                  <c:v>35014</c:v>
                </c:pt>
                <c:pt idx="306">
                  <c:v>35021</c:v>
                </c:pt>
                <c:pt idx="307">
                  <c:v>35028</c:v>
                </c:pt>
                <c:pt idx="308">
                  <c:v>35035</c:v>
                </c:pt>
                <c:pt idx="309">
                  <c:v>35042</c:v>
                </c:pt>
                <c:pt idx="310">
                  <c:v>35049</c:v>
                </c:pt>
                <c:pt idx="311">
                  <c:v>35056</c:v>
                </c:pt>
                <c:pt idx="312">
                  <c:v>35063</c:v>
                </c:pt>
                <c:pt idx="313">
                  <c:v>35070</c:v>
                </c:pt>
                <c:pt idx="314">
                  <c:v>35077</c:v>
                </c:pt>
                <c:pt idx="315">
                  <c:v>35084</c:v>
                </c:pt>
                <c:pt idx="316">
                  <c:v>35091</c:v>
                </c:pt>
                <c:pt idx="317">
                  <c:v>35098</c:v>
                </c:pt>
                <c:pt idx="318">
                  <c:v>35105</c:v>
                </c:pt>
                <c:pt idx="319">
                  <c:v>35112</c:v>
                </c:pt>
                <c:pt idx="320">
                  <c:v>35119</c:v>
                </c:pt>
                <c:pt idx="321">
                  <c:v>35126</c:v>
                </c:pt>
                <c:pt idx="322">
                  <c:v>35133</c:v>
                </c:pt>
                <c:pt idx="323">
                  <c:v>35140</c:v>
                </c:pt>
                <c:pt idx="324">
                  <c:v>35147</c:v>
                </c:pt>
                <c:pt idx="325">
                  <c:v>35154</c:v>
                </c:pt>
                <c:pt idx="326">
                  <c:v>35161</c:v>
                </c:pt>
                <c:pt idx="327">
                  <c:v>35168</c:v>
                </c:pt>
                <c:pt idx="328">
                  <c:v>35175</c:v>
                </c:pt>
                <c:pt idx="329">
                  <c:v>35182</c:v>
                </c:pt>
                <c:pt idx="330">
                  <c:v>35189</c:v>
                </c:pt>
                <c:pt idx="331">
                  <c:v>35196</c:v>
                </c:pt>
                <c:pt idx="332">
                  <c:v>35203</c:v>
                </c:pt>
                <c:pt idx="333">
                  <c:v>35210</c:v>
                </c:pt>
                <c:pt idx="334">
                  <c:v>35217</c:v>
                </c:pt>
                <c:pt idx="335">
                  <c:v>35224</c:v>
                </c:pt>
                <c:pt idx="336">
                  <c:v>35231</c:v>
                </c:pt>
                <c:pt idx="337">
                  <c:v>35238</c:v>
                </c:pt>
                <c:pt idx="338">
                  <c:v>35245</c:v>
                </c:pt>
                <c:pt idx="339">
                  <c:v>35252</c:v>
                </c:pt>
                <c:pt idx="340">
                  <c:v>35259</c:v>
                </c:pt>
                <c:pt idx="341">
                  <c:v>35266</c:v>
                </c:pt>
                <c:pt idx="342">
                  <c:v>35273</c:v>
                </c:pt>
                <c:pt idx="343">
                  <c:v>35280</c:v>
                </c:pt>
                <c:pt idx="344">
                  <c:v>35287</c:v>
                </c:pt>
                <c:pt idx="345">
                  <c:v>35294</c:v>
                </c:pt>
                <c:pt idx="346">
                  <c:v>35301</c:v>
                </c:pt>
                <c:pt idx="347">
                  <c:v>35308</c:v>
                </c:pt>
                <c:pt idx="348">
                  <c:v>35315</c:v>
                </c:pt>
                <c:pt idx="349">
                  <c:v>35322</c:v>
                </c:pt>
                <c:pt idx="350">
                  <c:v>35329</c:v>
                </c:pt>
                <c:pt idx="351">
                  <c:v>35336</c:v>
                </c:pt>
                <c:pt idx="352">
                  <c:v>35343</c:v>
                </c:pt>
                <c:pt idx="353">
                  <c:v>35350</c:v>
                </c:pt>
                <c:pt idx="354">
                  <c:v>35357</c:v>
                </c:pt>
                <c:pt idx="355">
                  <c:v>35364</c:v>
                </c:pt>
                <c:pt idx="356">
                  <c:v>35371</c:v>
                </c:pt>
                <c:pt idx="357">
                  <c:v>35378</c:v>
                </c:pt>
                <c:pt idx="358">
                  <c:v>35385</c:v>
                </c:pt>
                <c:pt idx="359">
                  <c:v>35392</c:v>
                </c:pt>
                <c:pt idx="360">
                  <c:v>35399</c:v>
                </c:pt>
                <c:pt idx="361">
                  <c:v>35406</c:v>
                </c:pt>
                <c:pt idx="362">
                  <c:v>35413</c:v>
                </c:pt>
                <c:pt idx="363">
                  <c:v>35420</c:v>
                </c:pt>
                <c:pt idx="364">
                  <c:v>35427</c:v>
                </c:pt>
                <c:pt idx="365">
                  <c:v>35434</c:v>
                </c:pt>
                <c:pt idx="366">
                  <c:v>35441</c:v>
                </c:pt>
                <c:pt idx="367">
                  <c:v>35448</c:v>
                </c:pt>
                <c:pt idx="368">
                  <c:v>35455</c:v>
                </c:pt>
                <c:pt idx="369">
                  <c:v>35462</c:v>
                </c:pt>
                <c:pt idx="370">
                  <c:v>35469</c:v>
                </c:pt>
                <c:pt idx="371">
                  <c:v>35476</c:v>
                </c:pt>
                <c:pt idx="372">
                  <c:v>35483</c:v>
                </c:pt>
                <c:pt idx="373">
                  <c:v>35490</c:v>
                </c:pt>
                <c:pt idx="374">
                  <c:v>35497</c:v>
                </c:pt>
                <c:pt idx="375">
                  <c:v>35504</c:v>
                </c:pt>
                <c:pt idx="376">
                  <c:v>35511</c:v>
                </c:pt>
                <c:pt idx="377">
                  <c:v>35518</c:v>
                </c:pt>
                <c:pt idx="378">
                  <c:v>35525</c:v>
                </c:pt>
                <c:pt idx="379">
                  <c:v>35532</c:v>
                </c:pt>
                <c:pt idx="380">
                  <c:v>35539</c:v>
                </c:pt>
                <c:pt idx="381">
                  <c:v>35546</c:v>
                </c:pt>
                <c:pt idx="382">
                  <c:v>35553</c:v>
                </c:pt>
                <c:pt idx="383">
                  <c:v>35560</c:v>
                </c:pt>
                <c:pt idx="384">
                  <c:v>35567</c:v>
                </c:pt>
                <c:pt idx="385">
                  <c:v>35574</c:v>
                </c:pt>
                <c:pt idx="386">
                  <c:v>35581</c:v>
                </c:pt>
                <c:pt idx="387">
                  <c:v>35588</c:v>
                </c:pt>
                <c:pt idx="388">
                  <c:v>35595</c:v>
                </c:pt>
                <c:pt idx="389">
                  <c:v>35602</c:v>
                </c:pt>
                <c:pt idx="390">
                  <c:v>35609</c:v>
                </c:pt>
                <c:pt idx="391">
                  <c:v>35616</c:v>
                </c:pt>
                <c:pt idx="392">
                  <c:v>35623</c:v>
                </c:pt>
                <c:pt idx="393">
                  <c:v>35630</c:v>
                </c:pt>
                <c:pt idx="394">
                  <c:v>35637</c:v>
                </c:pt>
                <c:pt idx="395">
                  <c:v>35644</c:v>
                </c:pt>
                <c:pt idx="396">
                  <c:v>35651</c:v>
                </c:pt>
                <c:pt idx="397">
                  <c:v>35658</c:v>
                </c:pt>
                <c:pt idx="398">
                  <c:v>35665</c:v>
                </c:pt>
                <c:pt idx="399">
                  <c:v>35672</c:v>
                </c:pt>
                <c:pt idx="400">
                  <c:v>35679</c:v>
                </c:pt>
                <c:pt idx="401">
                  <c:v>35686</c:v>
                </c:pt>
                <c:pt idx="402">
                  <c:v>35693</c:v>
                </c:pt>
                <c:pt idx="403">
                  <c:v>35700</c:v>
                </c:pt>
                <c:pt idx="404">
                  <c:v>35707</c:v>
                </c:pt>
                <c:pt idx="405">
                  <c:v>35714</c:v>
                </c:pt>
                <c:pt idx="406">
                  <c:v>35721</c:v>
                </c:pt>
                <c:pt idx="407">
                  <c:v>35728</c:v>
                </c:pt>
                <c:pt idx="408">
                  <c:v>35735</c:v>
                </c:pt>
                <c:pt idx="409">
                  <c:v>35742</c:v>
                </c:pt>
                <c:pt idx="410">
                  <c:v>35749</c:v>
                </c:pt>
                <c:pt idx="411">
                  <c:v>35756</c:v>
                </c:pt>
                <c:pt idx="412">
                  <c:v>35763</c:v>
                </c:pt>
                <c:pt idx="413">
                  <c:v>35770</c:v>
                </c:pt>
                <c:pt idx="414">
                  <c:v>35777</c:v>
                </c:pt>
                <c:pt idx="415">
                  <c:v>35784</c:v>
                </c:pt>
                <c:pt idx="416">
                  <c:v>35791</c:v>
                </c:pt>
                <c:pt idx="417">
                  <c:v>35798</c:v>
                </c:pt>
                <c:pt idx="418">
                  <c:v>35805</c:v>
                </c:pt>
                <c:pt idx="419">
                  <c:v>35812</c:v>
                </c:pt>
                <c:pt idx="420">
                  <c:v>35819</c:v>
                </c:pt>
                <c:pt idx="421">
                  <c:v>35826</c:v>
                </c:pt>
                <c:pt idx="422">
                  <c:v>35833</c:v>
                </c:pt>
                <c:pt idx="423">
                  <c:v>35840</c:v>
                </c:pt>
                <c:pt idx="424">
                  <c:v>35847</c:v>
                </c:pt>
                <c:pt idx="425">
                  <c:v>35854</c:v>
                </c:pt>
                <c:pt idx="426">
                  <c:v>35861</c:v>
                </c:pt>
                <c:pt idx="427">
                  <c:v>35868</c:v>
                </c:pt>
                <c:pt idx="428">
                  <c:v>35875</c:v>
                </c:pt>
                <c:pt idx="429">
                  <c:v>35882</c:v>
                </c:pt>
                <c:pt idx="430">
                  <c:v>35889</c:v>
                </c:pt>
                <c:pt idx="431">
                  <c:v>35896</c:v>
                </c:pt>
                <c:pt idx="432">
                  <c:v>35903</c:v>
                </c:pt>
                <c:pt idx="433">
                  <c:v>35910</c:v>
                </c:pt>
                <c:pt idx="434">
                  <c:v>35917</c:v>
                </c:pt>
                <c:pt idx="435">
                  <c:v>35924</c:v>
                </c:pt>
                <c:pt idx="436">
                  <c:v>35931</c:v>
                </c:pt>
                <c:pt idx="437">
                  <c:v>35938</c:v>
                </c:pt>
                <c:pt idx="438">
                  <c:v>35945</c:v>
                </c:pt>
                <c:pt idx="439">
                  <c:v>35952</c:v>
                </c:pt>
                <c:pt idx="440">
                  <c:v>35959</c:v>
                </c:pt>
                <c:pt idx="441">
                  <c:v>35966</c:v>
                </c:pt>
                <c:pt idx="442">
                  <c:v>35973</c:v>
                </c:pt>
                <c:pt idx="443">
                  <c:v>35980</c:v>
                </c:pt>
                <c:pt idx="444">
                  <c:v>35987</c:v>
                </c:pt>
                <c:pt idx="445">
                  <c:v>35994</c:v>
                </c:pt>
                <c:pt idx="446">
                  <c:v>36001</c:v>
                </c:pt>
                <c:pt idx="447">
                  <c:v>36008</c:v>
                </c:pt>
                <c:pt idx="448">
                  <c:v>36015</c:v>
                </c:pt>
                <c:pt idx="449">
                  <c:v>36022</c:v>
                </c:pt>
                <c:pt idx="450">
                  <c:v>36029</c:v>
                </c:pt>
                <c:pt idx="451">
                  <c:v>36036</c:v>
                </c:pt>
                <c:pt idx="452">
                  <c:v>36043</c:v>
                </c:pt>
                <c:pt idx="453">
                  <c:v>36050</c:v>
                </c:pt>
                <c:pt idx="454">
                  <c:v>36057</c:v>
                </c:pt>
                <c:pt idx="455">
                  <c:v>36064</c:v>
                </c:pt>
                <c:pt idx="456">
                  <c:v>36071</c:v>
                </c:pt>
                <c:pt idx="457">
                  <c:v>36078</c:v>
                </c:pt>
                <c:pt idx="458">
                  <c:v>36085</c:v>
                </c:pt>
                <c:pt idx="459">
                  <c:v>36092</c:v>
                </c:pt>
                <c:pt idx="460">
                  <c:v>36099</c:v>
                </c:pt>
                <c:pt idx="461">
                  <c:v>36106</c:v>
                </c:pt>
                <c:pt idx="462">
                  <c:v>36113</c:v>
                </c:pt>
                <c:pt idx="463">
                  <c:v>36120</c:v>
                </c:pt>
                <c:pt idx="464">
                  <c:v>36127</c:v>
                </c:pt>
                <c:pt idx="465">
                  <c:v>36134</c:v>
                </c:pt>
                <c:pt idx="466">
                  <c:v>36141</c:v>
                </c:pt>
                <c:pt idx="467">
                  <c:v>36148</c:v>
                </c:pt>
                <c:pt idx="468">
                  <c:v>36155</c:v>
                </c:pt>
                <c:pt idx="469">
                  <c:v>36162</c:v>
                </c:pt>
                <c:pt idx="470">
                  <c:v>36169</c:v>
                </c:pt>
                <c:pt idx="471">
                  <c:v>36176</c:v>
                </c:pt>
                <c:pt idx="472">
                  <c:v>36183</c:v>
                </c:pt>
                <c:pt idx="473">
                  <c:v>36190</c:v>
                </c:pt>
                <c:pt idx="474">
                  <c:v>36197</c:v>
                </c:pt>
                <c:pt idx="475">
                  <c:v>36204</c:v>
                </c:pt>
                <c:pt idx="476">
                  <c:v>36211</c:v>
                </c:pt>
                <c:pt idx="477">
                  <c:v>36218</c:v>
                </c:pt>
                <c:pt idx="478">
                  <c:v>36225</c:v>
                </c:pt>
                <c:pt idx="479">
                  <c:v>36232</c:v>
                </c:pt>
                <c:pt idx="480">
                  <c:v>36239</c:v>
                </c:pt>
                <c:pt idx="481">
                  <c:v>36246</c:v>
                </c:pt>
                <c:pt idx="482">
                  <c:v>36253</c:v>
                </c:pt>
                <c:pt idx="483">
                  <c:v>36260</c:v>
                </c:pt>
                <c:pt idx="484">
                  <c:v>36267</c:v>
                </c:pt>
                <c:pt idx="485">
                  <c:v>36274</c:v>
                </c:pt>
                <c:pt idx="486">
                  <c:v>36281</c:v>
                </c:pt>
                <c:pt idx="487">
                  <c:v>36288</c:v>
                </c:pt>
                <c:pt idx="488">
                  <c:v>36295</c:v>
                </c:pt>
                <c:pt idx="489">
                  <c:v>36302</c:v>
                </c:pt>
                <c:pt idx="490">
                  <c:v>36309</c:v>
                </c:pt>
                <c:pt idx="491">
                  <c:v>36316</c:v>
                </c:pt>
                <c:pt idx="492">
                  <c:v>36323</c:v>
                </c:pt>
                <c:pt idx="493">
                  <c:v>36330</c:v>
                </c:pt>
                <c:pt idx="494">
                  <c:v>36337</c:v>
                </c:pt>
                <c:pt idx="495">
                  <c:v>36344</c:v>
                </c:pt>
                <c:pt idx="496">
                  <c:v>36351</c:v>
                </c:pt>
                <c:pt idx="497">
                  <c:v>36358</c:v>
                </c:pt>
                <c:pt idx="498">
                  <c:v>36365</c:v>
                </c:pt>
                <c:pt idx="499">
                  <c:v>36372</c:v>
                </c:pt>
                <c:pt idx="500">
                  <c:v>36379</c:v>
                </c:pt>
                <c:pt idx="501">
                  <c:v>36386</c:v>
                </c:pt>
                <c:pt idx="502">
                  <c:v>36393</c:v>
                </c:pt>
                <c:pt idx="503">
                  <c:v>36400</c:v>
                </c:pt>
                <c:pt idx="504">
                  <c:v>36407</c:v>
                </c:pt>
                <c:pt idx="505">
                  <c:v>36414</c:v>
                </c:pt>
                <c:pt idx="506">
                  <c:v>36421</c:v>
                </c:pt>
                <c:pt idx="507">
                  <c:v>36428</c:v>
                </c:pt>
                <c:pt idx="508">
                  <c:v>36435</c:v>
                </c:pt>
                <c:pt idx="509">
                  <c:v>36442</c:v>
                </c:pt>
                <c:pt idx="510">
                  <c:v>36449</c:v>
                </c:pt>
                <c:pt idx="511">
                  <c:v>36456</c:v>
                </c:pt>
                <c:pt idx="512">
                  <c:v>36463</c:v>
                </c:pt>
                <c:pt idx="513">
                  <c:v>36470</c:v>
                </c:pt>
                <c:pt idx="514">
                  <c:v>36477</c:v>
                </c:pt>
                <c:pt idx="515">
                  <c:v>36484</c:v>
                </c:pt>
                <c:pt idx="516">
                  <c:v>36491</c:v>
                </c:pt>
                <c:pt idx="517">
                  <c:v>36498</c:v>
                </c:pt>
                <c:pt idx="518">
                  <c:v>36505</c:v>
                </c:pt>
                <c:pt idx="519">
                  <c:v>36512</c:v>
                </c:pt>
                <c:pt idx="520">
                  <c:v>36519</c:v>
                </c:pt>
                <c:pt idx="521">
                  <c:v>36526</c:v>
                </c:pt>
                <c:pt idx="522">
                  <c:v>36533</c:v>
                </c:pt>
                <c:pt idx="523">
                  <c:v>36540</c:v>
                </c:pt>
                <c:pt idx="524">
                  <c:v>36547</c:v>
                </c:pt>
                <c:pt idx="525">
                  <c:v>36554</c:v>
                </c:pt>
                <c:pt idx="526">
                  <c:v>36561</c:v>
                </c:pt>
                <c:pt idx="527">
                  <c:v>36568</c:v>
                </c:pt>
                <c:pt idx="528">
                  <c:v>36575</c:v>
                </c:pt>
                <c:pt idx="529">
                  <c:v>36582</c:v>
                </c:pt>
                <c:pt idx="530">
                  <c:v>36589</c:v>
                </c:pt>
                <c:pt idx="531">
                  <c:v>36596</c:v>
                </c:pt>
                <c:pt idx="532">
                  <c:v>36603</c:v>
                </c:pt>
                <c:pt idx="533">
                  <c:v>36610</c:v>
                </c:pt>
                <c:pt idx="534">
                  <c:v>36617</c:v>
                </c:pt>
                <c:pt idx="535">
                  <c:v>36624</c:v>
                </c:pt>
                <c:pt idx="536">
                  <c:v>36631</c:v>
                </c:pt>
                <c:pt idx="537">
                  <c:v>36638</c:v>
                </c:pt>
                <c:pt idx="538">
                  <c:v>36645</c:v>
                </c:pt>
                <c:pt idx="539">
                  <c:v>36652</c:v>
                </c:pt>
                <c:pt idx="540">
                  <c:v>36659</c:v>
                </c:pt>
                <c:pt idx="541">
                  <c:v>36666</c:v>
                </c:pt>
                <c:pt idx="542">
                  <c:v>36673</c:v>
                </c:pt>
                <c:pt idx="543">
                  <c:v>36680</c:v>
                </c:pt>
                <c:pt idx="544">
                  <c:v>36687</c:v>
                </c:pt>
                <c:pt idx="545">
                  <c:v>36694</c:v>
                </c:pt>
                <c:pt idx="546">
                  <c:v>36701</c:v>
                </c:pt>
                <c:pt idx="547">
                  <c:v>36708</c:v>
                </c:pt>
                <c:pt idx="548">
                  <c:v>36715</c:v>
                </c:pt>
                <c:pt idx="549">
                  <c:v>36722</c:v>
                </c:pt>
                <c:pt idx="550">
                  <c:v>36729</c:v>
                </c:pt>
                <c:pt idx="551">
                  <c:v>36736</c:v>
                </c:pt>
                <c:pt idx="552">
                  <c:v>36743</c:v>
                </c:pt>
                <c:pt idx="553">
                  <c:v>36750</c:v>
                </c:pt>
                <c:pt idx="554">
                  <c:v>36757</c:v>
                </c:pt>
                <c:pt idx="555">
                  <c:v>36764</c:v>
                </c:pt>
                <c:pt idx="556">
                  <c:v>36771</c:v>
                </c:pt>
                <c:pt idx="557">
                  <c:v>36778</c:v>
                </c:pt>
                <c:pt idx="558">
                  <c:v>36785</c:v>
                </c:pt>
                <c:pt idx="559">
                  <c:v>36792</c:v>
                </c:pt>
                <c:pt idx="560">
                  <c:v>36799</c:v>
                </c:pt>
                <c:pt idx="561">
                  <c:v>36806</c:v>
                </c:pt>
                <c:pt idx="562">
                  <c:v>36813</c:v>
                </c:pt>
                <c:pt idx="563">
                  <c:v>36820</c:v>
                </c:pt>
                <c:pt idx="564">
                  <c:v>36827</c:v>
                </c:pt>
                <c:pt idx="565">
                  <c:v>36834</c:v>
                </c:pt>
                <c:pt idx="566">
                  <c:v>36841</c:v>
                </c:pt>
                <c:pt idx="567">
                  <c:v>36848</c:v>
                </c:pt>
                <c:pt idx="568">
                  <c:v>36855</c:v>
                </c:pt>
                <c:pt idx="569">
                  <c:v>36862</c:v>
                </c:pt>
                <c:pt idx="570">
                  <c:v>36869</c:v>
                </c:pt>
                <c:pt idx="571">
                  <c:v>36876</c:v>
                </c:pt>
                <c:pt idx="572">
                  <c:v>36883</c:v>
                </c:pt>
                <c:pt idx="573">
                  <c:v>36890</c:v>
                </c:pt>
                <c:pt idx="574">
                  <c:v>36897</c:v>
                </c:pt>
                <c:pt idx="575">
                  <c:v>36904</c:v>
                </c:pt>
                <c:pt idx="576">
                  <c:v>36911</c:v>
                </c:pt>
                <c:pt idx="577">
                  <c:v>36918</c:v>
                </c:pt>
                <c:pt idx="578">
                  <c:v>36925</c:v>
                </c:pt>
                <c:pt idx="579">
                  <c:v>36932</c:v>
                </c:pt>
                <c:pt idx="580">
                  <c:v>36939</c:v>
                </c:pt>
                <c:pt idx="581">
                  <c:v>36946</c:v>
                </c:pt>
                <c:pt idx="582">
                  <c:v>36953</c:v>
                </c:pt>
                <c:pt idx="583">
                  <c:v>36960</c:v>
                </c:pt>
                <c:pt idx="584">
                  <c:v>36967</c:v>
                </c:pt>
                <c:pt idx="585">
                  <c:v>36974</c:v>
                </c:pt>
                <c:pt idx="586">
                  <c:v>36981</c:v>
                </c:pt>
                <c:pt idx="587">
                  <c:v>36988</c:v>
                </c:pt>
                <c:pt idx="588">
                  <c:v>36995</c:v>
                </c:pt>
                <c:pt idx="589">
                  <c:v>37002</c:v>
                </c:pt>
                <c:pt idx="590">
                  <c:v>37009</c:v>
                </c:pt>
                <c:pt idx="591">
                  <c:v>37016</c:v>
                </c:pt>
                <c:pt idx="592">
                  <c:v>37023</c:v>
                </c:pt>
                <c:pt idx="593">
                  <c:v>37030</c:v>
                </c:pt>
                <c:pt idx="594">
                  <c:v>37037</c:v>
                </c:pt>
                <c:pt idx="595">
                  <c:v>37044</c:v>
                </c:pt>
                <c:pt idx="596">
                  <c:v>37051</c:v>
                </c:pt>
                <c:pt idx="597">
                  <c:v>37058</c:v>
                </c:pt>
                <c:pt idx="598">
                  <c:v>37065</c:v>
                </c:pt>
                <c:pt idx="599">
                  <c:v>37072</c:v>
                </c:pt>
                <c:pt idx="600">
                  <c:v>37079</c:v>
                </c:pt>
                <c:pt idx="601">
                  <c:v>37086</c:v>
                </c:pt>
                <c:pt idx="602">
                  <c:v>37093</c:v>
                </c:pt>
                <c:pt idx="603">
                  <c:v>37100</c:v>
                </c:pt>
                <c:pt idx="604">
                  <c:v>37107</c:v>
                </c:pt>
                <c:pt idx="605">
                  <c:v>37114</c:v>
                </c:pt>
                <c:pt idx="606">
                  <c:v>37121</c:v>
                </c:pt>
                <c:pt idx="607">
                  <c:v>37128</c:v>
                </c:pt>
                <c:pt idx="608">
                  <c:v>37135</c:v>
                </c:pt>
                <c:pt idx="609">
                  <c:v>37142</c:v>
                </c:pt>
                <c:pt idx="610">
                  <c:v>37149</c:v>
                </c:pt>
                <c:pt idx="611">
                  <c:v>37156</c:v>
                </c:pt>
                <c:pt idx="612">
                  <c:v>37163</c:v>
                </c:pt>
                <c:pt idx="613">
                  <c:v>37170</c:v>
                </c:pt>
                <c:pt idx="614">
                  <c:v>37177</c:v>
                </c:pt>
                <c:pt idx="615">
                  <c:v>37184</c:v>
                </c:pt>
                <c:pt idx="616">
                  <c:v>37191</c:v>
                </c:pt>
                <c:pt idx="617">
                  <c:v>37198</c:v>
                </c:pt>
                <c:pt idx="618">
                  <c:v>37205</c:v>
                </c:pt>
                <c:pt idx="619">
                  <c:v>37212</c:v>
                </c:pt>
                <c:pt idx="620">
                  <c:v>37219</c:v>
                </c:pt>
                <c:pt idx="621">
                  <c:v>37226</c:v>
                </c:pt>
                <c:pt idx="622">
                  <c:v>37233</c:v>
                </c:pt>
                <c:pt idx="623">
                  <c:v>37240</c:v>
                </c:pt>
                <c:pt idx="624">
                  <c:v>37247</c:v>
                </c:pt>
                <c:pt idx="625">
                  <c:v>37254</c:v>
                </c:pt>
                <c:pt idx="626">
                  <c:v>37261</c:v>
                </c:pt>
                <c:pt idx="627">
                  <c:v>37268</c:v>
                </c:pt>
                <c:pt idx="628">
                  <c:v>37275</c:v>
                </c:pt>
                <c:pt idx="629">
                  <c:v>37282</c:v>
                </c:pt>
                <c:pt idx="630">
                  <c:v>37289</c:v>
                </c:pt>
                <c:pt idx="631">
                  <c:v>37296</c:v>
                </c:pt>
                <c:pt idx="632">
                  <c:v>37303</c:v>
                </c:pt>
                <c:pt idx="633">
                  <c:v>37310</c:v>
                </c:pt>
                <c:pt idx="634">
                  <c:v>37317</c:v>
                </c:pt>
                <c:pt idx="635">
                  <c:v>37324</c:v>
                </c:pt>
                <c:pt idx="636">
                  <c:v>37331</c:v>
                </c:pt>
                <c:pt idx="637">
                  <c:v>37338</c:v>
                </c:pt>
                <c:pt idx="638">
                  <c:v>37345</c:v>
                </c:pt>
                <c:pt idx="639">
                  <c:v>37352</c:v>
                </c:pt>
                <c:pt idx="640">
                  <c:v>37359</c:v>
                </c:pt>
                <c:pt idx="641">
                  <c:v>37366</c:v>
                </c:pt>
                <c:pt idx="642">
                  <c:v>37373</c:v>
                </c:pt>
                <c:pt idx="643">
                  <c:v>37380</c:v>
                </c:pt>
                <c:pt idx="644">
                  <c:v>37387</c:v>
                </c:pt>
                <c:pt idx="645">
                  <c:v>37394</c:v>
                </c:pt>
                <c:pt idx="646">
                  <c:v>37401</c:v>
                </c:pt>
                <c:pt idx="647">
                  <c:v>37408</c:v>
                </c:pt>
                <c:pt idx="648">
                  <c:v>37415</c:v>
                </c:pt>
                <c:pt idx="649">
                  <c:v>37422</c:v>
                </c:pt>
                <c:pt idx="650">
                  <c:v>37429</c:v>
                </c:pt>
                <c:pt idx="651">
                  <c:v>37436</c:v>
                </c:pt>
                <c:pt idx="652">
                  <c:v>37443</c:v>
                </c:pt>
                <c:pt idx="653">
                  <c:v>37450</c:v>
                </c:pt>
                <c:pt idx="654">
                  <c:v>37457</c:v>
                </c:pt>
                <c:pt idx="655">
                  <c:v>37464</c:v>
                </c:pt>
                <c:pt idx="656">
                  <c:v>37471</c:v>
                </c:pt>
                <c:pt idx="657">
                  <c:v>37478</c:v>
                </c:pt>
                <c:pt idx="658">
                  <c:v>37485</c:v>
                </c:pt>
                <c:pt idx="659">
                  <c:v>37492</c:v>
                </c:pt>
                <c:pt idx="660">
                  <c:v>37499</c:v>
                </c:pt>
                <c:pt idx="661">
                  <c:v>37506</c:v>
                </c:pt>
                <c:pt idx="662">
                  <c:v>37513</c:v>
                </c:pt>
                <c:pt idx="663">
                  <c:v>37520</c:v>
                </c:pt>
                <c:pt idx="664">
                  <c:v>37527</c:v>
                </c:pt>
                <c:pt idx="665">
                  <c:v>37534</c:v>
                </c:pt>
                <c:pt idx="666">
                  <c:v>37541</c:v>
                </c:pt>
                <c:pt idx="667">
                  <c:v>37548</c:v>
                </c:pt>
                <c:pt idx="668">
                  <c:v>37555</c:v>
                </c:pt>
                <c:pt idx="669">
                  <c:v>37562</c:v>
                </c:pt>
                <c:pt idx="670">
                  <c:v>37569</c:v>
                </c:pt>
                <c:pt idx="671">
                  <c:v>37576</c:v>
                </c:pt>
                <c:pt idx="672">
                  <c:v>37583</c:v>
                </c:pt>
                <c:pt idx="673">
                  <c:v>37590</c:v>
                </c:pt>
                <c:pt idx="674">
                  <c:v>37597</c:v>
                </c:pt>
                <c:pt idx="675">
                  <c:v>37604</c:v>
                </c:pt>
                <c:pt idx="676">
                  <c:v>37611</c:v>
                </c:pt>
                <c:pt idx="677">
                  <c:v>37618</c:v>
                </c:pt>
                <c:pt idx="678">
                  <c:v>37625</c:v>
                </c:pt>
                <c:pt idx="679">
                  <c:v>37632</c:v>
                </c:pt>
                <c:pt idx="680">
                  <c:v>37639</c:v>
                </c:pt>
                <c:pt idx="681">
                  <c:v>37646</c:v>
                </c:pt>
                <c:pt idx="682">
                  <c:v>37653</c:v>
                </c:pt>
                <c:pt idx="683">
                  <c:v>37660</c:v>
                </c:pt>
                <c:pt idx="684">
                  <c:v>37667</c:v>
                </c:pt>
                <c:pt idx="685">
                  <c:v>37674</c:v>
                </c:pt>
                <c:pt idx="686">
                  <c:v>37681</c:v>
                </c:pt>
                <c:pt idx="687">
                  <c:v>37688</c:v>
                </c:pt>
                <c:pt idx="688">
                  <c:v>37695</c:v>
                </c:pt>
                <c:pt idx="689">
                  <c:v>37702</c:v>
                </c:pt>
                <c:pt idx="690">
                  <c:v>37709</c:v>
                </c:pt>
                <c:pt idx="691">
                  <c:v>37716</c:v>
                </c:pt>
                <c:pt idx="692">
                  <c:v>37723</c:v>
                </c:pt>
                <c:pt idx="693">
                  <c:v>37730</c:v>
                </c:pt>
                <c:pt idx="694">
                  <c:v>37737</c:v>
                </c:pt>
                <c:pt idx="695">
                  <c:v>37744</c:v>
                </c:pt>
                <c:pt idx="696">
                  <c:v>37751</c:v>
                </c:pt>
                <c:pt idx="697">
                  <c:v>37758</c:v>
                </c:pt>
                <c:pt idx="698">
                  <c:v>37765</c:v>
                </c:pt>
                <c:pt idx="699">
                  <c:v>37772</c:v>
                </c:pt>
                <c:pt idx="700">
                  <c:v>37779</c:v>
                </c:pt>
                <c:pt idx="701">
                  <c:v>37786</c:v>
                </c:pt>
                <c:pt idx="702">
                  <c:v>37793</c:v>
                </c:pt>
                <c:pt idx="703">
                  <c:v>37800</c:v>
                </c:pt>
                <c:pt idx="704">
                  <c:v>37807</c:v>
                </c:pt>
                <c:pt idx="705">
                  <c:v>37814</c:v>
                </c:pt>
                <c:pt idx="706">
                  <c:v>37821</c:v>
                </c:pt>
                <c:pt idx="707">
                  <c:v>37828</c:v>
                </c:pt>
                <c:pt idx="708">
                  <c:v>37835</c:v>
                </c:pt>
                <c:pt idx="709">
                  <c:v>37842</c:v>
                </c:pt>
                <c:pt idx="710">
                  <c:v>37849</c:v>
                </c:pt>
                <c:pt idx="711">
                  <c:v>37856</c:v>
                </c:pt>
                <c:pt idx="712">
                  <c:v>37863</c:v>
                </c:pt>
                <c:pt idx="713">
                  <c:v>37870</c:v>
                </c:pt>
                <c:pt idx="714">
                  <c:v>37877</c:v>
                </c:pt>
                <c:pt idx="715">
                  <c:v>37884</c:v>
                </c:pt>
                <c:pt idx="716">
                  <c:v>37891</c:v>
                </c:pt>
                <c:pt idx="717">
                  <c:v>37898</c:v>
                </c:pt>
                <c:pt idx="718">
                  <c:v>37905</c:v>
                </c:pt>
                <c:pt idx="719">
                  <c:v>37912</c:v>
                </c:pt>
                <c:pt idx="720">
                  <c:v>37919</c:v>
                </c:pt>
                <c:pt idx="721">
                  <c:v>37926</c:v>
                </c:pt>
                <c:pt idx="722">
                  <c:v>37933</c:v>
                </c:pt>
                <c:pt idx="723">
                  <c:v>37940</c:v>
                </c:pt>
                <c:pt idx="724">
                  <c:v>37947</c:v>
                </c:pt>
                <c:pt idx="725">
                  <c:v>37954</c:v>
                </c:pt>
                <c:pt idx="726">
                  <c:v>37961</c:v>
                </c:pt>
                <c:pt idx="727">
                  <c:v>37968</c:v>
                </c:pt>
                <c:pt idx="728">
                  <c:v>37975</c:v>
                </c:pt>
                <c:pt idx="729">
                  <c:v>37982</c:v>
                </c:pt>
                <c:pt idx="730">
                  <c:v>37989</c:v>
                </c:pt>
                <c:pt idx="731">
                  <c:v>37996</c:v>
                </c:pt>
                <c:pt idx="732">
                  <c:v>38003</c:v>
                </c:pt>
                <c:pt idx="733">
                  <c:v>38010</c:v>
                </c:pt>
                <c:pt idx="734">
                  <c:v>38017</c:v>
                </c:pt>
                <c:pt idx="735">
                  <c:v>38024</c:v>
                </c:pt>
                <c:pt idx="736">
                  <c:v>38031</c:v>
                </c:pt>
                <c:pt idx="737">
                  <c:v>38038</c:v>
                </c:pt>
                <c:pt idx="738">
                  <c:v>38045</c:v>
                </c:pt>
                <c:pt idx="739">
                  <c:v>38052</c:v>
                </c:pt>
                <c:pt idx="740">
                  <c:v>38059</c:v>
                </c:pt>
                <c:pt idx="741">
                  <c:v>38066</c:v>
                </c:pt>
                <c:pt idx="742">
                  <c:v>38073</c:v>
                </c:pt>
                <c:pt idx="743">
                  <c:v>38080</c:v>
                </c:pt>
                <c:pt idx="744">
                  <c:v>38087</c:v>
                </c:pt>
                <c:pt idx="745">
                  <c:v>38094</c:v>
                </c:pt>
                <c:pt idx="746">
                  <c:v>38101</c:v>
                </c:pt>
                <c:pt idx="747">
                  <c:v>38108</c:v>
                </c:pt>
                <c:pt idx="748">
                  <c:v>38115</c:v>
                </c:pt>
                <c:pt idx="749">
                  <c:v>38122</c:v>
                </c:pt>
                <c:pt idx="750">
                  <c:v>38129</c:v>
                </c:pt>
                <c:pt idx="751">
                  <c:v>38136</c:v>
                </c:pt>
                <c:pt idx="752">
                  <c:v>38143</c:v>
                </c:pt>
                <c:pt idx="753">
                  <c:v>38150</c:v>
                </c:pt>
                <c:pt idx="754">
                  <c:v>38157</c:v>
                </c:pt>
                <c:pt idx="755">
                  <c:v>38164</c:v>
                </c:pt>
                <c:pt idx="756">
                  <c:v>38171</c:v>
                </c:pt>
                <c:pt idx="757">
                  <c:v>38178</c:v>
                </c:pt>
                <c:pt idx="758">
                  <c:v>38185</c:v>
                </c:pt>
                <c:pt idx="759">
                  <c:v>38192</c:v>
                </c:pt>
                <c:pt idx="760">
                  <c:v>38199</c:v>
                </c:pt>
                <c:pt idx="761">
                  <c:v>38206</c:v>
                </c:pt>
                <c:pt idx="762">
                  <c:v>38213</c:v>
                </c:pt>
                <c:pt idx="763">
                  <c:v>38220</c:v>
                </c:pt>
                <c:pt idx="764">
                  <c:v>38227</c:v>
                </c:pt>
                <c:pt idx="765">
                  <c:v>38234</c:v>
                </c:pt>
                <c:pt idx="766">
                  <c:v>38241</c:v>
                </c:pt>
                <c:pt idx="767">
                  <c:v>38248</c:v>
                </c:pt>
                <c:pt idx="768">
                  <c:v>38255</c:v>
                </c:pt>
                <c:pt idx="769">
                  <c:v>38262</c:v>
                </c:pt>
                <c:pt idx="770">
                  <c:v>38269</c:v>
                </c:pt>
                <c:pt idx="771">
                  <c:v>38276</c:v>
                </c:pt>
                <c:pt idx="772">
                  <c:v>38283</c:v>
                </c:pt>
                <c:pt idx="773">
                  <c:v>38290</c:v>
                </c:pt>
                <c:pt idx="774">
                  <c:v>38297</c:v>
                </c:pt>
                <c:pt idx="775">
                  <c:v>38304</c:v>
                </c:pt>
                <c:pt idx="776">
                  <c:v>38311</c:v>
                </c:pt>
                <c:pt idx="777">
                  <c:v>38318</c:v>
                </c:pt>
                <c:pt idx="778">
                  <c:v>38325</c:v>
                </c:pt>
                <c:pt idx="779">
                  <c:v>38332</c:v>
                </c:pt>
                <c:pt idx="780">
                  <c:v>38339</c:v>
                </c:pt>
                <c:pt idx="781">
                  <c:v>38346</c:v>
                </c:pt>
                <c:pt idx="782">
                  <c:v>38353</c:v>
                </c:pt>
                <c:pt idx="783">
                  <c:v>38360</c:v>
                </c:pt>
                <c:pt idx="784">
                  <c:v>38367</c:v>
                </c:pt>
                <c:pt idx="785">
                  <c:v>38374</c:v>
                </c:pt>
                <c:pt idx="786">
                  <c:v>38381</c:v>
                </c:pt>
                <c:pt idx="787">
                  <c:v>38388</c:v>
                </c:pt>
                <c:pt idx="788">
                  <c:v>38395</c:v>
                </c:pt>
                <c:pt idx="789">
                  <c:v>38402</c:v>
                </c:pt>
                <c:pt idx="790">
                  <c:v>38409</c:v>
                </c:pt>
                <c:pt idx="791">
                  <c:v>38416</c:v>
                </c:pt>
                <c:pt idx="792">
                  <c:v>38423</c:v>
                </c:pt>
                <c:pt idx="793">
                  <c:v>38430</c:v>
                </c:pt>
                <c:pt idx="794">
                  <c:v>38437</c:v>
                </c:pt>
                <c:pt idx="795">
                  <c:v>38444</c:v>
                </c:pt>
                <c:pt idx="796">
                  <c:v>38451</c:v>
                </c:pt>
                <c:pt idx="797">
                  <c:v>38458</c:v>
                </c:pt>
                <c:pt idx="798">
                  <c:v>38465</c:v>
                </c:pt>
                <c:pt idx="799">
                  <c:v>38472</c:v>
                </c:pt>
                <c:pt idx="800">
                  <c:v>38479</c:v>
                </c:pt>
                <c:pt idx="801">
                  <c:v>38486</c:v>
                </c:pt>
                <c:pt idx="802">
                  <c:v>38493</c:v>
                </c:pt>
                <c:pt idx="803">
                  <c:v>38500</c:v>
                </c:pt>
                <c:pt idx="804">
                  <c:v>38507</c:v>
                </c:pt>
                <c:pt idx="805">
                  <c:v>38514</c:v>
                </c:pt>
                <c:pt idx="806">
                  <c:v>38521</c:v>
                </c:pt>
                <c:pt idx="807">
                  <c:v>38528</c:v>
                </c:pt>
                <c:pt idx="808">
                  <c:v>38535</c:v>
                </c:pt>
                <c:pt idx="809">
                  <c:v>38542</c:v>
                </c:pt>
                <c:pt idx="810">
                  <c:v>38549</c:v>
                </c:pt>
                <c:pt idx="811">
                  <c:v>38556</c:v>
                </c:pt>
                <c:pt idx="812">
                  <c:v>38563</c:v>
                </c:pt>
                <c:pt idx="813">
                  <c:v>38570</c:v>
                </c:pt>
                <c:pt idx="814">
                  <c:v>38577</c:v>
                </c:pt>
                <c:pt idx="815">
                  <c:v>38584</c:v>
                </c:pt>
                <c:pt idx="816">
                  <c:v>38591</c:v>
                </c:pt>
                <c:pt idx="817">
                  <c:v>38598</c:v>
                </c:pt>
                <c:pt idx="818">
                  <c:v>38605</c:v>
                </c:pt>
                <c:pt idx="819">
                  <c:v>38612</c:v>
                </c:pt>
                <c:pt idx="820">
                  <c:v>38619</c:v>
                </c:pt>
                <c:pt idx="821">
                  <c:v>38626</c:v>
                </c:pt>
                <c:pt idx="822">
                  <c:v>38633</c:v>
                </c:pt>
                <c:pt idx="823">
                  <c:v>38640</c:v>
                </c:pt>
                <c:pt idx="824">
                  <c:v>38647</c:v>
                </c:pt>
                <c:pt idx="825">
                  <c:v>38654</c:v>
                </c:pt>
                <c:pt idx="826">
                  <c:v>38661</c:v>
                </c:pt>
                <c:pt idx="827">
                  <c:v>38668</c:v>
                </c:pt>
                <c:pt idx="828">
                  <c:v>38675</c:v>
                </c:pt>
                <c:pt idx="829">
                  <c:v>38682</c:v>
                </c:pt>
                <c:pt idx="830">
                  <c:v>38689</c:v>
                </c:pt>
                <c:pt idx="831">
                  <c:v>38696</c:v>
                </c:pt>
                <c:pt idx="832">
                  <c:v>38703</c:v>
                </c:pt>
                <c:pt idx="833">
                  <c:v>38710</c:v>
                </c:pt>
                <c:pt idx="834">
                  <c:v>38717</c:v>
                </c:pt>
                <c:pt idx="835">
                  <c:v>38724</c:v>
                </c:pt>
                <c:pt idx="836">
                  <c:v>38731</c:v>
                </c:pt>
                <c:pt idx="837">
                  <c:v>38738</c:v>
                </c:pt>
                <c:pt idx="838">
                  <c:v>38745</c:v>
                </c:pt>
                <c:pt idx="839">
                  <c:v>38752</c:v>
                </c:pt>
                <c:pt idx="840">
                  <c:v>38759</c:v>
                </c:pt>
                <c:pt idx="841">
                  <c:v>38766</c:v>
                </c:pt>
                <c:pt idx="842">
                  <c:v>38773</c:v>
                </c:pt>
                <c:pt idx="843">
                  <c:v>38780</c:v>
                </c:pt>
                <c:pt idx="844">
                  <c:v>38787</c:v>
                </c:pt>
                <c:pt idx="845">
                  <c:v>38794</c:v>
                </c:pt>
                <c:pt idx="846">
                  <c:v>38801</c:v>
                </c:pt>
                <c:pt idx="847">
                  <c:v>38808</c:v>
                </c:pt>
                <c:pt idx="848">
                  <c:v>38815</c:v>
                </c:pt>
                <c:pt idx="849">
                  <c:v>38822</c:v>
                </c:pt>
                <c:pt idx="850">
                  <c:v>38829</c:v>
                </c:pt>
                <c:pt idx="851">
                  <c:v>38836</c:v>
                </c:pt>
                <c:pt idx="852">
                  <c:v>38843</c:v>
                </c:pt>
                <c:pt idx="853">
                  <c:v>38850</c:v>
                </c:pt>
                <c:pt idx="854">
                  <c:v>38857</c:v>
                </c:pt>
                <c:pt idx="855">
                  <c:v>38864</c:v>
                </c:pt>
                <c:pt idx="856">
                  <c:v>38871</c:v>
                </c:pt>
                <c:pt idx="857">
                  <c:v>38878</c:v>
                </c:pt>
                <c:pt idx="858">
                  <c:v>38885</c:v>
                </c:pt>
                <c:pt idx="859">
                  <c:v>38892</c:v>
                </c:pt>
                <c:pt idx="860">
                  <c:v>38899</c:v>
                </c:pt>
                <c:pt idx="861">
                  <c:v>38906</c:v>
                </c:pt>
                <c:pt idx="862">
                  <c:v>38913</c:v>
                </c:pt>
                <c:pt idx="863">
                  <c:v>38920</c:v>
                </c:pt>
                <c:pt idx="864">
                  <c:v>38927</c:v>
                </c:pt>
                <c:pt idx="865">
                  <c:v>38934</c:v>
                </c:pt>
                <c:pt idx="866">
                  <c:v>38941</c:v>
                </c:pt>
                <c:pt idx="867">
                  <c:v>38948</c:v>
                </c:pt>
                <c:pt idx="868">
                  <c:v>38955</c:v>
                </c:pt>
                <c:pt idx="869">
                  <c:v>38962</c:v>
                </c:pt>
                <c:pt idx="870">
                  <c:v>38969</c:v>
                </c:pt>
                <c:pt idx="871">
                  <c:v>38976</c:v>
                </c:pt>
                <c:pt idx="872">
                  <c:v>38983</c:v>
                </c:pt>
                <c:pt idx="873">
                  <c:v>38990</c:v>
                </c:pt>
                <c:pt idx="874">
                  <c:v>38997</c:v>
                </c:pt>
                <c:pt idx="875">
                  <c:v>39004</c:v>
                </c:pt>
                <c:pt idx="876">
                  <c:v>39011</c:v>
                </c:pt>
                <c:pt idx="877">
                  <c:v>39018</c:v>
                </c:pt>
                <c:pt idx="878">
                  <c:v>39025</c:v>
                </c:pt>
                <c:pt idx="879">
                  <c:v>39032</c:v>
                </c:pt>
                <c:pt idx="880">
                  <c:v>39039</c:v>
                </c:pt>
                <c:pt idx="881">
                  <c:v>39046</c:v>
                </c:pt>
                <c:pt idx="882">
                  <c:v>39053</c:v>
                </c:pt>
                <c:pt idx="883">
                  <c:v>39060</c:v>
                </c:pt>
                <c:pt idx="884">
                  <c:v>39067</c:v>
                </c:pt>
                <c:pt idx="885">
                  <c:v>39074</c:v>
                </c:pt>
                <c:pt idx="886">
                  <c:v>39081</c:v>
                </c:pt>
                <c:pt idx="887">
                  <c:v>39088</c:v>
                </c:pt>
                <c:pt idx="888">
                  <c:v>39095</c:v>
                </c:pt>
                <c:pt idx="889">
                  <c:v>39102</c:v>
                </c:pt>
                <c:pt idx="890">
                  <c:v>39109</c:v>
                </c:pt>
                <c:pt idx="891">
                  <c:v>39116</c:v>
                </c:pt>
                <c:pt idx="892">
                  <c:v>39123</c:v>
                </c:pt>
                <c:pt idx="893">
                  <c:v>39130</c:v>
                </c:pt>
                <c:pt idx="894">
                  <c:v>39137</c:v>
                </c:pt>
                <c:pt idx="895">
                  <c:v>39144</c:v>
                </c:pt>
                <c:pt idx="896">
                  <c:v>39151</c:v>
                </c:pt>
                <c:pt idx="897">
                  <c:v>39158</c:v>
                </c:pt>
                <c:pt idx="898">
                  <c:v>39165</c:v>
                </c:pt>
                <c:pt idx="899">
                  <c:v>39172</c:v>
                </c:pt>
                <c:pt idx="900">
                  <c:v>39179</c:v>
                </c:pt>
                <c:pt idx="901">
                  <c:v>39186</c:v>
                </c:pt>
                <c:pt idx="902">
                  <c:v>39193</c:v>
                </c:pt>
                <c:pt idx="903">
                  <c:v>39200</c:v>
                </c:pt>
                <c:pt idx="904">
                  <c:v>39207</c:v>
                </c:pt>
                <c:pt idx="905">
                  <c:v>39214</c:v>
                </c:pt>
                <c:pt idx="906">
                  <c:v>39221</c:v>
                </c:pt>
                <c:pt idx="907">
                  <c:v>39228</c:v>
                </c:pt>
                <c:pt idx="908">
                  <c:v>39235</c:v>
                </c:pt>
                <c:pt idx="909">
                  <c:v>39242</c:v>
                </c:pt>
                <c:pt idx="910">
                  <c:v>39249</c:v>
                </c:pt>
                <c:pt idx="911">
                  <c:v>39256</c:v>
                </c:pt>
                <c:pt idx="912">
                  <c:v>39263</c:v>
                </c:pt>
                <c:pt idx="913">
                  <c:v>39270</c:v>
                </c:pt>
                <c:pt idx="914">
                  <c:v>39277</c:v>
                </c:pt>
                <c:pt idx="915">
                  <c:v>39284</c:v>
                </c:pt>
                <c:pt idx="916">
                  <c:v>39291</c:v>
                </c:pt>
                <c:pt idx="917">
                  <c:v>39298</c:v>
                </c:pt>
                <c:pt idx="918">
                  <c:v>39305</c:v>
                </c:pt>
                <c:pt idx="919">
                  <c:v>39312</c:v>
                </c:pt>
                <c:pt idx="920">
                  <c:v>39319</c:v>
                </c:pt>
                <c:pt idx="921">
                  <c:v>39326</c:v>
                </c:pt>
                <c:pt idx="922">
                  <c:v>39333</c:v>
                </c:pt>
                <c:pt idx="923">
                  <c:v>39340</c:v>
                </c:pt>
                <c:pt idx="924">
                  <c:v>39347</c:v>
                </c:pt>
                <c:pt idx="925">
                  <c:v>39354</c:v>
                </c:pt>
                <c:pt idx="926">
                  <c:v>39361</c:v>
                </c:pt>
                <c:pt idx="927">
                  <c:v>39368</c:v>
                </c:pt>
                <c:pt idx="928">
                  <c:v>39375</c:v>
                </c:pt>
                <c:pt idx="929">
                  <c:v>39382</c:v>
                </c:pt>
                <c:pt idx="930">
                  <c:v>39389</c:v>
                </c:pt>
                <c:pt idx="931">
                  <c:v>39396</c:v>
                </c:pt>
                <c:pt idx="932">
                  <c:v>39403</c:v>
                </c:pt>
                <c:pt idx="933">
                  <c:v>39410</c:v>
                </c:pt>
                <c:pt idx="934">
                  <c:v>39417</c:v>
                </c:pt>
                <c:pt idx="935">
                  <c:v>39424</c:v>
                </c:pt>
                <c:pt idx="936">
                  <c:v>39431</c:v>
                </c:pt>
                <c:pt idx="937">
                  <c:v>39438</c:v>
                </c:pt>
                <c:pt idx="938">
                  <c:v>39445</c:v>
                </c:pt>
                <c:pt idx="939">
                  <c:v>39452</c:v>
                </c:pt>
                <c:pt idx="940">
                  <c:v>39459</c:v>
                </c:pt>
                <c:pt idx="941">
                  <c:v>39466</c:v>
                </c:pt>
                <c:pt idx="942">
                  <c:v>39473</c:v>
                </c:pt>
                <c:pt idx="943">
                  <c:v>39480</c:v>
                </c:pt>
                <c:pt idx="944">
                  <c:v>39487</c:v>
                </c:pt>
                <c:pt idx="945">
                  <c:v>39494</c:v>
                </c:pt>
                <c:pt idx="946">
                  <c:v>39501</c:v>
                </c:pt>
                <c:pt idx="947">
                  <c:v>39508</c:v>
                </c:pt>
                <c:pt idx="948">
                  <c:v>39515</c:v>
                </c:pt>
                <c:pt idx="949">
                  <c:v>39522</c:v>
                </c:pt>
                <c:pt idx="950">
                  <c:v>39529</c:v>
                </c:pt>
                <c:pt idx="951">
                  <c:v>39536</c:v>
                </c:pt>
                <c:pt idx="952">
                  <c:v>39543</c:v>
                </c:pt>
                <c:pt idx="953">
                  <c:v>39550</c:v>
                </c:pt>
                <c:pt idx="954">
                  <c:v>39557</c:v>
                </c:pt>
                <c:pt idx="955">
                  <c:v>39564</c:v>
                </c:pt>
                <c:pt idx="956">
                  <c:v>39571</c:v>
                </c:pt>
                <c:pt idx="957">
                  <c:v>39578</c:v>
                </c:pt>
                <c:pt idx="958">
                  <c:v>39585</c:v>
                </c:pt>
                <c:pt idx="959">
                  <c:v>39592</c:v>
                </c:pt>
                <c:pt idx="960">
                  <c:v>39599</c:v>
                </c:pt>
                <c:pt idx="961">
                  <c:v>39606</c:v>
                </c:pt>
                <c:pt idx="962">
                  <c:v>39613</c:v>
                </c:pt>
                <c:pt idx="963">
                  <c:v>39620</c:v>
                </c:pt>
                <c:pt idx="964">
                  <c:v>39627</c:v>
                </c:pt>
                <c:pt idx="965">
                  <c:v>39634</c:v>
                </c:pt>
                <c:pt idx="966">
                  <c:v>39641</c:v>
                </c:pt>
                <c:pt idx="967">
                  <c:v>39648</c:v>
                </c:pt>
                <c:pt idx="968">
                  <c:v>39655</c:v>
                </c:pt>
                <c:pt idx="969">
                  <c:v>39662</c:v>
                </c:pt>
                <c:pt idx="970">
                  <c:v>39669</c:v>
                </c:pt>
                <c:pt idx="971">
                  <c:v>39676</c:v>
                </c:pt>
                <c:pt idx="972">
                  <c:v>39683</c:v>
                </c:pt>
                <c:pt idx="973">
                  <c:v>39690</c:v>
                </c:pt>
                <c:pt idx="974">
                  <c:v>39697</c:v>
                </c:pt>
                <c:pt idx="975">
                  <c:v>39704</c:v>
                </c:pt>
                <c:pt idx="976">
                  <c:v>39711</c:v>
                </c:pt>
                <c:pt idx="977">
                  <c:v>39718</c:v>
                </c:pt>
                <c:pt idx="978">
                  <c:v>39725</c:v>
                </c:pt>
                <c:pt idx="979">
                  <c:v>39732</c:v>
                </c:pt>
                <c:pt idx="980">
                  <c:v>39739</c:v>
                </c:pt>
                <c:pt idx="981">
                  <c:v>39746</c:v>
                </c:pt>
                <c:pt idx="982">
                  <c:v>39753</c:v>
                </c:pt>
                <c:pt idx="983">
                  <c:v>39760</c:v>
                </c:pt>
                <c:pt idx="984">
                  <c:v>39767</c:v>
                </c:pt>
                <c:pt idx="985">
                  <c:v>39774</c:v>
                </c:pt>
                <c:pt idx="986">
                  <c:v>39781</c:v>
                </c:pt>
                <c:pt idx="987">
                  <c:v>39788</c:v>
                </c:pt>
                <c:pt idx="988">
                  <c:v>39795</c:v>
                </c:pt>
                <c:pt idx="989">
                  <c:v>39802</c:v>
                </c:pt>
                <c:pt idx="990">
                  <c:v>39809</c:v>
                </c:pt>
                <c:pt idx="991">
                  <c:v>39816</c:v>
                </c:pt>
                <c:pt idx="992">
                  <c:v>39823</c:v>
                </c:pt>
                <c:pt idx="993">
                  <c:v>39830</c:v>
                </c:pt>
                <c:pt idx="994">
                  <c:v>39837</c:v>
                </c:pt>
                <c:pt idx="995">
                  <c:v>39844</c:v>
                </c:pt>
                <c:pt idx="996">
                  <c:v>39851</c:v>
                </c:pt>
                <c:pt idx="997">
                  <c:v>39858</c:v>
                </c:pt>
                <c:pt idx="998">
                  <c:v>39865</c:v>
                </c:pt>
                <c:pt idx="999">
                  <c:v>39872</c:v>
                </c:pt>
                <c:pt idx="1000">
                  <c:v>39879</c:v>
                </c:pt>
                <c:pt idx="1001">
                  <c:v>39886</c:v>
                </c:pt>
                <c:pt idx="1002">
                  <c:v>39893</c:v>
                </c:pt>
                <c:pt idx="1003">
                  <c:v>39900</c:v>
                </c:pt>
                <c:pt idx="1004">
                  <c:v>39907</c:v>
                </c:pt>
                <c:pt idx="1005">
                  <c:v>39914</c:v>
                </c:pt>
                <c:pt idx="1006">
                  <c:v>39921</c:v>
                </c:pt>
                <c:pt idx="1007">
                  <c:v>39928</c:v>
                </c:pt>
                <c:pt idx="1008">
                  <c:v>39935</c:v>
                </c:pt>
                <c:pt idx="1009">
                  <c:v>39942</c:v>
                </c:pt>
                <c:pt idx="1010">
                  <c:v>39949</c:v>
                </c:pt>
                <c:pt idx="1011">
                  <c:v>39956</c:v>
                </c:pt>
                <c:pt idx="1012">
                  <c:v>39963</c:v>
                </c:pt>
                <c:pt idx="1013">
                  <c:v>39970</c:v>
                </c:pt>
                <c:pt idx="1014">
                  <c:v>39977</c:v>
                </c:pt>
                <c:pt idx="1015">
                  <c:v>39984</c:v>
                </c:pt>
                <c:pt idx="1016">
                  <c:v>39991</c:v>
                </c:pt>
                <c:pt idx="1017">
                  <c:v>39998</c:v>
                </c:pt>
                <c:pt idx="1018">
                  <c:v>40005</c:v>
                </c:pt>
                <c:pt idx="1019">
                  <c:v>40012</c:v>
                </c:pt>
                <c:pt idx="1020">
                  <c:v>40019</c:v>
                </c:pt>
                <c:pt idx="1021">
                  <c:v>40026</c:v>
                </c:pt>
              </c:numCache>
            </c:numRef>
          </c:cat>
          <c:val>
            <c:numRef>
              <c:f>'unempins-data'!$B$2:$B$1023</c:f>
              <c:numCache>
                <c:formatCode>General</c:formatCode>
                <c:ptCount val="1022"/>
                <c:pt idx="0">
                  <c:v>355000</c:v>
                </c:pt>
                <c:pt idx="1">
                  <c:v>369000</c:v>
                </c:pt>
                <c:pt idx="2">
                  <c:v>375000</c:v>
                </c:pt>
                <c:pt idx="3">
                  <c:v>345000</c:v>
                </c:pt>
                <c:pt idx="4">
                  <c:v>368000</c:v>
                </c:pt>
                <c:pt idx="5">
                  <c:v>367000</c:v>
                </c:pt>
                <c:pt idx="6">
                  <c:v>348000</c:v>
                </c:pt>
                <c:pt idx="7">
                  <c:v>350000</c:v>
                </c:pt>
                <c:pt idx="8">
                  <c:v>351000</c:v>
                </c:pt>
                <c:pt idx="9">
                  <c:v>349000</c:v>
                </c:pt>
                <c:pt idx="10">
                  <c:v>349000</c:v>
                </c:pt>
                <c:pt idx="11">
                  <c:v>331000</c:v>
                </c:pt>
                <c:pt idx="12">
                  <c:v>346000</c:v>
                </c:pt>
                <c:pt idx="13">
                  <c:v>367000</c:v>
                </c:pt>
                <c:pt idx="14">
                  <c:v>357000</c:v>
                </c:pt>
                <c:pt idx="15">
                  <c:v>360000</c:v>
                </c:pt>
                <c:pt idx="16">
                  <c:v>363000</c:v>
                </c:pt>
                <c:pt idx="17">
                  <c:v>354000</c:v>
                </c:pt>
                <c:pt idx="18">
                  <c:v>355000</c:v>
                </c:pt>
                <c:pt idx="19">
                  <c:v>353000</c:v>
                </c:pt>
                <c:pt idx="20">
                  <c:v>359000</c:v>
                </c:pt>
                <c:pt idx="21">
                  <c:v>368000</c:v>
                </c:pt>
                <c:pt idx="22">
                  <c:v>359000</c:v>
                </c:pt>
                <c:pt idx="23">
                  <c:v>359000</c:v>
                </c:pt>
                <c:pt idx="24">
                  <c:v>362000</c:v>
                </c:pt>
                <c:pt idx="25">
                  <c:v>364000</c:v>
                </c:pt>
                <c:pt idx="26">
                  <c:v>362000</c:v>
                </c:pt>
                <c:pt idx="27">
                  <c:v>367000</c:v>
                </c:pt>
                <c:pt idx="28">
                  <c:v>370000</c:v>
                </c:pt>
                <c:pt idx="29">
                  <c:v>369000</c:v>
                </c:pt>
                <c:pt idx="30">
                  <c:v>369000</c:v>
                </c:pt>
                <c:pt idx="31">
                  <c:v>381000</c:v>
                </c:pt>
                <c:pt idx="32">
                  <c:v>393000</c:v>
                </c:pt>
                <c:pt idx="33">
                  <c:v>394000</c:v>
                </c:pt>
                <c:pt idx="34">
                  <c:v>392000</c:v>
                </c:pt>
                <c:pt idx="35">
                  <c:v>390000</c:v>
                </c:pt>
                <c:pt idx="36">
                  <c:v>395000</c:v>
                </c:pt>
                <c:pt idx="37">
                  <c:v>389000</c:v>
                </c:pt>
                <c:pt idx="38">
                  <c:v>404000</c:v>
                </c:pt>
                <c:pt idx="39">
                  <c:v>404000</c:v>
                </c:pt>
                <c:pt idx="40">
                  <c:v>422000</c:v>
                </c:pt>
                <c:pt idx="41">
                  <c:v>435000</c:v>
                </c:pt>
                <c:pt idx="42">
                  <c:v>440000</c:v>
                </c:pt>
                <c:pt idx="43">
                  <c:v>430000</c:v>
                </c:pt>
                <c:pt idx="44">
                  <c:v>448000</c:v>
                </c:pt>
                <c:pt idx="45">
                  <c:v>447000</c:v>
                </c:pt>
                <c:pt idx="46">
                  <c:v>462000</c:v>
                </c:pt>
                <c:pt idx="47">
                  <c:v>451000</c:v>
                </c:pt>
                <c:pt idx="48">
                  <c:v>449000</c:v>
                </c:pt>
                <c:pt idx="49">
                  <c:v>447000</c:v>
                </c:pt>
                <c:pt idx="50">
                  <c:v>474000</c:v>
                </c:pt>
                <c:pt idx="51">
                  <c:v>454000</c:v>
                </c:pt>
                <c:pt idx="52">
                  <c:v>415000</c:v>
                </c:pt>
                <c:pt idx="53">
                  <c:v>437000</c:v>
                </c:pt>
                <c:pt idx="54">
                  <c:v>445000</c:v>
                </c:pt>
                <c:pt idx="55">
                  <c:v>462000</c:v>
                </c:pt>
                <c:pt idx="56">
                  <c:v>483000</c:v>
                </c:pt>
                <c:pt idx="57">
                  <c:v>480000</c:v>
                </c:pt>
                <c:pt idx="58">
                  <c:v>474000</c:v>
                </c:pt>
                <c:pt idx="59">
                  <c:v>499000</c:v>
                </c:pt>
                <c:pt idx="60">
                  <c:v>488000</c:v>
                </c:pt>
                <c:pt idx="61">
                  <c:v>499000</c:v>
                </c:pt>
                <c:pt idx="62">
                  <c:v>498000</c:v>
                </c:pt>
                <c:pt idx="63">
                  <c:v>509000</c:v>
                </c:pt>
                <c:pt idx="64">
                  <c:v>499000</c:v>
                </c:pt>
                <c:pt idx="65">
                  <c:v>452000</c:v>
                </c:pt>
                <c:pt idx="66">
                  <c:v>477000</c:v>
                </c:pt>
                <c:pt idx="67">
                  <c:v>478000</c:v>
                </c:pt>
                <c:pt idx="68">
                  <c:v>462000</c:v>
                </c:pt>
                <c:pt idx="69">
                  <c:v>451000</c:v>
                </c:pt>
                <c:pt idx="70">
                  <c:v>446000</c:v>
                </c:pt>
                <c:pt idx="71">
                  <c:v>448000</c:v>
                </c:pt>
                <c:pt idx="72">
                  <c:v>443000</c:v>
                </c:pt>
                <c:pt idx="73">
                  <c:v>432000</c:v>
                </c:pt>
                <c:pt idx="74">
                  <c:v>441000</c:v>
                </c:pt>
                <c:pt idx="75">
                  <c:v>429000</c:v>
                </c:pt>
                <c:pt idx="76">
                  <c:v>423000</c:v>
                </c:pt>
                <c:pt idx="77">
                  <c:v>418000</c:v>
                </c:pt>
                <c:pt idx="78">
                  <c:v>422000</c:v>
                </c:pt>
                <c:pt idx="79">
                  <c:v>420000</c:v>
                </c:pt>
                <c:pt idx="80">
                  <c:v>408000</c:v>
                </c:pt>
                <c:pt idx="81">
                  <c:v>423000</c:v>
                </c:pt>
                <c:pt idx="82">
                  <c:v>438000</c:v>
                </c:pt>
                <c:pt idx="83">
                  <c:v>437000</c:v>
                </c:pt>
                <c:pt idx="84">
                  <c:v>433000</c:v>
                </c:pt>
                <c:pt idx="85">
                  <c:v>425000</c:v>
                </c:pt>
                <c:pt idx="86">
                  <c:v>425000</c:v>
                </c:pt>
                <c:pt idx="87">
                  <c:v>424000</c:v>
                </c:pt>
                <c:pt idx="88">
                  <c:v>418000</c:v>
                </c:pt>
                <c:pt idx="89">
                  <c:v>419000</c:v>
                </c:pt>
                <c:pt idx="90">
                  <c:v>437000</c:v>
                </c:pt>
                <c:pt idx="91">
                  <c:v>424000</c:v>
                </c:pt>
                <c:pt idx="92">
                  <c:v>425000</c:v>
                </c:pt>
                <c:pt idx="93">
                  <c:v>419000</c:v>
                </c:pt>
                <c:pt idx="94">
                  <c:v>423000</c:v>
                </c:pt>
                <c:pt idx="95">
                  <c:v>447000</c:v>
                </c:pt>
                <c:pt idx="96">
                  <c:v>453000</c:v>
                </c:pt>
                <c:pt idx="97">
                  <c:v>439000</c:v>
                </c:pt>
                <c:pt idx="98">
                  <c:v>444000</c:v>
                </c:pt>
                <c:pt idx="99">
                  <c:v>444000</c:v>
                </c:pt>
                <c:pt idx="100">
                  <c:v>475000</c:v>
                </c:pt>
                <c:pt idx="101">
                  <c:v>475000</c:v>
                </c:pt>
                <c:pt idx="102">
                  <c:v>436000</c:v>
                </c:pt>
                <c:pt idx="103">
                  <c:v>441000</c:v>
                </c:pt>
                <c:pt idx="104">
                  <c:v>432000</c:v>
                </c:pt>
                <c:pt idx="105">
                  <c:v>440000</c:v>
                </c:pt>
                <c:pt idx="106">
                  <c:v>443000</c:v>
                </c:pt>
                <c:pt idx="107">
                  <c:v>441000</c:v>
                </c:pt>
                <c:pt idx="108">
                  <c:v>440000</c:v>
                </c:pt>
                <c:pt idx="109">
                  <c:v>445000</c:v>
                </c:pt>
                <c:pt idx="110">
                  <c:v>446000</c:v>
                </c:pt>
                <c:pt idx="111">
                  <c:v>436000</c:v>
                </c:pt>
                <c:pt idx="112">
                  <c:v>444000</c:v>
                </c:pt>
                <c:pt idx="113">
                  <c:v>421000</c:v>
                </c:pt>
                <c:pt idx="114">
                  <c:v>437000</c:v>
                </c:pt>
                <c:pt idx="115">
                  <c:v>440000</c:v>
                </c:pt>
                <c:pt idx="116">
                  <c:v>420000</c:v>
                </c:pt>
                <c:pt idx="117">
                  <c:v>412000</c:v>
                </c:pt>
                <c:pt idx="118">
                  <c:v>413000</c:v>
                </c:pt>
                <c:pt idx="119">
                  <c:v>424000</c:v>
                </c:pt>
                <c:pt idx="120">
                  <c:v>424000</c:v>
                </c:pt>
                <c:pt idx="121">
                  <c:v>431000</c:v>
                </c:pt>
                <c:pt idx="122">
                  <c:v>417000</c:v>
                </c:pt>
                <c:pt idx="123">
                  <c:v>414000</c:v>
                </c:pt>
                <c:pt idx="124">
                  <c:v>414000</c:v>
                </c:pt>
                <c:pt idx="125">
                  <c:v>411000</c:v>
                </c:pt>
                <c:pt idx="126">
                  <c:v>416000</c:v>
                </c:pt>
                <c:pt idx="127">
                  <c:v>420000</c:v>
                </c:pt>
                <c:pt idx="128">
                  <c:v>419000</c:v>
                </c:pt>
                <c:pt idx="129">
                  <c:v>420000</c:v>
                </c:pt>
                <c:pt idx="130">
                  <c:v>407000</c:v>
                </c:pt>
                <c:pt idx="131">
                  <c:v>408000</c:v>
                </c:pt>
                <c:pt idx="132">
                  <c:v>392000</c:v>
                </c:pt>
                <c:pt idx="133">
                  <c:v>564000</c:v>
                </c:pt>
                <c:pt idx="134">
                  <c:v>423000</c:v>
                </c:pt>
                <c:pt idx="135">
                  <c:v>406000</c:v>
                </c:pt>
                <c:pt idx="136">
                  <c:v>401000</c:v>
                </c:pt>
                <c:pt idx="137">
                  <c:v>398000</c:v>
                </c:pt>
                <c:pt idx="138">
                  <c:v>408000</c:v>
                </c:pt>
                <c:pt idx="139">
                  <c:v>416000</c:v>
                </c:pt>
                <c:pt idx="140">
                  <c:v>416000</c:v>
                </c:pt>
                <c:pt idx="141">
                  <c:v>427000</c:v>
                </c:pt>
                <c:pt idx="142">
                  <c:v>409000</c:v>
                </c:pt>
                <c:pt idx="143">
                  <c:v>398000</c:v>
                </c:pt>
                <c:pt idx="144">
                  <c:v>374000</c:v>
                </c:pt>
                <c:pt idx="145">
                  <c:v>385000</c:v>
                </c:pt>
                <c:pt idx="146">
                  <c:v>367000</c:v>
                </c:pt>
                <c:pt idx="147">
                  <c:v>365000</c:v>
                </c:pt>
                <c:pt idx="148">
                  <c:v>374000</c:v>
                </c:pt>
                <c:pt idx="149">
                  <c:v>377000</c:v>
                </c:pt>
                <c:pt idx="150">
                  <c:v>357000</c:v>
                </c:pt>
                <c:pt idx="151">
                  <c:v>341000</c:v>
                </c:pt>
                <c:pt idx="152">
                  <c:v>350000</c:v>
                </c:pt>
                <c:pt idx="153">
                  <c:v>359000</c:v>
                </c:pt>
                <c:pt idx="154">
                  <c:v>334000</c:v>
                </c:pt>
                <c:pt idx="155">
                  <c:v>313000</c:v>
                </c:pt>
                <c:pt idx="156">
                  <c:v>341000</c:v>
                </c:pt>
                <c:pt idx="157">
                  <c:v>354000</c:v>
                </c:pt>
                <c:pt idx="158">
                  <c:v>352000</c:v>
                </c:pt>
                <c:pt idx="159">
                  <c:v>341000</c:v>
                </c:pt>
                <c:pt idx="160">
                  <c:v>340000</c:v>
                </c:pt>
                <c:pt idx="161">
                  <c:v>319000</c:v>
                </c:pt>
                <c:pt idx="162">
                  <c:v>321000</c:v>
                </c:pt>
                <c:pt idx="163">
                  <c:v>351000</c:v>
                </c:pt>
                <c:pt idx="164">
                  <c:v>362000</c:v>
                </c:pt>
                <c:pt idx="165">
                  <c:v>354000</c:v>
                </c:pt>
                <c:pt idx="166">
                  <c:v>346000</c:v>
                </c:pt>
                <c:pt idx="167">
                  <c:v>338000</c:v>
                </c:pt>
                <c:pt idx="168">
                  <c:v>366000</c:v>
                </c:pt>
                <c:pt idx="169">
                  <c:v>365000</c:v>
                </c:pt>
                <c:pt idx="170">
                  <c:v>353000</c:v>
                </c:pt>
                <c:pt idx="171">
                  <c:v>351000</c:v>
                </c:pt>
                <c:pt idx="172">
                  <c:v>350000</c:v>
                </c:pt>
                <c:pt idx="173">
                  <c:v>343000</c:v>
                </c:pt>
                <c:pt idx="174">
                  <c:v>339000</c:v>
                </c:pt>
                <c:pt idx="175">
                  <c:v>345000</c:v>
                </c:pt>
                <c:pt idx="176">
                  <c:v>342000</c:v>
                </c:pt>
                <c:pt idx="177">
                  <c:v>349000</c:v>
                </c:pt>
                <c:pt idx="178">
                  <c:v>343000</c:v>
                </c:pt>
                <c:pt idx="179">
                  <c:v>343000</c:v>
                </c:pt>
                <c:pt idx="180">
                  <c:v>345000</c:v>
                </c:pt>
                <c:pt idx="181">
                  <c:v>340000</c:v>
                </c:pt>
                <c:pt idx="182">
                  <c:v>334000</c:v>
                </c:pt>
                <c:pt idx="183">
                  <c:v>314000</c:v>
                </c:pt>
                <c:pt idx="184">
                  <c:v>335000</c:v>
                </c:pt>
                <c:pt idx="185">
                  <c:v>415000</c:v>
                </c:pt>
                <c:pt idx="186">
                  <c:v>356000</c:v>
                </c:pt>
                <c:pt idx="187">
                  <c:v>346000</c:v>
                </c:pt>
                <c:pt idx="188">
                  <c:v>339000</c:v>
                </c:pt>
                <c:pt idx="189">
                  <c:v>342000</c:v>
                </c:pt>
                <c:pt idx="190">
                  <c:v>337000</c:v>
                </c:pt>
                <c:pt idx="191">
                  <c:v>334000</c:v>
                </c:pt>
                <c:pt idx="192">
                  <c:v>333000</c:v>
                </c:pt>
                <c:pt idx="193">
                  <c:v>346000</c:v>
                </c:pt>
                <c:pt idx="194">
                  <c:v>343000</c:v>
                </c:pt>
                <c:pt idx="195">
                  <c:v>333000</c:v>
                </c:pt>
                <c:pt idx="196">
                  <c:v>355000</c:v>
                </c:pt>
                <c:pt idx="197">
                  <c:v>359000</c:v>
                </c:pt>
                <c:pt idx="198">
                  <c:v>354000</c:v>
                </c:pt>
                <c:pt idx="199">
                  <c:v>348000</c:v>
                </c:pt>
                <c:pt idx="200">
                  <c:v>350000</c:v>
                </c:pt>
                <c:pt idx="201">
                  <c:v>341000</c:v>
                </c:pt>
                <c:pt idx="202">
                  <c:v>336000</c:v>
                </c:pt>
                <c:pt idx="203">
                  <c:v>337000</c:v>
                </c:pt>
                <c:pt idx="204">
                  <c:v>337000</c:v>
                </c:pt>
                <c:pt idx="205">
                  <c:v>334000</c:v>
                </c:pt>
                <c:pt idx="206">
                  <c:v>331000</c:v>
                </c:pt>
                <c:pt idx="207">
                  <c:v>290000</c:v>
                </c:pt>
                <c:pt idx="208">
                  <c:v>341000</c:v>
                </c:pt>
                <c:pt idx="209">
                  <c:v>343000</c:v>
                </c:pt>
                <c:pt idx="210">
                  <c:v>355000</c:v>
                </c:pt>
                <c:pt idx="211">
                  <c:v>351000</c:v>
                </c:pt>
                <c:pt idx="212">
                  <c:v>406000</c:v>
                </c:pt>
                <c:pt idx="213">
                  <c:v>361000</c:v>
                </c:pt>
                <c:pt idx="214">
                  <c:v>354000</c:v>
                </c:pt>
                <c:pt idx="215">
                  <c:v>352000</c:v>
                </c:pt>
                <c:pt idx="216">
                  <c:v>327000</c:v>
                </c:pt>
                <c:pt idx="217">
                  <c:v>348000</c:v>
                </c:pt>
                <c:pt idx="218">
                  <c:v>341000</c:v>
                </c:pt>
                <c:pt idx="219">
                  <c:v>332000</c:v>
                </c:pt>
                <c:pt idx="220">
                  <c:v>322000</c:v>
                </c:pt>
                <c:pt idx="221">
                  <c:v>342000</c:v>
                </c:pt>
                <c:pt idx="222">
                  <c:v>349000</c:v>
                </c:pt>
                <c:pt idx="223">
                  <c:v>354000</c:v>
                </c:pt>
                <c:pt idx="224">
                  <c:v>331000</c:v>
                </c:pt>
                <c:pt idx="225">
                  <c:v>344000</c:v>
                </c:pt>
                <c:pt idx="226">
                  <c:v>371000</c:v>
                </c:pt>
                <c:pt idx="227">
                  <c:v>360000</c:v>
                </c:pt>
                <c:pt idx="228">
                  <c:v>357000</c:v>
                </c:pt>
                <c:pt idx="229">
                  <c:v>348000</c:v>
                </c:pt>
                <c:pt idx="230">
                  <c:v>345000</c:v>
                </c:pt>
                <c:pt idx="231">
                  <c:v>338000</c:v>
                </c:pt>
                <c:pt idx="232">
                  <c:v>336000</c:v>
                </c:pt>
                <c:pt idx="233">
                  <c:v>341000</c:v>
                </c:pt>
                <c:pt idx="234">
                  <c:v>334000</c:v>
                </c:pt>
                <c:pt idx="235">
                  <c:v>341000</c:v>
                </c:pt>
                <c:pt idx="236">
                  <c:v>359000</c:v>
                </c:pt>
                <c:pt idx="237">
                  <c:v>345000</c:v>
                </c:pt>
                <c:pt idx="238">
                  <c:v>332000</c:v>
                </c:pt>
                <c:pt idx="239">
                  <c:v>338000</c:v>
                </c:pt>
                <c:pt idx="240">
                  <c:v>335000</c:v>
                </c:pt>
                <c:pt idx="241">
                  <c:v>331000</c:v>
                </c:pt>
                <c:pt idx="242">
                  <c:v>341000</c:v>
                </c:pt>
                <c:pt idx="243">
                  <c:v>339000</c:v>
                </c:pt>
                <c:pt idx="244">
                  <c:v>331000</c:v>
                </c:pt>
                <c:pt idx="245">
                  <c:v>326000</c:v>
                </c:pt>
                <c:pt idx="246">
                  <c:v>325000</c:v>
                </c:pt>
                <c:pt idx="247">
                  <c:v>330000</c:v>
                </c:pt>
                <c:pt idx="248">
                  <c:v>341000</c:v>
                </c:pt>
                <c:pt idx="249">
                  <c:v>335000</c:v>
                </c:pt>
                <c:pt idx="250">
                  <c:v>330000</c:v>
                </c:pt>
                <c:pt idx="251">
                  <c:v>331000</c:v>
                </c:pt>
                <c:pt idx="252">
                  <c:v>328000</c:v>
                </c:pt>
                <c:pt idx="253">
                  <c:v>329000</c:v>
                </c:pt>
                <c:pt idx="254">
                  <c:v>326000</c:v>
                </c:pt>
                <c:pt idx="255">
                  <c:v>329000</c:v>
                </c:pt>
                <c:pt idx="256">
                  <c:v>324000</c:v>
                </c:pt>
                <c:pt idx="257">
                  <c:v>329000</c:v>
                </c:pt>
                <c:pt idx="258">
                  <c:v>330000</c:v>
                </c:pt>
                <c:pt idx="259">
                  <c:v>314000</c:v>
                </c:pt>
                <c:pt idx="260">
                  <c:v>319000</c:v>
                </c:pt>
                <c:pt idx="261">
                  <c:v>338000</c:v>
                </c:pt>
                <c:pt idx="262">
                  <c:v>347000</c:v>
                </c:pt>
                <c:pt idx="263">
                  <c:v>325000</c:v>
                </c:pt>
                <c:pt idx="264">
                  <c:v>324000</c:v>
                </c:pt>
                <c:pt idx="265">
                  <c:v>324000</c:v>
                </c:pt>
                <c:pt idx="266">
                  <c:v>348000</c:v>
                </c:pt>
                <c:pt idx="267">
                  <c:v>343000</c:v>
                </c:pt>
                <c:pt idx="268">
                  <c:v>336000</c:v>
                </c:pt>
                <c:pt idx="269">
                  <c:v>339000</c:v>
                </c:pt>
                <c:pt idx="270">
                  <c:v>347000</c:v>
                </c:pt>
                <c:pt idx="271">
                  <c:v>343000</c:v>
                </c:pt>
                <c:pt idx="272">
                  <c:v>332000</c:v>
                </c:pt>
                <c:pt idx="273">
                  <c:v>335000</c:v>
                </c:pt>
                <c:pt idx="274">
                  <c:v>347000</c:v>
                </c:pt>
                <c:pt idx="275">
                  <c:v>355000</c:v>
                </c:pt>
                <c:pt idx="276">
                  <c:v>349000</c:v>
                </c:pt>
                <c:pt idx="277">
                  <c:v>365000</c:v>
                </c:pt>
                <c:pt idx="278">
                  <c:v>364000</c:v>
                </c:pt>
                <c:pt idx="279">
                  <c:v>366000</c:v>
                </c:pt>
                <c:pt idx="280">
                  <c:v>377000</c:v>
                </c:pt>
                <c:pt idx="281">
                  <c:v>374000</c:v>
                </c:pt>
                <c:pt idx="282">
                  <c:v>362000</c:v>
                </c:pt>
                <c:pt idx="283">
                  <c:v>367000</c:v>
                </c:pt>
                <c:pt idx="284">
                  <c:v>378000</c:v>
                </c:pt>
                <c:pt idx="285">
                  <c:v>358000</c:v>
                </c:pt>
                <c:pt idx="286">
                  <c:v>355000</c:v>
                </c:pt>
                <c:pt idx="287">
                  <c:v>372000</c:v>
                </c:pt>
                <c:pt idx="288">
                  <c:v>389000</c:v>
                </c:pt>
                <c:pt idx="289">
                  <c:v>390000</c:v>
                </c:pt>
                <c:pt idx="290">
                  <c:v>351000</c:v>
                </c:pt>
                <c:pt idx="291">
                  <c:v>351000</c:v>
                </c:pt>
                <c:pt idx="292">
                  <c:v>353000</c:v>
                </c:pt>
                <c:pt idx="293">
                  <c:v>362000</c:v>
                </c:pt>
                <c:pt idx="294">
                  <c:v>359000</c:v>
                </c:pt>
                <c:pt idx="295">
                  <c:v>355000</c:v>
                </c:pt>
                <c:pt idx="296">
                  <c:v>371000</c:v>
                </c:pt>
                <c:pt idx="297">
                  <c:v>376000</c:v>
                </c:pt>
                <c:pt idx="298">
                  <c:v>353000</c:v>
                </c:pt>
                <c:pt idx="299">
                  <c:v>355000</c:v>
                </c:pt>
                <c:pt idx="300">
                  <c:v>374000</c:v>
                </c:pt>
                <c:pt idx="301">
                  <c:v>369000</c:v>
                </c:pt>
                <c:pt idx="302">
                  <c:v>366000</c:v>
                </c:pt>
                <c:pt idx="303">
                  <c:v>377000</c:v>
                </c:pt>
                <c:pt idx="304">
                  <c:v>380000</c:v>
                </c:pt>
                <c:pt idx="305">
                  <c:v>370000</c:v>
                </c:pt>
                <c:pt idx="306">
                  <c:v>379000</c:v>
                </c:pt>
                <c:pt idx="307">
                  <c:v>379000</c:v>
                </c:pt>
                <c:pt idx="308">
                  <c:v>373000</c:v>
                </c:pt>
                <c:pt idx="309">
                  <c:v>346000</c:v>
                </c:pt>
                <c:pt idx="310">
                  <c:v>373000</c:v>
                </c:pt>
                <c:pt idx="311">
                  <c:v>374000</c:v>
                </c:pt>
                <c:pt idx="312">
                  <c:v>359000</c:v>
                </c:pt>
                <c:pt idx="313">
                  <c:v>361000</c:v>
                </c:pt>
                <c:pt idx="314">
                  <c:v>333000</c:v>
                </c:pt>
                <c:pt idx="315">
                  <c:v>415000</c:v>
                </c:pt>
                <c:pt idx="316">
                  <c:v>387000</c:v>
                </c:pt>
                <c:pt idx="317">
                  <c:v>374000</c:v>
                </c:pt>
                <c:pt idx="318">
                  <c:v>387000</c:v>
                </c:pt>
                <c:pt idx="319">
                  <c:v>383000</c:v>
                </c:pt>
                <c:pt idx="320">
                  <c:v>365000</c:v>
                </c:pt>
                <c:pt idx="321">
                  <c:v>368000</c:v>
                </c:pt>
                <c:pt idx="322">
                  <c:v>361000</c:v>
                </c:pt>
                <c:pt idx="323">
                  <c:v>384000</c:v>
                </c:pt>
                <c:pt idx="324">
                  <c:v>426000</c:v>
                </c:pt>
                <c:pt idx="325">
                  <c:v>393000</c:v>
                </c:pt>
                <c:pt idx="326">
                  <c:v>369000</c:v>
                </c:pt>
                <c:pt idx="327">
                  <c:v>357000</c:v>
                </c:pt>
                <c:pt idx="328">
                  <c:v>368000</c:v>
                </c:pt>
                <c:pt idx="329">
                  <c:v>343000</c:v>
                </c:pt>
                <c:pt idx="330">
                  <c:v>338000</c:v>
                </c:pt>
                <c:pt idx="331">
                  <c:v>352000</c:v>
                </c:pt>
                <c:pt idx="332">
                  <c:v>345000</c:v>
                </c:pt>
                <c:pt idx="333">
                  <c:v>343000</c:v>
                </c:pt>
                <c:pt idx="334">
                  <c:v>340000</c:v>
                </c:pt>
                <c:pt idx="335">
                  <c:v>351000</c:v>
                </c:pt>
                <c:pt idx="336">
                  <c:v>342000</c:v>
                </c:pt>
                <c:pt idx="337">
                  <c:v>341000</c:v>
                </c:pt>
                <c:pt idx="338">
                  <c:v>337000</c:v>
                </c:pt>
                <c:pt idx="339">
                  <c:v>342000</c:v>
                </c:pt>
                <c:pt idx="340">
                  <c:v>347000</c:v>
                </c:pt>
                <c:pt idx="341">
                  <c:v>332000</c:v>
                </c:pt>
                <c:pt idx="342">
                  <c:v>327000</c:v>
                </c:pt>
                <c:pt idx="343">
                  <c:v>326000</c:v>
                </c:pt>
                <c:pt idx="344">
                  <c:v>331000</c:v>
                </c:pt>
                <c:pt idx="345">
                  <c:v>336000</c:v>
                </c:pt>
                <c:pt idx="346">
                  <c:v>337000</c:v>
                </c:pt>
                <c:pt idx="347">
                  <c:v>329000</c:v>
                </c:pt>
                <c:pt idx="348">
                  <c:v>333000</c:v>
                </c:pt>
                <c:pt idx="349">
                  <c:v>338000</c:v>
                </c:pt>
                <c:pt idx="350">
                  <c:v>352000</c:v>
                </c:pt>
                <c:pt idx="351">
                  <c:v>348000</c:v>
                </c:pt>
                <c:pt idx="352">
                  <c:v>335000</c:v>
                </c:pt>
                <c:pt idx="353">
                  <c:v>334000</c:v>
                </c:pt>
                <c:pt idx="354">
                  <c:v>335000</c:v>
                </c:pt>
                <c:pt idx="355">
                  <c:v>352000</c:v>
                </c:pt>
                <c:pt idx="356">
                  <c:v>334000</c:v>
                </c:pt>
                <c:pt idx="357">
                  <c:v>327000</c:v>
                </c:pt>
                <c:pt idx="358">
                  <c:v>342000</c:v>
                </c:pt>
                <c:pt idx="359">
                  <c:v>347000</c:v>
                </c:pt>
                <c:pt idx="360">
                  <c:v>332000</c:v>
                </c:pt>
                <c:pt idx="361">
                  <c:v>355000</c:v>
                </c:pt>
                <c:pt idx="362">
                  <c:v>352000</c:v>
                </c:pt>
                <c:pt idx="363">
                  <c:v>350000</c:v>
                </c:pt>
                <c:pt idx="364">
                  <c:v>357000</c:v>
                </c:pt>
                <c:pt idx="365">
                  <c:v>347000</c:v>
                </c:pt>
                <c:pt idx="366">
                  <c:v>324000</c:v>
                </c:pt>
                <c:pt idx="367">
                  <c:v>345000</c:v>
                </c:pt>
                <c:pt idx="368">
                  <c:v>340000</c:v>
                </c:pt>
                <c:pt idx="369">
                  <c:v>333000</c:v>
                </c:pt>
                <c:pt idx="370">
                  <c:v>315000</c:v>
                </c:pt>
                <c:pt idx="371">
                  <c:v>313000</c:v>
                </c:pt>
                <c:pt idx="372">
                  <c:v>322000</c:v>
                </c:pt>
                <c:pt idx="373">
                  <c:v>321000</c:v>
                </c:pt>
                <c:pt idx="374">
                  <c:v>317000</c:v>
                </c:pt>
                <c:pt idx="375">
                  <c:v>319000</c:v>
                </c:pt>
                <c:pt idx="376">
                  <c:v>315000</c:v>
                </c:pt>
                <c:pt idx="377">
                  <c:v>325000</c:v>
                </c:pt>
                <c:pt idx="378">
                  <c:v>325000</c:v>
                </c:pt>
                <c:pt idx="379">
                  <c:v>330000</c:v>
                </c:pt>
                <c:pt idx="380">
                  <c:v>316000</c:v>
                </c:pt>
                <c:pt idx="381">
                  <c:v>337000</c:v>
                </c:pt>
                <c:pt idx="382">
                  <c:v>342000</c:v>
                </c:pt>
                <c:pt idx="383">
                  <c:v>318000</c:v>
                </c:pt>
                <c:pt idx="384">
                  <c:v>322000</c:v>
                </c:pt>
                <c:pt idx="385">
                  <c:v>316000</c:v>
                </c:pt>
                <c:pt idx="386">
                  <c:v>321000</c:v>
                </c:pt>
                <c:pt idx="387">
                  <c:v>329000</c:v>
                </c:pt>
                <c:pt idx="388">
                  <c:v>335000</c:v>
                </c:pt>
                <c:pt idx="389">
                  <c:v>316000</c:v>
                </c:pt>
                <c:pt idx="390">
                  <c:v>322000</c:v>
                </c:pt>
                <c:pt idx="391">
                  <c:v>346000</c:v>
                </c:pt>
                <c:pt idx="392">
                  <c:v>328000</c:v>
                </c:pt>
                <c:pt idx="393">
                  <c:v>301000</c:v>
                </c:pt>
                <c:pt idx="394">
                  <c:v>306000</c:v>
                </c:pt>
                <c:pt idx="395">
                  <c:v>320000</c:v>
                </c:pt>
                <c:pt idx="396">
                  <c:v>329000</c:v>
                </c:pt>
                <c:pt idx="397">
                  <c:v>343000</c:v>
                </c:pt>
                <c:pt idx="398">
                  <c:v>327000</c:v>
                </c:pt>
                <c:pt idx="399">
                  <c:v>332000</c:v>
                </c:pt>
                <c:pt idx="400">
                  <c:v>313000</c:v>
                </c:pt>
                <c:pt idx="401">
                  <c:v>314000</c:v>
                </c:pt>
                <c:pt idx="402">
                  <c:v>317000</c:v>
                </c:pt>
                <c:pt idx="403">
                  <c:v>317000</c:v>
                </c:pt>
                <c:pt idx="404">
                  <c:v>311000</c:v>
                </c:pt>
                <c:pt idx="405">
                  <c:v>305000</c:v>
                </c:pt>
                <c:pt idx="406">
                  <c:v>318000</c:v>
                </c:pt>
                <c:pt idx="407">
                  <c:v>306000</c:v>
                </c:pt>
                <c:pt idx="408">
                  <c:v>313000</c:v>
                </c:pt>
                <c:pt idx="409">
                  <c:v>308000</c:v>
                </c:pt>
                <c:pt idx="410">
                  <c:v>325000</c:v>
                </c:pt>
                <c:pt idx="411">
                  <c:v>309000</c:v>
                </c:pt>
                <c:pt idx="412">
                  <c:v>318000</c:v>
                </c:pt>
                <c:pt idx="413">
                  <c:v>317000</c:v>
                </c:pt>
                <c:pt idx="414">
                  <c:v>323000</c:v>
                </c:pt>
                <c:pt idx="415">
                  <c:v>310000</c:v>
                </c:pt>
                <c:pt idx="416">
                  <c:v>303000</c:v>
                </c:pt>
                <c:pt idx="417">
                  <c:v>312000</c:v>
                </c:pt>
                <c:pt idx="418">
                  <c:v>331000</c:v>
                </c:pt>
                <c:pt idx="419">
                  <c:v>341000</c:v>
                </c:pt>
                <c:pt idx="420">
                  <c:v>307000</c:v>
                </c:pt>
                <c:pt idx="421">
                  <c:v>315000</c:v>
                </c:pt>
                <c:pt idx="422">
                  <c:v>311000</c:v>
                </c:pt>
                <c:pt idx="423">
                  <c:v>321000</c:v>
                </c:pt>
                <c:pt idx="424">
                  <c:v>327000</c:v>
                </c:pt>
                <c:pt idx="425">
                  <c:v>317000</c:v>
                </c:pt>
                <c:pt idx="426">
                  <c:v>308000</c:v>
                </c:pt>
                <c:pt idx="427">
                  <c:v>319000</c:v>
                </c:pt>
                <c:pt idx="428">
                  <c:v>321000</c:v>
                </c:pt>
                <c:pt idx="429">
                  <c:v>312000</c:v>
                </c:pt>
                <c:pt idx="430">
                  <c:v>312000</c:v>
                </c:pt>
                <c:pt idx="431">
                  <c:v>304000</c:v>
                </c:pt>
                <c:pt idx="432">
                  <c:v>317000</c:v>
                </c:pt>
                <c:pt idx="433">
                  <c:v>311000</c:v>
                </c:pt>
                <c:pt idx="434">
                  <c:v>304000</c:v>
                </c:pt>
                <c:pt idx="435">
                  <c:v>306000</c:v>
                </c:pt>
                <c:pt idx="436">
                  <c:v>315000</c:v>
                </c:pt>
                <c:pt idx="437">
                  <c:v>309000</c:v>
                </c:pt>
                <c:pt idx="438">
                  <c:v>322000</c:v>
                </c:pt>
                <c:pt idx="439">
                  <c:v>306000</c:v>
                </c:pt>
                <c:pt idx="440">
                  <c:v>321000</c:v>
                </c:pt>
                <c:pt idx="441">
                  <c:v>349000</c:v>
                </c:pt>
                <c:pt idx="442">
                  <c:v>376000</c:v>
                </c:pt>
                <c:pt idx="443">
                  <c:v>362000</c:v>
                </c:pt>
                <c:pt idx="444">
                  <c:v>320000</c:v>
                </c:pt>
                <c:pt idx="445">
                  <c:v>315000</c:v>
                </c:pt>
                <c:pt idx="446">
                  <c:v>335000</c:v>
                </c:pt>
                <c:pt idx="447">
                  <c:v>327000</c:v>
                </c:pt>
                <c:pt idx="448">
                  <c:v>316000</c:v>
                </c:pt>
                <c:pt idx="449">
                  <c:v>308000</c:v>
                </c:pt>
                <c:pt idx="450">
                  <c:v>302000</c:v>
                </c:pt>
                <c:pt idx="451">
                  <c:v>310000</c:v>
                </c:pt>
                <c:pt idx="452">
                  <c:v>313000</c:v>
                </c:pt>
                <c:pt idx="453">
                  <c:v>304000</c:v>
                </c:pt>
                <c:pt idx="454">
                  <c:v>305000</c:v>
                </c:pt>
                <c:pt idx="455">
                  <c:v>294000</c:v>
                </c:pt>
                <c:pt idx="456">
                  <c:v>302000</c:v>
                </c:pt>
                <c:pt idx="457">
                  <c:v>316000</c:v>
                </c:pt>
                <c:pt idx="458">
                  <c:v>318000</c:v>
                </c:pt>
                <c:pt idx="459">
                  <c:v>309000</c:v>
                </c:pt>
                <c:pt idx="460">
                  <c:v>308000</c:v>
                </c:pt>
                <c:pt idx="461">
                  <c:v>316000</c:v>
                </c:pt>
                <c:pt idx="462">
                  <c:v>334000</c:v>
                </c:pt>
                <c:pt idx="463">
                  <c:v>304000</c:v>
                </c:pt>
                <c:pt idx="464">
                  <c:v>310000</c:v>
                </c:pt>
                <c:pt idx="465">
                  <c:v>326000</c:v>
                </c:pt>
                <c:pt idx="466">
                  <c:v>305000</c:v>
                </c:pt>
                <c:pt idx="467">
                  <c:v>297000</c:v>
                </c:pt>
                <c:pt idx="468">
                  <c:v>336000</c:v>
                </c:pt>
                <c:pt idx="469">
                  <c:v>331000</c:v>
                </c:pt>
                <c:pt idx="470">
                  <c:v>345000</c:v>
                </c:pt>
                <c:pt idx="471">
                  <c:v>339000</c:v>
                </c:pt>
                <c:pt idx="472">
                  <c:v>311000</c:v>
                </c:pt>
                <c:pt idx="473">
                  <c:v>305000</c:v>
                </c:pt>
                <c:pt idx="474">
                  <c:v>291000</c:v>
                </c:pt>
                <c:pt idx="475">
                  <c:v>312000</c:v>
                </c:pt>
                <c:pt idx="476">
                  <c:v>302000</c:v>
                </c:pt>
                <c:pt idx="477">
                  <c:v>301000</c:v>
                </c:pt>
                <c:pt idx="478">
                  <c:v>300000</c:v>
                </c:pt>
                <c:pt idx="479">
                  <c:v>308000</c:v>
                </c:pt>
                <c:pt idx="480">
                  <c:v>305000</c:v>
                </c:pt>
                <c:pt idx="481">
                  <c:v>298000</c:v>
                </c:pt>
                <c:pt idx="482">
                  <c:v>310000</c:v>
                </c:pt>
                <c:pt idx="483">
                  <c:v>319000</c:v>
                </c:pt>
                <c:pt idx="484">
                  <c:v>314000</c:v>
                </c:pt>
                <c:pt idx="485">
                  <c:v>291000</c:v>
                </c:pt>
                <c:pt idx="486">
                  <c:v>296000</c:v>
                </c:pt>
                <c:pt idx="487">
                  <c:v>310000</c:v>
                </c:pt>
                <c:pt idx="488">
                  <c:v>301000</c:v>
                </c:pt>
                <c:pt idx="489">
                  <c:v>298000</c:v>
                </c:pt>
                <c:pt idx="490">
                  <c:v>303000</c:v>
                </c:pt>
                <c:pt idx="491">
                  <c:v>303000</c:v>
                </c:pt>
                <c:pt idx="492">
                  <c:v>290000</c:v>
                </c:pt>
                <c:pt idx="493">
                  <c:v>292000</c:v>
                </c:pt>
                <c:pt idx="494">
                  <c:v>291000</c:v>
                </c:pt>
                <c:pt idx="495">
                  <c:v>287000</c:v>
                </c:pt>
                <c:pt idx="496">
                  <c:v>288000</c:v>
                </c:pt>
                <c:pt idx="497">
                  <c:v>309000</c:v>
                </c:pt>
                <c:pt idx="498">
                  <c:v>306000</c:v>
                </c:pt>
                <c:pt idx="499">
                  <c:v>300000</c:v>
                </c:pt>
                <c:pt idx="500">
                  <c:v>295000</c:v>
                </c:pt>
                <c:pt idx="501">
                  <c:v>292000</c:v>
                </c:pt>
                <c:pt idx="502">
                  <c:v>286000</c:v>
                </c:pt>
                <c:pt idx="503">
                  <c:v>290000</c:v>
                </c:pt>
                <c:pt idx="504">
                  <c:v>290000</c:v>
                </c:pt>
                <c:pt idx="505">
                  <c:v>281000</c:v>
                </c:pt>
                <c:pt idx="506">
                  <c:v>281000</c:v>
                </c:pt>
                <c:pt idx="507">
                  <c:v>306000</c:v>
                </c:pt>
                <c:pt idx="508">
                  <c:v>309000</c:v>
                </c:pt>
                <c:pt idx="509">
                  <c:v>291000</c:v>
                </c:pt>
                <c:pt idx="510">
                  <c:v>287000</c:v>
                </c:pt>
                <c:pt idx="511">
                  <c:v>280000</c:v>
                </c:pt>
                <c:pt idx="512">
                  <c:v>285000</c:v>
                </c:pt>
                <c:pt idx="513">
                  <c:v>282000</c:v>
                </c:pt>
                <c:pt idx="514">
                  <c:v>281000</c:v>
                </c:pt>
                <c:pt idx="515">
                  <c:v>276000</c:v>
                </c:pt>
                <c:pt idx="516">
                  <c:v>288000</c:v>
                </c:pt>
                <c:pt idx="517">
                  <c:v>287000</c:v>
                </c:pt>
                <c:pt idx="518">
                  <c:v>272000</c:v>
                </c:pt>
                <c:pt idx="519">
                  <c:v>287000</c:v>
                </c:pt>
                <c:pt idx="520">
                  <c:v>268000</c:v>
                </c:pt>
                <c:pt idx="521">
                  <c:v>286000</c:v>
                </c:pt>
                <c:pt idx="522">
                  <c:v>298000</c:v>
                </c:pt>
                <c:pt idx="523">
                  <c:v>289000</c:v>
                </c:pt>
                <c:pt idx="524">
                  <c:v>284000</c:v>
                </c:pt>
                <c:pt idx="525">
                  <c:v>285000</c:v>
                </c:pt>
                <c:pt idx="526">
                  <c:v>312000</c:v>
                </c:pt>
                <c:pt idx="527">
                  <c:v>300000</c:v>
                </c:pt>
                <c:pt idx="528">
                  <c:v>283000</c:v>
                </c:pt>
                <c:pt idx="529">
                  <c:v>280000</c:v>
                </c:pt>
                <c:pt idx="530">
                  <c:v>286000</c:v>
                </c:pt>
                <c:pt idx="531">
                  <c:v>270000</c:v>
                </c:pt>
                <c:pt idx="532">
                  <c:v>271000</c:v>
                </c:pt>
                <c:pt idx="533">
                  <c:v>272000</c:v>
                </c:pt>
                <c:pt idx="534">
                  <c:v>266000</c:v>
                </c:pt>
                <c:pt idx="535">
                  <c:v>268000</c:v>
                </c:pt>
                <c:pt idx="536">
                  <c:v>259000</c:v>
                </c:pt>
                <c:pt idx="537">
                  <c:v>274000</c:v>
                </c:pt>
                <c:pt idx="538">
                  <c:v>291000</c:v>
                </c:pt>
                <c:pt idx="539">
                  <c:v>293000</c:v>
                </c:pt>
                <c:pt idx="540">
                  <c:v>276000</c:v>
                </c:pt>
                <c:pt idx="541">
                  <c:v>280000</c:v>
                </c:pt>
                <c:pt idx="542">
                  <c:v>280000</c:v>
                </c:pt>
                <c:pt idx="543">
                  <c:v>290000</c:v>
                </c:pt>
                <c:pt idx="544">
                  <c:v>284000</c:v>
                </c:pt>
                <c:pt idx="545">
                  <c:v>294000</c:v>
                </c:pt>
                <c:pt idx="546">
                  <c:v>296000</c:v>
                </c:pt>
                <c:pt idx="547">
                  <c:v>281000</c:v>
                </c:pt>
                <c:pt idx="548">
                  <c:v>293000</c:v>
                </c:pt>
                <c:pt idx="549">
                  <c:v>303000</c:v>
                </c:pt>
                <c:pt idx="550">
                  <c:v>300000</c:v>
                </c:pt>
                <c:pt idx="551">
                  <c:v>298000</c:v>
                </c:pt>
                <c:pt idx="552">
                  <c:v>306000</c:v>
                </c:pt>
                <c:pt idx="553">
                  <c:v>315000</c:v>
                </c:pt>
                <c:pt idx="554">
                  <c:v>318000</c:v>
                </c:pt>
                <c:pt idx="555">
                  <c:v>312000</c:v>
                </c:pt>
                <c:pt idx="556">
                  <c:v>301000</c:v>
                </c:pt>
                <c:pt idx="557">
                  <c:v>309000</c:v>
                </c:pt>
                <c:pt idx="558">
                  <c:v>311000</c:v>
                </c:pt>
                <c:pt idx="559">
                  <c:v>288000</c:v>
                </c:pt>
                <c:pt idx="560">
                  <c:v>292000</c:v>
                </c:pt>
                <c:pt idx="561">
                  <c:v>309000</c:v>
                </c:pt>
                <c:pt idx="562">
                  <c:v>299000</c:v>
                </c:pt>
                <c:pt idx="563">
                  <c:v>295000</c:v>
                </c:pt>
                <c:pt idx="564">
                  <c:v>301000</c:v>
                </c:pt>
                <c:pt idx="565">
                  <c:v>331000</c:v>
                </c:pt>
                <c:pt idx="566">
                  <c:v>318000</c:v>
                </c:pt>
                <c:pt idx="567">
                  <c:v>332000</c:v>
                </c:pt>
                <c:pt idx="568">
                  <c:v>356000</c:v>
                </c:pt>
                <c:pt idx="569">
                  <c:v>338000</c:v>
                </c:pt>
                <c:pt idx="570">
                  <c:v>321000</c:v>
                </c:pt>
                <c:pt idx="571">
                  <c:v>354000</c:v>
                </c:pt>
                <c:pt idx="572">
                  <c:v>364000</c:v>
                </c:pt>
                <c:pt idx="573">
                  <c:v>353000</c:v>
                </c:pt>
                <c:pt idx="574">
                  <c:v>337000</c:v>
                </c:pt>
                <c:pt idx="575">
                  <c:v>318000</c:v>
                </c:pt>
                <c:pt idx="576">
                  <c:v>343000</c:v>
                </c:pt>
                <c:pt idx="577">
                  <c:v>362000</c:v>
                </c:pt>
                <c:pt idx="578">
                  <c:v>376000</c:v>
                </c:pt>
                <c:pt idx="579">
                  <c:v>365000</c:v>
                </c:pt>
                <c:pt idx="580">
                  <c:v>358000</c:v>
                </c:pt>
                <c:pt idx="581">
                  <c:v>386000</c:v>
                </c:pt>
                <c:pt idx="582">
                  <c:v>384000</c:v>
                </c:pt>
                <c:pt idx="583">
                  <c:v>393000</c:v>
                </c:pt>
                <c:pt idx="584">
                  <c:v>393000</c:v>
                </c:pt>
                <c:pt idx="585">
                  <c:v>378000</c:v>
                </c:pt>
                <c:pt idx="586">
                  <c:v>388000</c:v>
                </c:pt>
                <c:pt idx="587">
                  <c:v>398000</c:v>
                </c:pt>
                <c:pt idx="588">
                  <c:v>383000</c:v>
                </c:pt>
                <c:pt idx="589">
                  <c:v>400000</c:v>
                </c:pt>
                <c:pt idx="590">
                  <c:v>406000</c:v>
                </c:pt>
                <c:pt idx="591">
                  <c:v>381000</c:v>
                </c:pt>
                <c:pt idx="592">
                  <c:v>390000</c:v>
                </c:pt>
                <c:pt idx="593">
                  <c:v>402000</c:v>
                </c:pt>
                <c:pt idx="594">
                  <c:v>405000</c:v>
                </c:pt>
                <c:pt idx="595">
                  <c:v>406000</c:v>
                </c:pt>
                <c:pt idx="596">
                  <c:v>411000</c:v>
                </c:pt>
                <c:pt idx="597">
                  <c:v>394000</c:v>
                </c:pt>
                <c:pt idx="598">
                  <c:v>381000</c:v>
                </c:pt>
                <c:pt idx="599">
                  <c:v>394000</c:v>
                </c:pt>
                <c:pt idx="600">
                  <c:v>401000</c:v>
                </c:pt>
                <c:pt idx="601">
                  <c:v>405000</c:v>
                </c:pt>
                <c:pt idx="602">
                  <c:v>398000</c:v>
                </c:pt>
                <c:pt idx="603">
                  <c:v>388000</c:v>
                </c:pt>
                <c:pt idx="604">
                  <c:v>401000</c:v>
                </c:pt>
                <c:pt idx="605">
                  <c:v>394000</c:v>
                </c:pt>
                <c:pt idx="606">
                  <c:v>402000</c:v>
                </c:pt>
                <c:pt idx="607">
                  <c:v>395000</c:v>
                </c:pt>
                <c:pt idx="608">
                  <c:v>402000</c:v>
                </c:pt>
                <c:pt idx="609">
                  <c:v>408000</c:v>
                </c:pt>
                <c:pt idx="610">
                  <c:v>395000</c:v>
                </c:pt>
                <c:pt idx="611">
                  <c:v>453000</c:v>
                </c:pt>
                <c:pt idx="612">
                  <c:v>517000</c:v>
                </c:pt>
                <c:pt idx="613">
                  <c:v>476000</c:v>
                </c:pt>
                <c:pt idx="614">
                  <c:v>482000</c:v>
                </c:pt>
                <c:pt idx="615">
                  <c:v>482000</c:v>
                </c:pt>
                <c:pt idx="616">
                  <c:v>483000</c:v>
                </c:pt>
                <c:pt idx="617">
                  <c:v>440000</c:v>
                </c:pt>
                <c:pt idx="618">
                  <c:v>428000</c:v>
                </c:pt>
                <c:pt idx="619">
                  <c:v>431000</c:v>
                </c:pt>
                <c:pt idx="620">
                  <c:v>491000</c:v>
                </c:pt>
                <c:pt idx="621">
                  <c:v>465000</c:v>
                </c:pt>
                <c:pt idx="622">
                  <c:v>393000</c:v>
                </c:pt>
                <c:pt idx="623">
                  <c:v>389000</c:v>
                </c:pt>
                <c:pt idx="624">
                  <c:v>416000</c:v>
                </c:pt>
                <c:pt idx="625">
                  <c:v>421000</c:v>
                </c:pt>
                <c:pt idx="626">
                  <c:v>395000</c:v>
                </c:pt>
                <c:pt idx="627">
                  <c:v>418000</c:v>
                </c:pt>
                <c:pt idx="628">
                  <c:v>405000</c:v>
                </c:pt>
                <c:pt idx="629">
                  <c:v>412000</c:v>
                </c:pt>
                <c:pt idx="630">
                  <c:v>404000</c:v>
                </c:pt>
                <c:pt idx="631">
                  <c:v>398000</c:v>
                </c:pt>
                <c:pt idx="632">
                  <c:v>397000</c:v>
                </c:pt>
                <c:pt idx="633">
                  <c:v>399000</c:v>
                </c:pt>
                <c:pt idx="634">
                  <c:v>392000</c:v>
                </c:pt>
                <c:pt idx="635">
                  <c:v>401000</c:v>
                </c:pt>
                <c:pt idx="636">
                  <c:v>393000</c:v>
                </c:pt>
                <c:pt idx="637">
                  <c:v>415000</c:v>
                </c:pt>
                <c:pt idx="638">
                  <c:v>477000</c:v>
                </c:pt>
                <c:pt idx="639">
                  <c:v>447000</c:v>
                </c:pt>
                <c:pt idx="640">
                  <c:v>441000</c:v>
                </c:pt>
                <c:pt idx="641">
                  <c:v>418000</c:v>
                </c:pt>
                <c:pt idx="642">
                  <c:v>414000</c:v>
                </c:pt>
                <c:pt idx="643">
                  <c:v>414000</c:v>
                </c:pt>
                <c:pt idx="644">
                  <c:v>417000</c:v>
                </c:pt>
                <c:pt idx="645">
                  <c:v>414000</c:v>
                </c:pt>
                <c:pt idx="646">
                  <c:v>406000</c:v>
                </c:pt>
                <c:pt idx="647">
                  <c:v>378000</c:v>
                </c:pt>
                <c:pt idx="648">
                  <c:v>386000</c:v>
                </c:pt>
                <c:pt idx="649">
                  <c:v>395000</c:v>
                </c:pt>
                <c:pt idx="650">
                  <c:v>389000</c:v>
                </c:pt>
                <c:pt idx="651">
                  <c:v>385000</c:v>
                </c:pt>
                <c:pt idx="652">
                  <c:v>394000</c:v>
                </c:pt>
                <c:pt idx="653">
                  <c:v>384000</c:v>
                </c:pt>
                <c:pt idx="654">
                  <c:v>378000</c:v>
                </c:pt>
                <c:pt idx="655">
                  <c:v>389000</c:v>
                </c:pt>
                <c:pt idx="656">
                  <c:v>389000</c:v>
                </c:pt>
                <c:pt idx="657">
                  <c:v>389000</c:v>
                </c:pt>
                <c:pt idx="658">
                  <c:v>399000</c:v>
                </c:pt>
                <c:pt idx="659">
                  <c:v>398000</c:v>
                </c:pt>
                <c:pt idx="660">
                  <c:v>394000</c:v>
                </c:pt>
                <c:pt idx="661">
                  <c:v>415000</c:v>
                </c:pt>
                <c:pt idx="662">
                  <c:v>412000</c:v>
                </c:pt>
                <c:pt idx="663">
                  <c:v>402000</c:v>
                </c:pt>
                <c:pt idx="664">
                  <c:v>407000</c:v>
                </c:pt>
                <c:pt idx="665">
                  <c:v>404000</c:v>
                </c:pt>
                <c:pt idx="666">
                  <c:v>402000</c:v>
                </c:pt>
                <c:pt idx="667">
                  <c:v>411000</c:v>
                </c:pt>
                <c:pt idx="668">
                  <c:v>409000</c:v>
                </c:pt>
                <c:pt idx="669">
                  <c:v>405000</c:v>
                </c:pt>
                <c:pt idx="670">
                  <c:v>398000</c:v>
                </c:pt>
                <c:pt idx="671">
                  <c:v>389000</c:v>
                </c:pt>
                <c:pt idx="672">
                  <c:v>392000</c:v>
                </c:pt>
                <c:pt idx="673">
                  <c:v>379000</c:v>
                </c:pt>
                <c:pt idx="674">
                  <c:v>423000</c:v>
                </c:pt>
                <c:pt idx="675">
                  <c:v>428000</c:v>
                </c:pt>
                <c:pt idx="676">
                  <c:v>393000</c:v>
                </c:pt>
                <c:pt idx="677">
                  <c:v>409000</c:v>
                </c:pt>
                <c:pt idx="678">
                  <c:v>391000</c:v>
                </c:pt>
                <c:pt idx="679">
                  <c:v>374000</c:v>
                </c:pt>
                <c:pt idx="680">
                  <c:v>398000</c:v>
                </c:pt>
                <c:pt idx="681">
                  <c:v>406000</c:v>
                </c:pt>
                <c:pt idx="682">
                  <c:v>416000</c:v>
                </c:pt>
                <c:pt idx="683">
                  <c:v>395000</c:v>
                </c:pt>
                <c:pt idx="684">
                  <c:v>426000</c:v>
                </c:pt>
                <c:pt idx="685">
                  <c:v>424000</c:v>
                </c:pt>
                <c:pt idx="686">
                  <c:v>441000</c:v>
                </c:pt>
                <c:pt idx="687">
                  <c:v>428000</c:v>
                </c:pt>
                <c:pt idx="688">
                  <c:v>433000</c:v>
                </c:pt>
                <c:pt idx="689">
                  <c:v>414000</c:v>
                </c:pt>
                <c:pt idx="690">
                  <c:v>435000</c:v>
                </c:pt>
                <c:pt idx="691">
                  <c:v>423000</c:v>
                </c:pt>
                <c:pt idx="692">
                  <c:v>436000</c:v>
                </c:pt>
                <c:pt idx="693">
                  <c:v>456000</c:v>
                </c:pt>
                <c:pt idx="694">
                  <c:v>445000</c:v>
                </c:pt>
                <c:pt idx="695">
                  <c:v>435000</c:v>
                </c:pt>
                <c:pt idx="696">
                  <c:v>421000</c:v>
                </c:pt>
                <c:pt idx="697">
                  <c:v>430000</c:v>
                </c:pt>
                <c:pt idx="698">
                  <c:v>421000</c:v>
                </c:pt>
                <c:pt idx="699">
                  <c:v>433000</c:v>
                </c:pt>
                <c:pt idx="700">
                  <c:v>427000</c:v>
                </c:pt>
                <c:pt idx="701">
                  <c:v>421000</c:v>
                </c:pt>
                <c:pt idx="702">
                  <c:v>410000</c:v>
                </c:pt>
                <c:pt idx="703">
                  <c:v>429000</c:v>
                </c:pt>
                <c:pt idx="704">
                  <c:v>435000</c:v>
                </c:pt>
                <c:pt idx="705">
                  <c:v>410000</c:v>
                </c:pt>
                <c:pt idx="706">
                  <c:v>401000</c:v>
                </c:pt>
                <c:pt idx="707">
                  <c:v>395000</c:v>
                </c:pt>
                <c:pt idx="708">
                  <c:v>403000</c:v>
                </c:pt>
                <c:pt idx="709">
                  <c:v>403000</c:v>
                </c:pt>
                <c:pt idx="710">
                  <c:v>398000</c:v>
                </c:pt>
                <c:pt idx="711">
                  <c:v>392000</c:v>
                </c:pt>
                <c:pt idx="712">
                  <c:v>406000</c:v>
                </c:pt>
                <c:pt idx="713">
                  <c:v>420000</c:v>
                </c:pt>
                <c:pt idx="714">
                  <c:v>393000</c:v>
                </c:pt>
                <c:pt idx="715">
                  <c:v>377000</c:v>
                </c:pt>
                <c:pt idx="716">
                  <c:v>383000</c:v>
                </c:pt>
                <c:pt idx="717">
                  <c:v>384000</c:v>
                </c:pt>
                <c:pt idx="718">
                  <c:v>372000</c:v>
                </c:pt>
                <c:pt idx="719">
                  <c:v>386000</c:v>
                </c:pt>
                <c:pt idx="720">
                  <c:v>377000</c:v>
                </c:pt>
                <c:pt idx="721">
                  <c:v>362000</c:v>
                </c:pt>
                <c:pt idx="722">
                  <c:v>368000</c:v>
                </c:pt>
                <c:pt idx="723">
                  <c:v>368000</c:v>
                </c:pt>
                <c:pt idx="724">
                  <c:v>356000</c:v>
                </c:pt>
                <c:pt idx="725">
                  <c:v>361000</c:v>
                </c:pt>
                <c:pt idx="726">
                  <c:v>364000</c:v>
                </c:pt>
                <c:pt idx="727">
                  <c:v>361000</c:v>
                </c:pt>
                <c:pt idx="728">
                  <c:v>354000</c:v>
                </c:pt>
                <c:pt idx="729">
                  <c:v>348000</c:v>
                </c:pt>
                <c:pt idx="730">
                  <c:v>351000</c:v>
                </c:pt>
                <c:pt idx="731">
                  <c:v>345000</c:v>
                </c:pt>
                <c:pt idx="732">
                  <c:v>361000</c:v>
                </c:pt>
                <c:pt idx="733">
                  <c:v>349000</c:v>
                </c:pt>
                <c:pt idx="734">
                  <c:v>381000</c:v>
                </c:pt>
                <c:pt idx="735">
                  <c:v>387000</c:v>
                </c:pt>
                <c:pt idx="736">
                  <c:v>367000</c:v>
                </c:pt>
                <c:pt idx="737">
                  <c:v>365000</c:v>
                </c:pt>
                <c:pt idx="738">
                  <c:v>356000</c:v>
                </c:pt>
                <c:pt idx="739">
                  <c:v>350000</c:v>
                </c:pt>
                <c:pt idx="740">
                  <c:v>345000</c:v>
                </c:pt>
                <c:pt idx="741">
                  <c:v>352000</c:v>
                </c:pt>
                <c:pt idx="742">
                  <c:v>343000</c:v>
                </c:pt>
                <c:pt idx="743">
                  <c:v>342000</c:v>
                </c:pt>
                <c:pt idx="744">
                  <c:v>360000</c:v>
                </c:pt>
                <c:pt idx="745">
                  <c:v>370000</c:v>
                </c:pt>
                <c:pt idx="746">
                  <c:v>342000</c:v>
                </c:pt>
                <c:pt idx="747">
                  <c:v>331000</c:v>
                </c:pt>
                <c:pt idx="748">
                  <c:v>336000</c:v>
                </c:pt>
                <c:pt idx="749">
                  <c:v>354000</c:v>
                </c:pt>
                <c:pt idx="750">
                  <c:v>346000</c:v>
                </c:pt>
                <c:pt idx="751">
                  <c:v>340000</c:v>
                </c:pt>
                <c:pt idx="752">
                  <c:v>351000</c:v>
                </c:pt>
                <c:pt idx="753">
                  <c:v>339000</c:v>
                </c:pt>
                <c:pt idx="754">
                  <c:v>355000</c:v>
                </c:pt>
                <c:pt idx="755">
                  <c:v>350000</c:v>
                </c:pt>
                <c:pt idx="756">
                  <c:v>325000</c:v>
                </c:pt>
                <c:pt idx="757">
                  <c:v>341000</c:v>
                </c:pt>
                <c:pt idx="758">
                  <c:v>349000</c:v>
                </c:pt>
                <c:pt idx="759">
                  <c:v>343000</c:v>
                </c:pt>
                <c:pt idx="760">
                  <c:v>344000</c:v>
                </c:pt>
                <c:pt idx="761">
                  <c:v>336000</c:v>
                </c:pt>
                <c:pt idx="762">
                  <c:v>333000</c:v>
                </c:pt>
                <c:pt idx="763">
                  <c:v>342000</c:v>
                </c:pt>
                <c:pt idx="764">
                  <c:v>352000</c:v>
                </c:pt>
                <c:pt idx="765">
                  <c:v>323000</c:v>
                </c:pt>
                <c:pt idx="766">
                  <c:v>329000</c:v>
                </c:pt>
                <c:pt idx="767">
                  <c:v>341000</c:v>
                </c:pt>
                <c:pt idx="768">
                  <c:v>348000</c:v>
                </c:pt>
                <c:pt idx="769">
                  <c:v>332000</c:v>
                </c:pt>
                <c:pt idx="770">
                  <c:v>332000</c:v>
                </c:pt>
                <c:pt idx="771">
                  <c:v>326000</c:v>
                </c:pt>
                <c:pt idx="772">
                  <c:v>334000</c:v>
                </c:pt>
                <c:pt idx="773">
                  <c:v>332000</c:v>
                </c:pt>
                <c:pt idx="774">
                  <c:v>324000</c:v>
                </c:pt>
                <c:pt idx="775">
                  <c:v>336000</c:v>
                </c:pt>
                <c:pt idx="776">
                  <c:v>314000</c:v>
                </c:pt>
                <c:pt idx="777">
                  <c:v>341000</c:v>
                </c:pt>
                <c:pt idx="778">
                  <c:v>341000</c:v>
                </c:pt>
                <c:pt idx="779">
                  <c:v>313000</c:v>
                </c:pt>
                <c:pt idx="780">
                  <c:v>324000</c:v>
                </c:pt>
                <c:pt idx="781">
                  <c:v>316000</c:v>
                </c:pt>
                <c:pt idx="782">
                  <c:v>348000</c:v>
                </c:pt>
                <c:pt idx="783">
                  <c:v>346000</c:v>
                </c:pt>
                <c:pt idx="784">
                  <c:v>333000</c:v>
                </c:pt>
                <c:pt idx="785">
                  <c:v>319000</c:v>
                </c:pt>
                <c:pt idx="786">
                  <c:v>336000</c:v>
                </c:pt>
                <c:pt idx="787">
                  <c:v>312000</c:v>
                </c:pt>
                <c:pt idx="788">
                  <c:v>325000</c:v>
                </c:pt>
                <c:pt idx="789">
                  <c:v>323000</c:v>
                </c:pt>
                <c:pt idx="790">
                  <c:v>329000</c:v>
                </c:pt>
                <c:pt idx="791">
                  <c:v>342000</c:v>
                </c:pt>
                <c:pt idx="792">
                  <c:v>336000</c:v>
                </c:pt>
                <c:pt idx="793">
                  <c:v>338000</c:v>
                </c:pt>
                <c:pt idx="794">
                  <c:v>349000</c:v>
                </c:pt>
                <c:pt idx="795">
                  <c:v>346000</c:v>
                </c:pt>
                <c:pt idx="796">
                  <c:v>334000</c:v>
                </c:pt>
                <c:pt idx="797">
                  <c:v>315000</c:v>
                </c:pt>
                <c:pt idx="798">
                  <c:v>325000</c:v>
                </c:pt>
                <c:pt idx="799">
                  <c:v>341000</c:v>
                </c:pt>
                <c:pt idx="800">
                  <c:v>339000</c:v>
                </c:pt>
                <c:pt idx="801">
                  <c:v>329000</c:v>
                </c:pt>
                <c:pt idx="802">
                  <c:v>327000</c:v>
                </c:pt>
                <c:pt idx="803">
                  <c:v>346000</c:v>
                </c:pt>
                <c:pt idx="804">
                  <c:v>334000</c:v>
                </c:pt>
                <c:pt idx="805">
                  <c:v>333000</c:v>
                </c:pt>
                <c:pt idx="806">
                  <c:v>322000</c:v>
                </c:pt>
                <c:pt idx="807">
                  <c:v>315000</c:v>
                </c:pt>
                <c:pt idx="808">
                  <c:v>326000</c:v>
                </c:pt>
                <c:pt idx="809">
                  <c:v>332000</c:v>
                </c:pt>
                <c:pt idx="810">
                  <c:v>315000</c:v>
                </c:pt>
                <c:pt idx="811">
                  <c:v>313000</c:v>
                </c:pt>
                <c:pt idx="812">
                  <c:v>318000</c:v>
                </c:pt>
                <c:pt idx="813">
                  <c:v>313000</c:v>
                </c:pt>
                <c:pt idx="814">
                  <c:v>320000</c:v>
                </c:pt>
                <c:pt idx="815">
                  <c:v>316000</c:v>
                </c:pt>
                <c:pt idx="816">
                  <c:v>320000</c:v>
                </c:pt>
                <c:pt idx="817">
                  <c:v>323000</c:v>
                </c:pt>
                <c:pt idx="818">
                  <c:v>419000</c:v>
                </c:pt>
                <c:pt idx="819">
                  <c:v>421000</c:v>
                </c:pt>
                <c:pt idx="820">
                  <c:v>356000</c:v>
                </c:pt>
                <c:pt idx="821">
                  <c:v>379000</c:v>
                </c:pt>
                <c:pt idx="822">
                  <c:v>372000</c:v>
                </c:pt>
                <c:pt idx="823">
                  <c:v>343000</c:v>
                </c:pt>
                <c:pt idx="824">
                  <c:v>319000</c:v>
                </c:pt>
                <c:pt idx="825">
                  <c:v>322000</c:v>
                </c:pt>
                <c:pt idx="826">
                  <c:v>316000</c:v>
                </c:pt>
                <c:pt idx="827">
                  <c:v>307000</c:v>
                </c:pt>
                <c:pt idx="828">
                  <c:v>322000</c:v>
                </c:pt>
                <c:pt idx="829">
                  <c:v>317000</c:v>
                </c:pt>
                <c:pt idx="830">
                  <c:v>316000</c:v>
                </c:pt>
                <c:pt idx="831">
                  <c:v>321000</c:v>
                </c:pt>
                <c:pt idx="832">
                  <c:v>312000</c:v>
                </c:pt>
                <c:pt idx="833">
                  <c:v>314000</c:v>
                </c:pt>
                <c:pt idx="834">
                  <c:v>295000</c:v>
                </c:pt>
                <c:pt idx="835">
                  <c:v>298000</c:v>
                </c:pt>
                <c:pt idx="836">
                  <c:v>281000</c:v>
                </c:pt>
                <c:pt idx="837">
                  <c:v>281000</c:v>
                </c:pt>
                <c:pt idx="838">
                  <c:v>284000</c:v>
                </c:pt>
                <c:pt idx="839">
                  <c:v>292000</c:v>
                </c:pt>
                <c:pt idx="840">
                  <c:v>317000</c:v>
                </c:pt>
                <c:pt idx="841">
                  <c:v>289000</c:v>
                </c:pt>
                <c:pt idx="842">
                  <c:v>295000</c:v>
                </c:pt>
                <c:pt idx="843">
                  <c:v>304000</c:v>
                </c:pt>
                <c:pt idx="844">
                  <c:v>313000</c:v>
                </c:pt>
                <c:pt idx="845">
                  <c:v>312000</c:v>
                </c:pt>
                <c:pt idx="846">
                  <c:v>304000</c:v>
                </c:pt>
                <c:pt idx="847">
                  <c:v>301000</c:v>
                </c:pt>
                <c:pt idx="848">
                  <c:v>314000</c:v>
                </c:pt>
                <c:pt idx="849">
                  <c:v>304000</c:v>
                </c:pt>
                <c:pt idx="850">
                  <c:v>316000</c:v>
                </c:pt>
                <c:pt idx="851">
                  <c:v>325000</c:v>
                </c:pt>
                <c:pt idx="852">
                  <c:v>325000</c:v>
                </c:pt>
                <c:pt idx="853">
                  <c:v>344000</c:v>
                </c:pt>
                <c:pt idx="854">
                  <c:v>328000</c:v>
                </c:pt>
                <c:pt idx="855">
                  <c:v>337000</c:v>
                </c:pt>
                <c:pt idx="856">
                  <c:v>303000</c:v>
                </c:pt>
                <c:pt idx="857">
                  <c:v>297000</c:v>
                </c:pt>
                <c:pt idx="858">
                  <c:v>309000</c:v>
                </c:pt>
                <c:pt idx="859">
                  <c:v>315000</c:v>
                </c:pt>
                <c:pt idx="860">
                  <c:v>314000</c:v>
                </c:pt>
                <c:pt idx="861">
                  <c:v>334000</c:v>
                </c:pt>
                <c:pt idx="862">
                  <c:v>305000</c:v>
                </c:pt>
                <c:pt idx="863">
                  <c:v>299000</c:v>
                </c:pt>
                <c:pt idx="864">
                  <c:v>312000</c:v>
                </c:pt>
                <c:pt idx="865">
                  <c:v>322000</c:v>
                </c:pt>
                <c:pt idx="866">
                  <c:v>314000</c:v>
                </c:pt>
                <c:pt idx="867">
                  <c:v>318000</c:v>
                </c:pt>
                <c:pt idx="868">
                  <c:v>318000</c:v>
                </c:pt>
                <c:pt idx="869">
                  <c:v>313000</c:v>
                </c:pt>
                <c:pt idx="870">
                  <c:v>311000</c:v>
                </c:pt>
                <c:pt idx="871">
                  <c:v>322000</c:v>
                </c:pt>
                <c:pt idx="872">
                  <c:v>319000</c:v>
                </c:pt>
                <c:pt idx="873">
                  <c:v>304000</c:v>
                </c:pt>
                <c:pt idx="874">
                  <c:v>309000</c:v>
                </c:pt>
                <c:pt idx="875">
                  <c:v>300000</c:v>
                </c:pt>
                <c:pt idx="876">
                  <c:v>309000</c:v>
                </c:pt>
                <c:pt idx="877">
                  <c:v>328000</c:v>
                </c:pt>
                <c:pt idx="878">
                  <c:v>310000</c:v>
                </c:pt>
                <c:pt idx="879">
                  <c:v>310000</c:v>
                </c:pt>
                <c:pt idx="880">
                  <c:v>323000</c:v>
                </c:pt>
                <c:pt idx="881">
                  <c:v>358000</c:v>
                </c:pt>
                <c:pt idx="882">
                  <c:v>324000</c:v>
                </c:pt>
                <c:pt idx="883">
                  <c:v>306000</c:v>
                </c:pt>
                <c:pt idx="884">
                  <c:v>316000</c:v>
                </c:pt>
                <c:pt idx="885">
                  <c:v>319000</c:v>
                </c:pt>
                <c:pt idx="886">
                  <c:v>325000</c:v>
                </c:pt>
                <c:pt idx="887">
                  <c:v>298000</c:v>
                </c:pt>
                <c:pt idx="888">
                  <c:v>287000</c:v>
                </c:pt>
                <c:pt idx="889">
                  <c:v>327000</c:v>
                </c:pt>
                <c:pt idx="890">
                  <c:v>308000</c:v>
                </c:pt>
                <c:pt idx="891">
                  <c:v>313000</c:v>
                </c:pt>
                <c:pt idx="892">
                  <c:v>359000</c:v>
                </c:pt>
                <c:pt idx="893">
                  <c:v>331000</c:v>
                </c:pt>
                <c:pt idx="894">
                  <c:v>338000</c:v>
                </c:pt>
                <c:pt idx="895">
                  <c:v>330000</c:v>
                </c:pt>
                <c:pt idx="896">
                  <c:v>314000</c:v>
                </c:pt>
                <c:pt idx="897">
                  <c:v>318000</c:v>
                </c:pt>
                <c:pt idx="898">
                  <c:v>310000</c:v>
                </c:pt>
                <c:pt idx="899">
                  <c:v>323000</c:v>
                </c:pt>
                <c:pt idx="900">
                  <c:v>343000</c:v>
                </c:pt>
                <c:pt idx="901">
                  <c:v>341000</c:v>
                </c:pt>
                <c:pt idx="902">
                  <c:v>325000</c:v>
                </c:pt>
                <c:pt idx="903">
                  <c:v>306000</c:v>
                </c:pt>
                <c:pt idx="904">
                  <c:v>297000</c:v>
                </c:pt>
                <c:pt idx="905">
                  <c:v>296000</c:v>
                </c:pt>
                <c:pt idx="906">
                  <c:v>314000</c:v>
                </c:pt>
                <c:pt idx="907">
                  <c:v>309000</c:v>
                </c:pt>
                <c:pt idx="908">
                  <c:v>311000</c:v>
                </c:pt>
                <c:pt idx="909">
                  <c:v>314000</c:v>
                </c:pt>
                <c:pt idx="910">
                  <c:v>326000</c:v>
                </c:pt>
                <c:pt idx="911">
                  <c:v>317000</c:v>
                </c:pt>
                <c:pt idx="912">
                  <c:v>321000</c:v>
                </c:pt>
                <c:pt idx="913">
                  <c:v>309000</c:v>
                </c:pt>
                <c:pt idx="914">
                  <c:v>303000</c:v>
                </c:pt>
                <c:pt idx="915">
                  <c:v>303000</c:v>
                </c:pt>
                <c:pt idx="916">
                  <c:v>309000</c:v>
                </c:pt>
                <c:pt idx="917">
                  <c:v>316000</c:v>
                </c:pt>
                <c:pt idx="918">
                  <c:v>323000</c:v>
                </c:pt>
                <c:pt idx="919">
                  <c:v>325000</c:v>
                </c:pt>
                <c:pt idx="920">
                  <c:v>337000</c:v>
                </c:pt>
                <c:pt idx="921">
                  <c:v>315000</c:v>
                </c:pt>
                <c:pt idx="922">
                  <c:v>320000</c:v>
                </c:pt>
                <c:pt idx="923">
                  <c:v>313000</c:v>
                </c:pt>
                <c:pt idx="924">
                  <c:v>300000</c:v>
                </c:pt>
                <c:pt idx="925">
                  <c:v>320000</c:v>
                </c:pt>
                <c:pt idx="926">
                  <c:v>309000</c:v>
                </c:pt>
                <c:pt idx="927">
                  <c:v>339000</c:v>
                </c:pt>
                <c:pt idx="928">
                  <c:v>333000</c:v>
                </c:pt>
                <c:pt idx="929">
                  <c:v>329000</c:v>
                </c:pt>
                <c:pt idx="930">
                  <c:v>319000</c:v>
                </c:pt>
                <c:pt idx="931">
                  <c:v>341000</c:v>
                </c:pt>
                <c:pt idx="932">
                  <c:v>329000</c:v>
                </c:pt>
                <c:pt idx="933">
                  <c:v>353000</c:v>
                </c:pt>
                <c:pt idx="934">
                  <c:v>339000</c:v>
                </c:pt>
                <c:pt idx="935">
                  <c:v>334000</c:v>
                </c:pt>
                <c:pt idx="936">
                  <c:v>348000</c:v>
                </c:pt>
                <c:pt idx="937">
                  <c:v>357000</c:v>
                </c:pt>
                <c:pt idx="938">
                  <c:v>334000</c:v>
                </c:pt>
                <c:pt idx="939">
                  <c:v>322000</c:v>
                </c:pt>
                <c:pt idx="940">
                  <c:v>300000</c:v>
                </c:pt>
                <c:pt idx="941">
                  <c:v>306000</c:v>
                </c:pt>
                <c:pt idx="942">
                  <c:v>378000</c:v>
                </c:pt>
                <c:pt idx="943">
                  <c:v>357000</c:v>
                </c:pt>
                <c:pt idx="944">
                  <c:v>358000</c:v>
                </c:pt>
                <c:pt idx="945">
                  <c:v>354000</c:v>
                </c:pt>
                <c:pt idx="946">
                  <c:v>374000</c:v>
                </c:pt>
                <c:pt idx="947">
                  <c:v>353000</c:v>
                </c:pt>
                <c:pt idx="948">
                  <c:v>347000</c:v>
                </c:pt>
                <c:pt idx="949">
                  <c:v>375000</c:v>
                </c:pt>
                <c:pt idx="950">
                  <c:v>371000</c:v>
                </c:pt>
                <c:pt idx="951">
                  <c:v>406000</c:v>
                </c:pt>
                <c:pt idx="952">
                  <c:v>355000</c:v>
                </c:pt>
                <c:pt idx="953">
                  <c:v>375000</c:v>
                </c:pt>
                <c:pt idx="954">
                  <c:v>345000</c:v>
                </c:pt>
                <c:pt idx="955">
                  <c:v>382000</c:v>
                </c:pt>
                <c:pt idx="956">
                  <c:v>368000</c:v>
                </c:pt>
                <c:pt idx="957">
                  <c:v>374000</c:v>
                </c:pt>
                <c:pt idx="958">
                  <c:v>368000</c:v>
                </c:pt>
                <c:pt idx="959">
                  <c:v>375000</c:v>
                </c:pt>
                <c:pt idx="960">
                  <c:v>359000</c:v>
                </c:pt>
                <c:pt idx="961">
                  <c:v>386000</c:v>
                </c:pt>
                <c:pt idx="962">
                  <c:v>384000</c:v>
                </c:pt>
                <c:pt idx="963">
                  <c:v>388000</c:v>
                </c:pt>
                <c:pt idx="964">
                  <c:v>404000</c:v>
                </c:pt>
                <c:pt idx="965">
                  <c:v>348000</c:v>
                </c:pt>
                <c:pt idx="966">
                  <c:v>372000</c:v>
                </c:pt>
                <c:pt idx="967">
                  <c:v>403000</c:v>
                </c:pt>
                <c:pt idx="968">
                  <c:v>449000</c:v>
                </c:pt>
                <c:pt idx="969">
                  <c:v>457000</c:v>
                </c:pt>
                <c:pt idx="970">
                  <c:v>444000</c:v>
                </c:pt>
                <c:pt idx="971">
                  <c:v>435000</c:v>
                </c:pt>
                <c:pt idx="972">
                  <c:v>429000</c:v>
                </c:pt>
                <c:pt idx="973">
                  <c:v>451000</c:v>
                </c:pt>
                <c:pt idx="974">
                  <c:v>445000</c:v>
                </c:pt>
                <c:pt idx="975">
                  <c:v>458000</c:v>
                </c:pt>
                <c:pt idx="976">
                  <c:v>496000</c:v>
                </c:pt>
                <c:pt idx="977">
                  <c:v>499000</c:v>
                </c:pt>
                <c:pt idx="978">
                  <c:v>481000</c:v>
                </c:pt>
                <c:pt idx="979">
                  <c:v>463000</c:v>
                </c:pt>
                <c:pt idx="980">
                  <c:v>479000</c:v>
                </c:pt>
                <c:pt idx="981">
                  <c:v>485000</c:v>
                </c:pt>
                <c:pt idx="982">
                  <c:v>484000</c:v>
                </c:pt>
                <c:pt idx="983">
                  <c:v>516000</c:v>
                </c:pt>
                <c:pt idx="984">
                  <c:v>543000</c:v>
                </c:pt>
                <c:pt idx="985">
                  <c:v>531000</c:v>
                </c:pt>
                <c:pt idx="986">
                  <c:v>515000</c:v>
                </c:pt>
                <c:pt idx="987">
                  <c:v>575000</c:v>
                </c:pt>
                <c:pt idx="988">
                  <c:v>556000</c:v>
                </c:pt>
                <c:pt idx="989">
                  <c:v>589000</c:v>
                </c:pt>
                <c:pt idx="990">
                  <c:v>491000</c:v>
                </c:pt>
                <c:pt idx="991">
                  <c:v>470000</c:v>
                </c:pt>
                <c:pt idx="992">
                  <c:v>527000</c:v>
                </c:pt>
                <c:pt idx="993">
                  <c:v>585000</c:v>
                </c:pt>
                <c:pt idx="994">
                  <c:v>591000</c:v>
                </c:pt>
                <c:pt idx="995">
                  <c:v>631000</c:v>
                </c:pt>
                <c:pt idx="996">
                  <c:v>627000</c:v>
                </c:pt>
                <c:pt idx="997">
                  <c:v>631000</c:v>
                </c:pt>
                <c:pt idx="998">
                  <c:v>670000</c:v>
                </c:pt>
                <c:pt idx="999">
                  <c:v>645000</c:v>
                </c:pt>
                <c:pt idx="1000">
                  <c:v>657000</c:v>
                </c:pt>
                <c:pt idx="1001">
                  <c:v>644000</c:v>
                </c:pt>
                <c:pt idx="1002">
                  <c:v>657000</c:v>
                </c:pt>
                <c:pt idx="1003">
                  <c:v>674000</c:v>
                </c:pt>
                <c:pt idx="1004">
                  <c:v>660000</c:v>
                </c:pt>
                <c:pt idx="1005">
                  <c:v>613000</c:v>
                </c:pt>
                <c:pt idx="1006">
                  <c:v>645000</c:v>
                </c:pt>
                <c:pt idx="1007">
                  <c:v>635000</c:v>
                </c:pt>
                <c:pt idx="1008">
                  <c:v>605000</c:v>
                </c:pt>
                <c:pt idx="1009">
                  <c:v>643000</c:v>
                </c:pt>
                <c:pt idx="1010">
                  <c:v>636000</c:v>
                </c:pt>
                <c:pt idx="1011">
                  <c:v>625000</c:v>
                </c:pt>
                <c:pt idx="1012">
                  <c:v>625000</c:v>
                </c:pt>
                <c:pt idx="1013">
                  <c:v>605000</c:v>
                </c:pt>
                <c:pt idx="1014">
                  <c:v>612000</c:v>
                </c:pt>
                <c:pt idx="1015">
                  <c:v>630000</c:v>
                </c:pt>
                <c:pt idx="1016">
                  <c:v>617000</c:v>
                </c:pt>
                <c:pt idx="1017">
                  <c:v>569000</c:v>
                </c:pt>
                <c:pt idx="1018">
                  <c:v>524000</c:v>
                </c:pt>
                <c:pt idx="1019">
                  <c:v>559000</c:v>
                </c:pt>
                <c:pt idx="1020">
                  <c:v>588000</c:v>
                </c:pt>
                <c:pt idx="1021">
                  <c:v>550000</c:v>
                </c:pt>
              </c:numCache>
            </c:numRef>
          </c:val>
          <c:smooth val="0"/>
        </c:ser>
        <c:dLbls>
          <c:showLegendKey val="0"/>
          <c:showVal val="0"/>
          <c:showCatName val="0"/>
          <c:showSerName val="0"/>
          <c:showPercent val="0"/>
          <c:showBubbleSize val="0"/>
        </c:dLbls>
        <c:marker val="1"/>
        <c:smooth val="0"/>
        <c:axId val="170093056"/>
        <c:axId val="99135424"/>
      </c:lineChart>
      <c:dateAx>
        <c:axId val="170092032"/>
        <c:scaling>
          <c:orientation val="minMax"/>
        </c:scaling>
        <c:delete val="0"/>
        <c:axPos val="b"/>
        <c:numFmt formatCode="yyyy\-mmm\-dd" sourceLinked="0"/>
        <c:majorTickMark val="out"/>
        <c:minorTickMark val="none"/>
        <c:tickLblPos val="nextTo"/>
        <c:txPr>
          <a:bodyPr rot="0" vert="horz"/>
          <a:lstStyle/>
          <a:p>
            <a:pPr>
              <a:defRPr/>
            </a:pPr>
            <a:endParaRPr lang="en-US"/>
          </a:p>
        </c:txPr>
        <c:crossAx val="99134848"/>
        <c:crosses val="autoZero"/>
        <c:auto val="1"/>
        <c:lblOffset val="100"/>
        <c:baseTimeUnit val="days"/>
        <c:majorUnit val="4"/>
        <c:majorTimeUnit val="years"/>
      </c:dateAx>
      <c:valAx>
        <c:axId val="99134848"/>
        <c:scaling>
          <c:orientation val="minMax"/>
        </c:scaling>
        <c:delete val="0"/>
        <c:axPos val="l"/>
        <c:majorGridlines>
          <c:spPr>
            <a:ln w="3175">
              <a:solidFill>
                <a:srgbClr val="C0C0C0"/>
              </a:solidFill>
              <a:prstDash val="solid"/>
            </a:ln>
          </c:spPr>
        </c:majorGridlines>
        <c:numFmt formatCode="#,##0.00" sourceLinked="0"/>
        <c:majorTickMark val="out"/>
        <c:minorTickMark val="none"/>
        <c:tickLblPos val="nextTo"/>
        <c:spPr>
          <a:ln w="9525">
            <a:noFill/>
          </a:ln>
        </c:spPr>
        <c:crossAx val="170092032"/>
        <c:crosses val="autoZero"/>
        <c:crossBetween val="between"/>
        <c:dispUnits>
          <c:builtInUnit val="millions"/>
          <c:dispUnitsLbl>
            <c:layout/>
          </c:dispUnitsLbl>
        </c:dispUnits>
      </c:valAx>
      <c:dateAx>
        <c:axId val="170093056"/>
        <c:scaling>
          <c:orientation val="minMax"/>
        </c:scaling>
        <c:delete val="1"/>
        <c:axPos val="b"/>
        <c:numFmt formatCode="yyyy\-mmm\-dd" sourceLinked="1"/>
        <c:majorTickMark val="out"/>
        <c:minorTickMark val="none"/>
        <c:tickLblPos val="none"/>
        <c:crossAx val="99135424"/>
        <c:crosses val="autoZero"/>
        <c:auto val="1"/>
        <c:lblOffset val="100"/>
        <c:baseTimeUnit val="days"/>
      </c:dateAx>
      <c:valAx>
        <c:axId val="99135424"/>
        <c:scaling>
          <c:orientation val="minMax"/>
        </c:scaling>
        <c:delete val="0"/>
        <c:axPos val="r"/>
        <c:numFmt formatCode="#,##0" sourceLinked="0"/>
        <c:majorTickMark val="none"/>
        <c:minorTickMark val="none"/>
        <c:tickLblPos val="nextTo"/>
        <c:spPr>
          <a:ln>
            <a:noFill/>
          </a:ln>
        </c:spPr>
        <c:crossAx val="170093056"/>
        <c:crosses val="max"/>
        <c:crossBetween val="between"/>
        <c:dispUnits>
          <c:builtInUnit val="thousands"/>
          <c:dispUnitsLbl>
            <c:layout/>
          </c:dispUnitsLbl>
        </c:dispUnits>
      </c:valAx>
      <c:spPr>
        <a:noFill/>
        <a:ln w="25400">
          <a:noFill/>
        </a:ln>
      </c:spPr>
    </c:plotArea>
    <c:legend>
      <c:legendPos val="r"/>
      <c:layout>
        <c:manualLayout>
          <c:xMode val="edge"/>
          <c:yMode val="edge"/>
          <c:x val="0.15998812704066501"/>
          <c:y val="8.2568807339449629E-2"/>
          <c:w val="0.55476402493321453"/>
          <c:h val="0.19134993446920076"/>
        </c:manualLayout>
      </c:layout>
      <c:overlay val="1"/>
    </c:legend>
    <c:plotVisOnly val="1"/>
    <c:dispBlanksAs val="gap"/>
    <c:showDLblsOverMax val="0"/>
  </c:chart>
  <c:spPr>
    <a:solidFill>
      <a:srgbClr val="FFFFFF"/>
    </a:solidFill>
    <a:ln>
      <a:noFill/>
    </a:ln>
  </c:spPr>
  <c:txPr>
    <a:bodyPr/>
    <a:lstStyle/>
    <a:p>
      <a:pPr algn="ctr">
        <a:defRPr lang="en-US" sz="1800" b="0" i="0" u="none" strike="noStrike" kern="1200" baseline="0">
          <a:solidFill>
            <a:srgbClr val="000000"/>
          </a:solidFill>
          <a:latin typeface="Gill Sans MT" pitchFamily="34" charset="0"/>
          <a:ea typeface="+mn-ea"/>
          <a:cs typeface="+mn-cs"/>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Continued Claims - Minnesota</a:t>
            </a:r>
          </a:p>
        </c:rich>
      </c:tx>
      <c:layout/>
      <c:overlay val="0"/>
    </c:title>
    <c:autoTitleDeleted val="0"/>
    <c:plotArea>
      <c:layout>
        <c:manualLayout>
          <c:layoutTarget val="inner"/>
          <c:xMode val="edge"/>
          <c:yMode val="edge"/>
          <c:x val="0.10408173636971497"/>
          <c:y val="8.3102605477684527E-2"/>
          <c:w val="0.81428652571600091"/>
          <c:h val="0.77285423094246564"/>
        </c:manualLayout>
      </c:layout>
      <c:lineChart>
        <c:grouping val="standard"/>
        <c:varyColors val="0"/>
        <c:ser>
          <c:idx val="7"/>
          <c:order val="0"/>
          <c:tx>
            <c:strRef>
              <c:f>unempins!$I$1</c:f>
              <c:strCache>
                <c:ptCount val="1"/>
                <c:pt idx="0">
                  <c:v>Continued Claims - MN</c:v>
                </c:pt>
              </c:strCache>
            </c:strRef>
          </c:tx>
          <c:spPr>
            <a:ln>
              <a:solidFill>
                <a:srgbClr val="CC3300"/>
              </a:solidFill>
            </a:ln>
          </c:spPr>
          <c:marker>
            <c:symbol val="none"/>
          </c:marker>
          <c:trendline>
            <c:spPr>
              <a:ln w="38100">
                <a:solidFill>
                  <a:sysClr val="windowText" lastClr="000000"/>
                </a:solidFill>
              </a:ln>
            </c:spPr>
            <c:trendlineType val="movingAvg"/>
            <c:period val="52"/>
            <c:dispRSqr val="0"/>
            <c:dispEq val="0"/>
          </c:trendline>
          <c:cat>
            <c:numRef>
              <c:f>unempins!$A$2:$A$999</c:f>
              <c:numCache>
                <c:formatCode>yyyy\-mmm\-dd</c:formatCode>
                <c:ptCount val="998"/>
                <c:pt idx="0">
                  <c:v>32879</c:v>
                </c:pt>
                <c:pt idx="1">
                  <c:v>32886</c:v>
                </c:pt>
                <c:pt idx="2">
                  <c:v>32893</c:v>
                </c:pt>
                <c:pt idx="3">
                  <c:v>32900</c:v>
                </c:pt>
                <c:pt idx="4">
                  <c:v>32907</c:v>
                </c:pt>
                <c:pt idx="5">
                  <c:v>32914</c:v>
                </c:pt>
                <c:pt idx="6">
                  <c:v>32921</c:v>
                </c:pt>
                <c:pt idx="7">
                  <c:v>32928</c:v>
                </c:pt>
                <c:pt idx="8">
                  <c:v>32935</c:v>
                </c:pt>
                <c:pt idx="9">
                  <c:v>32942</c:v>
                </c:pt>
                <c:pt idx="10">
                  <c:v>32949</c:v>
                </c:pt>
                <c:pt idx="11">
                  <c:v>32956</c:v>
                </c:pt>
                <c:pt idx="12">
                  <c:v>32963</c:v>
                </c:pt>
                <c:pt idx="13">
                  <c:v>32970</c:v>
                </c:pt>
                <c:pt idx="14">
                  <c:v>32977</c:v>
                </c:pt>
                <c:pt idx="15">
                  <c:v>32984</c:v>
                </c:pt>
                <c:pt idx="16">
                  <c:v>32991</c:v>
                </c:pt>
                <c:pt idx="17">
                  <c:v>32998</c:v>
                </c:pt>
                <c:pt idx="18">
                  <c:v>33005</c:v>
                </c:pt>
                <c:pt idx="19">
                  <c:v>33012</c:v>
                </c:pt>
                <c:pt idx="20">
                  <c:v>33019</c:v>
                </c:pt>
                <c:pt idx="21">
                  <c:v>33026</c:v>
                </c:pt>
                <c:pt idx="22">
                  <c:v>33033</c:v>
                </c:pt>
                <c:pt idx="23">
                  <c:v>33040</c:v>
                </c:pt>
                <c:pt idx="24">
                  <c:v>33047</c:v>
                </c:pt>
                <c:pt idx="25">
                  <c:v>33054</c:v>
                </c:pt>
                <c:pt idx="26">
                  <c:v>33061</c:v>
                </c:pt>
                <c:pt idx="27">
                  <c:v>33068</c:v>
                </c:pt>
                <c:pt idx="28">
                  <c:v>33075</c:v>
                </c:pt>
                <c:pt idx="29">
                  <c:v>33082</c:v>
                </c:pt>
                <c:pt idx="30">
                  <c:v>33089</c:v>
                </c:pt>
                <c:pt idx="31">
                  <c:v>33096</c:v>
                </c:pt>
                <c:pt idx="32">
                  <c:v>33103</c:v>
                </c:pt>
                <c:pt idx="33">
                  <c:v>33110</c:v>
                </c:pt>
                <c:pt idx="34">
                  <c:v>33117</c:v>
                </c:pt>
                <c:pt idx="35">
                  <c:v>33124</c:v>
                </c:pt>
                <c:pt idx="36">
                  <c:v>33131</c:v>
                </c:pt>
                <c:pt idx="37">
                  <c:v>33138</c:v>
                </c:pt>
                <c:pt idx="38">
                  <c:v>33145</c:v>
                </c:pt>
                <c:pt idx="39">
                  <c:v>33152</c:v>
                </c:pt>
                <c:pt idx="40">
                  <c:v>33159</c:v>
                </c:pt>
                <c:pt idx="41">
                  <c:v>33166</c:v>
                </c:pt>
                <c:pt idx="42">
                  <c:v>33173</c:v>
                </c:pt>
                <c:pt idx="43">
                  <c:v>33180</c:v>
                </c:pt>
                <c:pt idx="44">
                  <c:v>33187</c:v>
                </c:pt>
                <c:pt idx="45">
                  <c:v>33194</c:v>
                </c:pt>
                <c:pt idx="46">
                  <c:v>33201</c:v>
                </c:pt>
                <c:pt idx="47">
                  <c:v>33208</c:v>
                </c:pt>
                <c:pt idx="48">
                  <c:v>33215</c:v>
                </c:pt>
                <c:pt idx="49">
                  <c:v>33222</c:v>
                </c:pt>
                <c:pt idx="50">
                  <c:v>33229</c:v>
                </c:pt>
                <c:pt idx="51">
                  <c:v>33236</c:v>
                </c:pt>
                <c:pt idx="52">
                  <c:v>33243</c:v>
                </c:pt>
                <c:pt idx="53">
                  <c:v>33250</c:v>
                </c:pt>
                <c:pt idx="54">
                  <c:v>33257</c:v>
                </c:pt>
                <c:pt idx="55">
                  <c:v>33264</c:v>
                </c:pt>
                <c:pt idx="56">
                  <c:v>33271</c:v>
                </c:pt>
                <c:pt idx="57">
                  <c:v>33278</c:v>
                </c:pt>
                <c:pt idx="58">
                  <c:v>33285</c:v>
                </c:pt>
                <c:pt idx="59">
                  <c:v>33292</c:v>
                </c:pt>
                <c:pt idx="60">
                  <c:v>33299</c:v>
                </c:pt>
                <c:pt idx="61">
                  <c:v>33306</c:v>
                </c:pt>
                <c:pt idx="62">
                  <c:v>33313</c:v>
                </c:pt>
                <c:pt idx="63">
                  <c:v>33320</c:v>
                </c:pt>
                <c:pt idx="64">
                  <c:v>33327</c:v>
                </c:pt>
                <c:pt idx="65">
                  <c:v>33334</c:v>
                </c:pt>
                <c:pt idx="66">
                  <c:v>33341</c:v>
                </c:pt>
                <c:pt idx="67">
                  <c:v>33348</c:v>
                </c:pt>
                <c:pt idx="68">
                  <c:v>33355</c:v>
                </c:pt>
                <c:pt idx="69">
                  <c:v>33362</c:v>
                </c:pt>
                <c:pt idx="70">
                  <c:v>33369</c:v>
                </c:pt>
                <c:pt idx="71">
                  <c:v>33376</c:v>
                </c:pt>
                <c:pt idx="72">
                  <c:v>33383</c:v>
                </c:pt>
                <c:pt idx="73">
                  <c:v>33390</c:v>
                </c:pt>
                <c:pt idx="74">
                  <c:v>33397</c:v>
                </c:pt>
                <c:pt idx="75">
                  <c:v>33404</c:v>
                </c:pt>
                <c:pt idx="76">
                  <c:v>33411</c:v>
                </c:pt>
                <c:pt idx="77">
                  <c:v>33418</c:v>
                </c:pt>
                <c:pt idx="78">
                  <c:v>33425</c:v>
                </c:pt>
                <c:pt idx="79">
                  <c:v>33432</c:v>
                </c:pt>
                <c:pt idx="80">
                  <c:v>33439</c:v>
                </c:pt>
                <c:pt idx="81">
                  <c:v>33446</c:v>
                </c:pt>
                <c:pt idx="82">
                  <c:v>33453</c:v>
                </c:pt>
                <c:pt idx="83">
                  <c:v>33460</c:v>
                </c:pt>
                <c:pt idx="84">
                  <c:v>33467</c:v>
                </c:pt>
                <c:pt idx="85">
                  <c:v>33474</c:v>
                </c:pt>
                <c:pt idx="86">
                  <c:v>33481</c:v>
                </c:pt>
                <c:pt idx="87">
                  <c:v>33488</c:v>
                </c:pt>
                <c:pt idx="88">
                  <c:v>33495</c:v>
                </c:pt>
                <c:pt idx="89">
                  <c:v>33502</c:v>
                </c:pt>
                <c:pt idx="90">
                  <c:v>33509</c:v>
                </c:pt>
                <c:pt idx="91">
                  <c:v>33516</c:v>
                </c:pt>
                <c:pt idx="92">
                  <c:v>33523</c:v>
                </c:pt>
                <c:pt idx="93">
                  <c:v>33530</c:v>
                </c:pt>
                <c:pt idx="94">
                  <c:v>33537</c:v>
                </c:pt>
                <c:pt idx="95">
                  <c:v>33544</c:v>
                </c:pt>
                <c:pt idx="96">
                  <c:v>33551</c:v>
                </c:pt>
                <c:pt idx="97">
                  <c:v>33558</c:v>
                </c:pt>
                <c:pt idx="98">
                  <c:v>33565</c:v>
                </c:pt>
                <c:pt idx="99">
                  <c:v>33572</c:v>
                </c:pt>
                <c:pt idx="100">
                  <c:v>33579</c:v>
                </c:pt>
                <c:pt idx="101">
                  <c:v>33586</c:v>
                </c:pt>
                <c:pt idx="102">
                  <c:v>33593</c:v>
                </c:pt>
                <c:pt idx="103">
                  <c:v>33600</c:v>
                </c:pt>
                <c:pt idx="104">
                  <c:v>33607</c:v>
                </c:pt>
                <c:pt idx="105">
                  <c:v>33614</c:v>
                </c:pt>
                <c:pt idx="106">
                  <c:v>33621</c:v>
                </c:pt>
                <c:pt idx="107">
                  <c:v>33628</c:v>
                </c:pt>
                <c:pt idx="108">
                  <c:v>33635</c:v>
                </c:pt>
                <c:pt idx="109">
                  <c:v>33642</c:v>
                </c:pt>
                <c:pt idx="110">
                  <c:v>33649</c:v>
                </c:pt>
                <c:pt idx="111">
                  <c:v>33656</c:v>
                </c:pt>
                <c:pt idx="112">
                  <c:v>33663</c:v>
                </c:pt>
                <c:pt idx="113">
                  <c:v>33670</c:v>
                </c:pt>
                <c:pt idx="114">
                  <c:v>33677</c:v>
                </c:pt>
                <c:pt idx="115">
                  <c:v>33684</c:v>
                </c:pt>
                <c:pt idx="116">
                  <c:v>33691</c:v>
                </c:pt>
                <c:pt idx="117">
                  <c:v>33698</c:v>
                </c:pt>
                <c:pt idx="118">
                  <c:v>33705</c:v>
                </c:pt>
                <c:pt idx="119">
                  <c:v>33712</c:v>
                </c:pt>
                <c:pt idx="120">
                  <c:v>33719</c:v>
                </c:pt>
                <c:pt idx="121">
                  <c:v>33726</c:v>
                </c:pt>
                <c:pt idx="122">
                  <c:v>33733</c:v>
                </c:pt>
                <c:pt idx="123">
                  <c:v>33740</c:v>
                </c:pt>
                <c:pt idx="124">
                  <c:v>33747</c:v>
                </c:pt>
                <c:pt idx="125">
                  <c:v>33754</c:v>
                </c:pt>
                <c:pt idx="126">
                  <c:v>33761</c:v>
                </c:pt>
                <c:pt idx="127">
                  <c:v>33768</c:v>
                </c:pt>
                <c:pt idx="128">
                  <c:v>33775</c:v>
                </c:pt>
                <c:pt idx="129">
                  <c:v>33782</c:v>
                </c:pt>
                <c:pt idx="130">
                  <c:v>33789</c:v>
                </c:pt>
                <c:pt idx="131">
                  <c:v>33796</c:v>
                </c:pt>
                <c:pt idx="132">
                  <c:v>33803</c:v>
                </c:pt>
                <c:pt idx="133">
                  <c:v>33810</c:v>
                </c:pt>
                <c:pt idx="134">
                  <c:v>33817</c:v>
                </c:pt>
                <c:pt idx="135">
                  <c:v>33824</c:v>
                </c:pt>
                <c:pt idx="136">
                  <c:v>33831</c:v>
                </c:pt>
                <c:pt idx="137">
                  <c:v>33838</c:v>
                </c:pt>
                <c:pt idx="138">
                  <c:v>33845</c:v>
                </c:pt>
                <c:pt idx="139">
                  <c:v>33852</c:v>
                </c:pt>
                <c:pt idx="140">
                  <c:v>33859</c:v>
                </c:pt>
                <c:pt idx="141">
                  <c:v>33866</c:v>
                </c:pt>
                <c:pt idx="142">
                  <c:v>33873</c:v>
                </c:pt>
                <c:pt idx="143">
                  <c:v>33880</c:v>
                </c:pt>
                <c:pt idx="144">
                  <c:v>33887</c:v>
                </c:pt>
                <c:pt idx="145">
                  <c:v>33894</c:v>
                </c:pt>
                <c:pt idx="146">
                  <c:v>33901</c:v>
                </c:pt>
                <c:pt idx="147">
                  <c:v>33908</c:v>
                </c:pt>
                <c:pt idx="148">
                  <c:v>33915</c:v>
                </c:pt>
                <c:pt idx="149">
                  <c:v>33922</c:v>
                </c:pt>
                <c:pt idx="150">
                  <c:v>33929</c:v>
                </c:pt>
                <c:pt idx="151">
                  <c:v>33936</c:v>
                </c:pt>
                <c:pt idx="152">
                  <c:v>33943</c:v>
                </c:pt>
                <c:pt idx="153">
                  <c:v>33950</c:v>
                </c:pt>
                <c:pt idx="154">
                  <c:v>33957</c:v>
                </c:pt>
                <c:pt idx="155">
                  <c:v>33964</c:v>
                </c:pt>
                <c:pt idx="156">
                  <c:v>33971</c:v>
                </c:pt>
                <c:pt idx="157">
                  <c:v>33978</c:v>
                </c:pt>
                <c:pt idx="158">
                  <c:v>33985</c:v>
                </c:pt>
                <c:pt idx="159">
                  <c:v>33992</c:v>
                </c:pt>
                <c:pt idx="160">
                  <c:v>33999</c:v>
                </c:pt>
                <c:pt idx="161">
                  <c:v>34006</c:v>
                </c:pt>
                <c:pt idx="162">
                  <c:v>34013</c:v>
                </c:pt>
                <c:pt idx="163">
                  <c:v>34020</c:v>
                </c:pt>
                <c:pt idx="164">
                  <c:v>34027</c:v>
                </c:pt>
                <c:pt idx="165">
                  <c:v>34034</c:v>
                </c:pt>
                <c:pt idx="166">
                  <c:v>34041</c:v>
                </c:pt>
                <c:pt idx="167">
                  <c:v>34048</c:v>
                </c:pt>
                <c:pt idx="168">
                  <c:v>34055</c:v>
                </c:pt>
                <c:pt idx="169">
                  <c:v>34062</c:v>
                </c:pt>
                <c:pt idx="170">
                  <c:v>34069</c:v>
                </c:pt>
                <c:pt idx="171">
                  <c:v>34076</c:v>
                </c:pt>
                <c:pt idx="172">
                  <c:v>34083</c:v>
                </c:pt>
                <c:pt idx="173">
                  <c:v>34090</c:v>
                </c:pt>
                <c:pt idx="174">
                  <c:v>34097</c:v>
                </c:pt>
                <c:pt idx="175">
                  <c:v>34104</c:v>
                </c:pt>
                <c:pt idx="176">
                  <c:v>34111</c:v>
                </c:pt>
                <c:pt idx="177">
                  <c:v>34118</c:v>
                </c:pt>
                <c:pt idx="178">
                  <c:v>34125</c:v>
                </c:pt>
                <c:pt idx="179">
                  <c:v>34132</c:v>
                </c:pt>
                <c:pt idx="180">
                  <c:v>34139</c:v>
                </c:pt>
                <c:pt idx="181">
                  <c:v>34146</c:v>
                </c:pt>
                <c:pt idx="182">
                  <c:v>34153</c:v>
                </c:pt>
                <c:pt idx="183">
                  <c:v>34160</c:v>
                </c:pt>
                <c:pt idx="184">
                  <c:v>34167</c:v>
                </c:pt>
                <c:pt idx="185">
                  <c:v>34174</c:v>
                </c:pt>
                <c:pt idx="186">
                  <c:v>34181</c:v>
                </c:pt>
                <c:pt idx="187">
                  <c:v>34188</c:v>
                </c:pt>
                <c:pt idx="188">
                  <c:v>34195</c:v>
                </c:pt>
                <c:pt idx="189">
                  <c:v>34202</c:v>
                </c:pt>
                <c:pt idx="190">
                  <c:v>34209</c:v>
                </c:pt>
                <c:pt idx="191">
                  <c:v>34216</c:v>
                </c:pt>
                <c:pt idx="192">
                  <c:v>34223</c:v>
                </c:pt>
                <c:pt idx="193">
                  <c:v>34230</c:v>
                </c:pt>
                <c:pt idx="194">
                  <c:v>34237</c:v>
                </c:pt>
                <c:pt idx="195">
                  <c:v>34244</c:v>
                </c:pt>
                <c:pt idx="196">
                  <c:v>34251</c:v>
                </c:pt>
                <c:pt idx="197">
                  <c:v>34258</c:v>
                </c:pt>
                <c:pt idx="198">
                  <c:v>34265</c:v>
                </c:pt>
                <c:pt idx="199">
                  <c:v>34272</c:v>
                </c:pt>
                <c:pt idx="200">
                  <c:v>34279</c:v>
                </c:pt>
                <c:pt idx="201">
                  <c:v>34286</c:v>
                </c:pt>
                <c:pt idx="202">
                  <c:v>34293</c:v>
                </c:pt>
                <c:pt idx="203">
                  <c:v>34300</c:v>
                </c:pt>
                <c:pt idx="204">
                  <c:v>34307</c:v>
                </c:pt>
                <c:pt idx="205">
                  <c:v>34314</c:v>
                </c:pt>
                <c:pt idx="206">
                  <c:v>34321</c:v>
                </c:pt>
                <c:pt idx="207">
                  <c:v>34328</c:v>
                </c:pt>
                <c:pt idx="208">
                  <c:v>34335</c:v>
                </c:pt>
                <c:pt idx="209">
                  <c:v>34342</c:v>
                </c:pt>
                <c:pt idx="210">
                  <c:v>34349</c:v>
                </c:pt>
                <c:pt idx="211">
                  <c:v>34356</c:v>
                </c:pt>
                <c:pt idx="212">
                  <c:v>34363</c:v>
                </c:pt>
                <c:pt idx="213">
                  <c:v>34370</c:v>
                </c:pt>
                <c:pt idx="214">
                  <c:v>34377</c:v>
                </c:pt>
                <c:pt idx="215">
                  <c:v>34384</c:v>
                </c:pt>
                <c:pt idx="216">
                  <c:v>34391</c:v>
                </c:pt>
                <c:pt idx="217">
                  <c:v>34398</c:v>
                </c:pt>
                <c:pt idx="218">
                  <c:v>34405</c:v>
                </c:pt>
                <c:pt idx="219">
                  <c:v>34412</c:v>
                </c:pt>
                <c:pt idx="220">
                  <c:v>34419</c:v>
                </c:pt>
                <c:pt idx="221">
                  <c:v>34426</c:v>
                </c:pt>
                <c:pt idx="222">
                  <c:v>34433</c:v>
                </c:pt>
                <c:pt idx="223">
                  <c:v>34440</c:v>
                </c:pt>
                <c:pt idx="224">
                  <c:v>34447</c:v>
                </c:pt>
                <c:pt idx="225">
                  <c:v>34454</c:v>
                </c:pt>
                <c:pt idx="226">
                  <c:v>34461</c:v>
                </c:pt>
                <c:pt idx="227">
                  <c:v>34468</c:v>
                </c:pt>
                <c:pt idx="228">
                  <c:v>34475</c:v>
                </c:pt>
                <c:pt idx="229">
                  <c:v>34482</c:v>
                </c:pt>
                <c:pt idx="230">
                  <c:v>34489</c:v>
                </c:pt>
                <c:pt idx="231">
                  <c:v>34496</c:v>
                </c:pt>
                <c:pt idx="232">
                  <c:v>34503</c:v>
                </c:pt>
                <c:pt idx="233">
                  <c:v>34510</c:v>
                </c:pt>
                <c:pt idx="234">
                  <c:v>34517</c:v>
                </c:pt>
                <c:pt idx="235">
                  <c:v>34524</c:v>
                </c:pt>
                <c:pt idx="236">
                  <c:v>34531</c:v>
                </c:pt>
                <c:pt idx="237">
                  <c:v>34538</c:v>
                </c:pt>
                <c:pt idx="238">
                  <c:v>34545</c:v>
                </c:pt>
                <c:pt idx="239">
                  <c:v>34552</c:v>
                </c:pt>
                <c:pt idx="240">
                  <c:v>34559</c:v>
                </c:pt>
                <c:pt idx="241">
                  <c:v>34566</c:v>
                </c:pt>
                <c:pt idx="242">
                  <c:v>34573</c:v>
                </c:pt>
                <c:pt idx="243">
                  <c:v>34580</c:v>
                </c:pt>
                <c:pt idx="244">
                  <c:v>34587</c:v>
                </c:pt>
                <c:pt idx="245">
                  <c:v>34594</c:v>
                </c:pt>
                <c:pt idx="246">
                  <c:v>34601</c:v>
                </c:pt>
                <c:pt idx="247">
                  <c:v>34608</c:v>
                </c:pt>
                <c:pt idx="248">
                  <c:v>34615</c:v>
                </c:pt>
                <c:pt idx="249">
                  <c:v>34622</c:v>
                </c:pt>
                <c:pt idx="250">
                  <c:v>34629</c:v>
                </c:pt>
                <c:pt idx="251">
                  <c:v>34636</c:v>
                </c:pt>
                <c:pt idx="252">
                  <c:v>34643</c:v>
                </c:pt>
                <c:pt idx="253">
                  <c:v>34650</c:v>
                </c:pt>
                <c:pt idx="254">
                  <c:v>34657</c:v>
                </c:pt>
                <c:pt idx="255">
                  <c:v>34664</c:v>
                </c:pt>
                <c:pt idx="256">
                  <c:v>34671</c:v>
                </c:pt>
                <c:pt idx="257">
                  <c:v>34678</c:v>
                </c:pt>
                <c:pt idx="258">
                  <c:v>34685</c:v>
                </c:pt>
                <c:pt idx="259">
                  <c:v>34692</c:v>
                </c:pt>
                <c:pt idx="260">
                  <c:v>34699</c:v>
                </c:pt>
                <c:pt idx="261">
                  <c:v>34706</c:v>
                </c:pt>
                <c:pt idx="262">
                  <c:v>34713</c:v>
                </c:pt>
                <c:pt idx="263">
                  <c:v>34720</c:v>
                </c:pt>
                <c:pt idx="264">
                  <c:v>34727</c:v>
                </c:pt>
                <c:pt idx="265">
                  <c:v>34734</c:v>
                </c:pt>
                <c:pt idx="266">
                  <c:v>34741</c:v>
                </c:pt>
                <c:pt idx="267">
                  <c:v>34748</c:v>
                </c:pt>
                <c:pt idx="268">
                  <c:v>34755</c:v>
                </c:pt>
                <c:pt idx="269">
                  <c:v>34762</c:v>
                </c:pt>
                <c:pt idx="270">
                  <c:v>34769</c:v>
                </c:pt>
                <c:pt idx="271">
                  <c:v>34776</c:v>
                </c:pt>
                <c:pt idx="272">
                  <c:v>34783</c:v>
                </c:pt>
                <c:pt idx="273">
                  <c:v>34790</c:v>
                </c:pt>
                <c:pt idx="274">
                  <c:v>34797</c:v>
                </c:pt>
                <c:pt idx="275">
                  <c:v>34804</c:v>
                </c:pt>
                <c:pt idx="276">
                  <c:v>34811</c:v>
                </c:pt>
                <c:pt idx="277">
                  <c:v>34818</c:v>
                </c:pt>
                <c:pt idx="278">
                  <c:v>34825</c:v>
                </c:pt>
                <c:pt idx="279">
                  <c:v>34832</c:v>
                </c:pt>
                <c:pt idx="280">
                  <c:v>34839</c:v>
                </c:pt>
                <c:pt idx="281">
                  <c:v>34846</c:v>
                </c:pt>
                <c:pt idx="282">
                  <c:v>34853</c:v>
                </c:pt>
                <c:pt idx="283">
                  <c:v>34860</c:v>
                </c:pt>
                <c:pt idx="284">
                  <c:v>34867</c:v>
                </c:pt>
                <c:pt idx="285">
                  <c:v>34874</c:v>
                </c:pt>
                <c:pt idx="286">
                  <c:v>34881</c:v>
                </c:pt>
                <c:pt idx="287">
                  <c:v>34888</c:v>
                </c:pt>
                <c:pt idx="288">
                  <c:v>34895</c:v>
                </c:pt>
                <c:pt idx="289">
                  <c:v>34902</c:v>
                </c:pt>
                <c:pt idx="290">
                  <c:v>34909</c:v>
                </c:pt>
                <c:pt idx="291">
                  <c:v>34916</c:v>
                </c:pt>
                <c:pt idx="292">
                  <c:v>34923</c:v>
                </c:pt>
                <c:pt idx="293">
                  <c:v>34930</c:v>
                </c:pt>
                <c:pt idx="294">
                  <c:v>34937</c:v>
                </c:pt>
                <c:pt idx="295">
                  <c:v>34944</c:v>
                </c:pt>
                <c:pt idx="296">
                  <c:v>34951</c:v>
                </c:pt>
                <c:pt idx="297">
                  <c:v>34958</c:v>
                </c:pt>
                <c:pt idx="298">
                  <c:v>34965</c:v>
                </c:pt>
                <c:pt idx="299">
                  <c:v>34972</c:v>
                </c:pt>
                <c:pt idx="300">
                  <c:v>34979</c:v>
                </c:pt>
                <c:pt idx="301">
                  <c:v>34986</c:v>
                </c:pt>
                <c:pt idx="302">
                  <c:v>34993</c:v>
                </c:pt>
                <c:pt idx="303">
                  <c:v>35000</c:v>
                </c:pt>
                <c:pt idx="304">
                  <c:v>35007</c:v>
                </c:pt>
                <c:pt idx="305">
                  <c:v>35014</c:v>
                </c:pt>
                <c:pt idx="306">
                  <c:v>35021</c:v>
                </c:pt>
                <c:pt idx="307">
                  <c:v>35028</c:v>
                </c:pt>
                <c:pt idx="308">
                  <c:v>35035</c:v>
                </c:pt>
                <c:pt idx="309">
                  <c:v>35042</c:v>
                </c:pt>
                <c:pt idx="310">
                  <c:v>35049</c:v>
                </c:pt>
                <c:pt idx="311">
                  <c:v>35056</c:v>
                </c:pt>
                <c:pt idx="312">
                  <c:v>35063</c:v>
                </c:pt>
                <c:pt idx="313">
                  <c:v>35070</c:v>
                </c:pt>
                <c:pt idx="314">
                  <c:v>35077</c:v>
                </c:pt>
                <c:pt idx="315">
                  <c:v>35084</c:v>
                </c:pt>
                <c:pt idx="316">
                  <c:v>35091</c:v>
                </c:pt>
                <c:pt idx="317">
                  <c:v>35098</c:v>
                </c:pt>
                <c:pt idx="318">
                  <c:v>35105</c:v>
                </c:pt>
                <c:pt idx="319">
                  <c:v>35112</c:v>
                </c:pt>
                <c:pt idx="320">
                  <c:v>35119</c:v>
                </c:pt>
                <c:pt idx="321">
                  <c:v>35126</c:v>
                </c:pt>
                <c:pt idx="322">
                  <c:v>35133</c:v>
                </c:pt>
                <c:pt idx="323">
                  <c:v>35140</c:v>
                </c:pt>
                <c:pt idx="324">
                  <c:v>35147</c:v>
                </c:pt>
                <c:pt idx="325">
                  <c:v>35154</c:v>
                </c:pt>
                <c:pt idx="326">
                  <c:v>35161</c:v>
                </c:pt>
                <c:pt idx="327">
                  <c:v>35168</c:v>
                </c:pt>
                <c:pt idx="328">
                  <c:v>35175</c:v>
                </c:pt>
                <c:pt idx="329">
                  <c:v>35182</c:v>
                </c:pt>
                <c:pt idx="330">
                  <c:v>35189</c:v>
                </c:pt>
                <c:pt idx="331">
                  <c:v>35196</c:v>
                </c:pt>
                <c:pt idx="332">
                  <c:v>35203</c:v>
                </c:pt>
                <c:pt idx="333">
                  <c:v>35210</c:v>
                </c:pt>
                <c:pt idx="334">
                  <c:v>35217</c:v>
                </c:pt>
                <c:pt idx="335">
                  <c:v>35224</c:v>
                </c:pt>
                <c:pt idx="336">
                  <c:v>35231</c:v>
                </c:pt>
                <c:pt idx="337">
                  <c:v>35238</c:v>
                </c:pt>
                <c:pt idx="338">
                  <c:v>35245</c:v>
                </c:pt>
                <c:pt idx="339">
                  <c:v>35252</c:v>
                </c:pt>
                <c:pt idx="340">
                  <c:v>35259</c:v>
                </c:pt>
                <c:pt idx="341">
                  <c:v>35266</c:v>
                </c:pt>
                <c:pt idx="342">
                  <c:v>35273</c:v>
                </c:pt>
                <c:pt idx="343">
                  <c:v>35280</c:v>
                </c:pt>
                <c:pt idx="344">
                  <c:v>35287</c:v>
                </c:pt>
                <c:pt idx="345">
                  <c:v>35294</c:v>
                </c:pt>
                <c:pt idx="346">
                  <c:v>35301</c:v>
                </c:pt>
                <c:pt idx="347">
                  <c:v>35308</c:v>
                </c:pt>
                <c:pt idx="348">
                  <c:v>35315</c:v>
                </c:pt>
                <c:pt idx="349">
                  <c:v>35322</c:v>
                </c:pt>
                <c:pt idx="350">
                  <c:v>35329</c:v>
                </c:pt>
                <c:pt idx="351">
                  <c:v>35336</c:v>
                </c:pt>
                <c:pt idx="352">
                  <c:v>35343</c:v>
                </c:pt>
                <c:pt idx="353">
                  <c:v>35350</c:v>
                </c:pt>
                <c:pt idx="354">
                  <c:v>35357</c:v>
                </c:pt>
                <c:pt idx="355">
                  <c:v>35364</c:v>
                </c:pt>
                <c:pt idx="356">
                  <c:v>35371</c:v>
                </c:pt>
                <c:pt idx="357">
                  <c:v>35378</c:v>
                </c:pt>
                <c:pt idx="358">
                  <c:v>35385</c:v>
                </c:pt>
                <c:pt idx="359">
                  <c:v>35392</c:v>
                </c:pt>
                <c:pt idx="360">
                  <c:v>35399</c:v>
                </c:pt>
                <c:pt idx="361">
                  <c:v>35406</c:v>
                </c:pt>
                <c:pt idx="362">
                  <c:v>35413</c:v>
                </c:pt>
                <c:pt idx="363">
                  <c:v>35420</c:v>
                </c:pt>
                <c:pt idx="364">
                  <c:v>35427</c:v>
                </c:pt>
                <c:pt idx="365">
                  <c:v>35434</c:v>
                </c:pt>
                <c:pt idx="366">
                  <c:v>35441</c:v>
                </c:pt>
                <c:pt idx="367">
                  <c:v>35448</c:v>
                </c:pt>
                <c:pt idx="368">
                  <c:v>35455</c:v>
                </c:pt>
                <c:pt idx="369">
                  <c:v>35462</c:v>
                </c:pt>
                <c:pt idx="370">
                  <c:v>35469</c:v>
                </c:pt>
                <c:pt idx="371">
                  <c:v>35476</c:v>
                </c:pt>
                <c:pt idx="372">
                  <c:v>35483</c:v>
                </c:pt>
                <c:pt idx="373">
                  <c:v>35490</c:v>
                </c:pt>
                <c:pt idx="374">
                  <c:v>35497</c:v>
                </c:pt>
                <c:pt idx="375">
                  <c:v>35504</c:v>
                </c:pt>
                <c:pt idx="376">
                  <c:v>35511</c:v>
                </c:pt>
                <c:pt idx="377">
                  <c:v>35518</c:v>
                </c:pt>
                <c:pt idx="378">
                  <c:v>35525</c:v>
                </c:pt>
                <c:pt idx="379">
                  <c:v>35532</c:v>
                </c:pt>
                <c:pt idx="380">
                  <c:v>35539</c:v>
                </c:pt>
                <c:pt idx="381">
                  <c:v>35546</c:v>
                </c:pt>
                <c:pt idx="382">
                  <c:v>35553</c:v>
                </c:pt>
                <c:pt idx="383">
                  <c:v>35560</c:v>
                </c:pt>
                <c:pt idx="384">
                  <c:v>35567</c:v>
                </c:pt>
                <c:pt idx="385">
                  <c:v>35574</c:v>
                </c:pt>
                <c:pt idx="386">
                  <c:v>35581</c:v>
                </c:pt>
                <c:pt idx="387">
                  <c:v>35588</c:v>
                </c:pt>
                <c:pt idx="388">
                  <c:v>35595</c:v>
                </c:pt>
                <c:pt idx="389">
                  <c:v>35602</c:v>
                </c:pt>
                <c:pt idx="390">
                  <c:v>35609</c:v>
                </c:pt>
                <c:pt idx="391">
                  <c:v>35616</c:v>
                </c:pt>
                <c:pt idx="392">
                  <c:v>35623</c:v>
                </c:pt>
                <c:pt idx="393">
                  <c:v>35630</c:v>
                </c:pt>
                <c:pt idx="394">
                  <c:v>35637</c:v>
                </c:pt>
                <c:pt idx="395">
                  <c:v>35644</c:v>
                </c:pt>
                <c:pt idx="396">
                  <c:v>35651</c:v>
                </c:pt>
                <c:pt idx="397">
                  <c:v>35658</c:v>
                </c:pt>
                <c:pt idx="398">
                  <c:v>35665</c:v>
                </c:pt>
                <c:pt idx="399">
                  <c:v>35672</c:v>
                </c:pt>
                <c:pt idx="400">
                  <c:v>35679</c:v>
                </c:pt>
                <c:pt idx="401">
                  <c:v>35686</c:v>
                </c:pt>
                <c:pt idx="402">
                  <c:v>35693</c:v>
                </c:pt>
                <c:pt idx="403">
                  <c:v>35700</c:v>
                </c:pt>
                <c:pt idx="404">
                  <c:v>35707</c:v>
                </c:pt>
                <c:pt idx="405">
                  <c:v>35714</c:v>
                </c:pt>
                <c:pt idx="406">
                  <c:v>35721</c:v>
                </c:pt>
                <c:pt idx="407">
                  <c:v>35728</c:v>
                </c:pt>
                <c:pt idx="408">
                  <c:v>35735</c:v>
                </c:pt>
                <c:pt idx="409">
                  <c:v>35742</c:v>
                </c:pt>
                <c:pt idx="410">
                  <c:v>35749</c:v>
                </c:pt>
                <c:pt idx="411">
                  <c:v>35756</c:v>
                </c:pt>
                <c:pt idx="412">
                  <c:v>35763</c:v>
                </c:pt>
                <c:pt idx="413">
                  <c:v>35770</c:v>
                </c:pt>
                <c:pt idx="414">
                  <c:v>35777</c:v>
                </c:pt>
                <c:pt idx="415">
                  <c:v>35784</c:v>
                </c:pt>
                <c:pt idx="416">
                  <c:v>35791</c:v>
                </c:pt>
                <c:pt idx="417">
                  <c:v>35798</c:v>
                </c:pt>
                <c:pt idx="418">
                  <c:v>35805</c:v>
                </c:pt>
                <c:pt idx="419">
                  <c:v>35812</c:v>
                </c:pt>
                <c:pt idx="420">
                  <c:v>35819</c:v>
                </c:pt>
                <c:pt idx="421">
                  <c:v>35826</c:v>
                </c:pt>
                <c:pt idx="422">
                  <c:v>35833</c:v>
                </c:pt>
                <c:pt idx="423">
                  <c:v>35840</c:v>
                </c:pt>
                <c:pt idx="424">
                  <c:v>35847</c:v>
                </c:pt>
                <c:pt idx="425">
                  <c:v>35854</c:v>
                </c:pt>
                <c:pt idx="426">
                  <c:v>35861</c:v>
                </c:pt>
                <c:pt idx="427">
                  <c:v>35868</c:v>
                </c:pt>
                <c:pt idx="428">
                  <c:v>35875</c:v>
                </c:pt>
                <c:pt idx="429">
                  <c:v>35882</c:v>
                </c:pt>
                <c:pt idx="430">
                  <c:v>35889</c:v>
                </c:pt>
                <c:pt idx="431">
                  <c:v>35896</c:v>
                </c:pt>
                <c:pt idx="432">
                  <c:v>35903</c:v>
                </c:pt>
                <c:pt idx="433">
                  <c:v>35910</c:v>
                </c:pt>
                <c:pt idx="434">
                  <c:v>35917</c:v>
                </c:pt>
                <c:pt idx="435">
                  <c:v>35924</c:v>
                </c:pt>
                <c:pt idx="436">
                  <c:v>35931</c:v>
                </c:pt>
                <c:pt idx="437">
                  <c:v>35938</c:v>
                </c:pt>
                <c:pt idx="438">
                  <c:v>35945</c:v>
                </c:pt>
                <c:pt idx="439">
                  <c:v>35952</c:v>
                </c:pt>
                <c:pt idx="440">
                  <c:v>35959</c:v>
                </c:pt>
                <c:pt idx="441">
                  <c:v>35966</c:v>
                </c:pt>
                <c:pt idx="442">
                  <c:v>35973</c:v>
                </c:pt>
                <c:pt idx="443">
                  <c:v>35980</c:v>
                </c:pt>
                <c:pt idx="444">
                  <c:v>35987</c:v>
                </c:pt>
                <c:pt idx="445">
                  <c:v>35994</c:v>
                </c:pt>
                <c:pt idx="446">
                  <c:v>36001</c:v>
                </c:pt>
                <c:pt idx="447">
                  <c:v>36008</c:v>
                </c:pt>
                <c:pt idx="448">
                  <c:v>36015</c:v>
                </c:pt>
                <c:pt idx="449">
                  <c:v>36022</c:v>
                </c:pt>
                <c:pt idx="450">
                  <c:v>36029</c:v>
                </c:pt>
                <c:pt idx="451">
                  <c:v>36036</c:v>
                </c:pt>
                <c:pt idx="452">
                  <c:v>36043</c:v>
                </c:pt>
                <c:pt idx="453">
                  <c:v>36050</c:v>
                </c:pt>
                <c:pt idx="454">
                  <c:v>36057</c:v>
                </c:pt>
                <c:pt idx="455">
                  <c:v>36064</c:v>
                </c:pt>
                <c:pt idx="456">
                  <c:v>36071</c:v>
                </c:pt>
                <c:pt idx="457">
                  <c:v>36078</c:v>
                </c:pt>
                <c:pt idx="458">
                  <c:v>36085</c:v>
                </c:pt>
                <c:pt idx="459">
                  <c:v>36092</c:v>
                </c:pt>
                <c:pt idx="460">
                  <c:v>36099</c:v>
                </c:pt>
                <c:pt idx="461">
                  <c:v>36106</c:v>
                </c:pt>
                <c:pt idx="462">
                  <c:v>36113</c:v>
                </c:pt>
                <c:pt idx="463">
                  <c:v>36120</c:v>
                </c:pt>
                <c:pt idx="464">
                  <c:v>36127</c:v>
                </c:pt>
                <c:pt idx="465">
                  <c:v>36134</c:v>
                </c:pt>
                <c:pt idx="466">
                  <c:v>36141</c:v>
                </c:pt>
                <c:pt idx="467">
                  <c:v>36148</c:v>
                </c:pt>
                <c:pt idx="468">
                  <c:v>36155</c:v>
                </c:pt>
                <c:pt idx="469">
                  <c:v>36162</c:v>
                </c:pt>
                <c:pt idx="470">
                  <c:v>36169</c:v>
                </c:pt>
                <c:pt idx="471">
                  <c:v>36176</c:v>
                </c:pt>
                <c:pt idx="472">
                  <c:v>36183</c:v>
                </c:pt>
                <c:pt idx="473">
                  <c:v>36190</c:v>
                </c:pt>
                <c:pt idx="474">
                  <c:v>36197</c:v>
                </c:pt>
                <c:pt idx="475">
                  <c:v>36204</c:v>
                </c:pt>
                <c:pt idx="476">
                  <c:v>36211</c:v>
                </c:pt>
                <c:pt idx="477">
                  <c:v>36218</c:v>
                </c:pt>
                <c:pt idx="478">
                  <c:v>36225</c:v>
                </c:pt>
                <c:pt idx="479">
                  <c:v>36232</c:v>
                </c:pt>
                <c:pt idx="480">
                  <c:v>36239</c:v>
                </c:pt>
                <c:pt idx="481">
                  <c:v>36246</c:v>
                </c:pt>
                <c:pt idx="482">
                  <c:v>36253</c:v>
                </c:pt>
                <c:pt idx="483">
                  <c:v>36260</c:v>
                </c:pt>
                <c:pt idx="484">
                  <c:v>36267</c:v>
                </c:pt>
                <c:pt idx="485">
                  <c:v>36274</c:v>
                </c:pt>
                <c:pt idx="486">
                  <c:v>36281</c:v>
                </c:pt>
                <c:pt idx="487">
                  <c:v>36288</c:v>
                </c:pt>
                <c:pt idx="488">
                  <c:v>36295</c:v>
                </c:pt>
                <c:pt idx="489">
                  <c:v>36302</c:v>
                </c:pt>
                <c:pt idx="490">
                  <c:v>36309</c:v>
                </c:pt>
                <c:pt idx="491">
                  <c:v>36316</c:v>
                </c:pt>
                <c:pt idx="492">
                  <c:v>36323</c:v>
                </c:pt>
                <c:pt idx="493">
                  <c:v>36330</c:v>
                </c:pt>
                <c:pt idx="494">
                  <c:v>36337</c:v>
                </c:pt>
                <c:pt idx="495">
                  <c:v>36344</c:v>
                </c:pt>
                <c:pt idx="496">
                  <c:v>36351</c:v>
                </c:pt>
                <c:pt idx="497">
                  <c:v>36358</c:v>
                </c:pt>
                <c:pt idx="498">
                  <c:v>36365</c:v>
                </c:pt>
                <c:pt idx="499">
                  <c:v>36372</c:v>
                </c:pt>
                <c:pt idx="500">
                  <c:v>36379</c:v>
                </c:pt>
                <c:pt idx="501">
                  <c:v>36386</c:v>
                </c:pt>
                <c:pt idx="502">
                  <c:v>36393</c:v>
                </c:pt>
                <c:pt idx="503">
                  <c:v>36400</c:v>
                </c:pt>
                <c:pt idx="504">
                  <c:v>36407</c:v>
                </c:pt>
                <c:pt idx="505">
                  <c:v>36414</c:v>
                </c:pt>
                <c:pt idx="506">
                  <c:v>36421</c:v>
                </c:pt>
                <c:pt idx="507">
                  <c:v>36428</c:v>
                </c:pt>
                <c:pt idx="508">
                  <c:v>36435</c:v>
                </c:pt>
                <c:pt idx="509">
                  <c:v>36442</c:v>
                </c:pt>
                <c:pt idx="510">
                  <c:v>36449</c:v>
                </c:pt>
                <c:pt idx="511">
                  <c:v>36456</c:v>
                </c:pt>
                <c:pt idx="512">
                  <c:v>36463</c:v>
                </c:pt>
                <c:pt idx="513">
                  <c:v>36470</c:v>
                </c:pt>
                <c:pt idx="514">
                  <c:v>36477</c:v>
                </c:pt>
                <c:pt idx="515">
                  <c:v>36484</c:v>
                </c:pt>
                <c:pt idx="516">
                  <c:v>36491</c:v>
                </c:pt>
                <c:pt idx="517">
                  <c:v>36498</c:v>
                </c:pt>
                <c:pt idx="518">
                  <c:v>36505</c:v>
                </c:pt>
                <c:pt idx="519">
                  <c:v>36512</c:v>
                </c:pt>
                <c:pt idx="520">
                  <c:v>36519</c:v>
                </c:pt>
                <c:pt idx="521">
                  <c:v>36526</c:v>
                </c:pt>
                <c:pt idx="522">
                  <c:v>36533</c:v>
                </c:pt>
                <c:pt idx="523">
                  <c:v>36540</c:v>
                </c:pt>
                <c:pt idx="524">
                  <c:v>36547</c:v>
                </c:pt>
                <c:pt idx="525">
                  <c:v>36554</c:v>
                </c:pt>
                <c:pt idx="526">
                  <c:v>36561</c:v>
                </c:pt>
                <c:pt idx="527">
                  <c:v>36568</c:v>
                </c:pt>
                <c:pt idx="528">
                  <c:v>36575</c:v>
                </c:pt>
                <c:pt idx="529">
                  <c:v>36582</c:v>
                </c:pt>
                <c:pt idx="530">
                  <c:v>36589</c:v>
                </c:pt>
                <c:pt idx="531">
                  <c:v>36596</c:v>
                </c:pt>
                <c:pt idx="532">
                  <c:v>36603</c:v>
                </c:pt>
                <c:pt idx="533">
                  <c:v>36610</c:v>
                </c:pt>
                <c:pt idx="534">
                  <c:v>36617</c:v>
                </c:pt>
                <c:pt idx="535">
                  <c:v>36624</c:v>
                </c:pt>
                <c:pt idx="536">
                  <c:v>36631</c:v>
                </c:pt>
                <c:pt idx="537">
                  <c:v>36638</c:v>
                </c:pt>
                <c:pt idx="538">
                  <c:v>36645</c:v>
                </c:pt>
                <c:pt idx="539">
                  <c:v>36652</c:v>
                </c:pt>
                <c:pt idx="540">
                  <c:v>36659</c:v>
                </c:pt>
                <c:pt idx="541">
                  <c:v>36666</c:v>
                </c:pt>
                <c:pt idx="542">
                  <c:v>36673</c:v>
                </c:pt>
                <c:pt idx="543">
                  <c:v>36680</c:v>
                </c:pt>
                <c:pt idx="544">
                  <c:v>36687</c:v>
                </c:pt>
                <c:pt idx="545">
                  <c:v>36694</c:v>
                </c:pt>
                <c:pt idx="546">
                  <c:v>36701</c:v>
                </c:pt>
                <c:pt idx="547">
                  <c:v>36708</c:v>
                </c:pt>
                <c:pt idx="548">
                  <c:v>36715</c:v>
                </c:pt>
                <c:pt idx="549">
                  <c:v>36722</c:v>
                </c:pt>
                <c:pt idx="550">
                  <c:v>36729</c:v>
                </c:pt>
                <c:pt idx="551">
                  <c:v>36736</c:v>
                </c:pt>
                <c:pt idx="552">
                  <c:v>36743</c:v>
                </c:pt>
                <c:pt idx="553">
                  <c:v>36750</c:v>
                </c:pt>
                <c:pt idx="554">
                  <c:v>36757</c:v>
                </c:pt>
                <c:pt idx="555">
                  <c:v>36764</c:v>
                </c:pt>
                <c:pt idx="556">
                  <c:v>36771</c:v>
                </c:pt>
                <c:pt idx="557">
                  <c:v>36778</c:v>
                </c:pt>
                <c:pt idx="558">
                  <c:v>36785</c:v>
                </c:pt>
                <c:pt idx="559">
                  <c:v>36792</c:v>
                </c:pt>
                <c:pt idx="560">
                  <c:v>36799</c:v>
                </c:pt>
                <c:pt idx="561">
                  <c:v>36806</c:v>
                </c:pt>
                <c:pt idx="562">
                  <c:v>36813</c:v>
                </c:pt>
                <c:pt idx="563">
                  <c:v>36820</c:v>
                </c:pt>
                <c:pt idx="564">
                  <c:v>36827</c:v>
                </c:pt>
                <c:pt idx="565">
                  <c:v>36834</c:v>
                </c:pt>
                <c:pt idx="566">
                  <c:v>36841</c:v>
                </c:pt>
                <c:pt idx="567">
                  <c:v>36848</c:v>
                </c:pt>
                <c:pt idx="568">
                  <c:v>36855</c:v>
                </c:pt>
                <c:pt idx="569">
                  <c:v>36862</c:v>
                </c:pt>
                <c:pt idx="570">
                  <c:v>36869</c:v>
                </c:pt>
                <c:pt idx="571">
                  <c:v>36876</c:v>
                </c:pt>
                <c:pt idx="572">
                  <c:v>36883</c:v>
                </c:pt>
                <c:pt idx="573">
                  <c:v>36890</c:v>
                </c:pt>
                <c:pt idx="574">
                  <c:v>36897</c:v>
                </c:pt>
                <c:pt idx="575">
                  <c:v>36904</c:v>
                </c:pt>
                <c:pt idx="576">
                  <c:v>36911</c:v>
                </c:pt>
                <c:pt idx="577">
                  <c:v>36918</c:v>
                </c:pt>
                <c:pt idx="578">
                  <c:v>36925</c:v>
                </c:pt>
                <c:pt idx="579">
                  <c:v>36932</c:v>
                </c:pt>
                <c:pt idx="580">
                  <c:v>36939</c:v>
                </c:pt>
                <c:pt idx="581">
                  <c:v>36946</c:v>
                </c:pt>
                <c:pt idx="582">
                  <c:v>36953</c:v>
                </c:pt>
                <c:pt idx="583">
                  <c:v>36960</c:v>
                </c:pt>
                <c:pt idx="584">
                  <c:v>36967</c:v>
                </c:pt>
                <c:pt idx="585">
                  <c:v>36974</c:v>
                </c:pt>
                <c:pt idx="586">
                  <c:v>36981</c:v>
                </c:pt>
                <c:pt idx="587">
                  <c:v>36988</c:v>
                </c:pt>
                <c:pt idx="588">
                  <c:v>36995</c:v>
                </c:pt>
                <c:pt idx="589">
                  <c:v>37002</c:v>
                </c:pt>
                <c:pt idx="590">
                  <c:v>37009</c:v>
                </c:pt>
                <c:pt idx="591">
                  <c:v>37016</c:v>
                </c:pt>
                <c:pt idx="592">
                  <c:v>37023</c:v>
                </c:pt>
                <c:pt idx="593">
                  <c:v>37030</c:v>
                </c:pt>
                <c:pt idx="594">
                  <c:v>37037</c:v>
                </c:pt>
                <c:pt idx="595">
                  <c:v>37044</c:v>
                </c:pt>
                <c:pt idx="596">
                  <c:v>37051</c:v>
                </c:pt>
                <c:pt idx="597">
                  <c:v>37058</c:v>
                </c:pt>
                <c:pt idx="598">
                  <c:v>37065</c:v>
                </c:pt>
                <c:pt idx="599">
                  <c:v>37072</c:v>
                </c:pt>
                <c:pt idx="600">
                  <c:v>37079</c:v>
                </c:pt>
                <c:pt idx="601">
                  <c:v>37086</c:v>
                </c:pt>
                <c:pt idx="602">
                  <c:v>37093</c:v>
                </c:pt>
                <c:pt idx="603">
                  <c:v>37100</c:v>
                </c:pt>
                <c:pt idx="604">
                  <c:v>37107</c:v>
                </c:pt>
                <c:pt idx="605">
                  <c:v>37114</c:v>
                </c:pt>
                <c:pt idx="606">
                  <c:v>37121</c:v>
                </c:pt>
                <c:pt idx="607">
                  <c:v>37128</c:v>
                </c:pt>
                <c:pt idx="608">
                  <c:v>37135</c:v>
                </c:pt>
                <c:pt idx="609">
                  <c:v>37142</c:v>
                </c:pt>
                <c:pt idx="610">
                  <c:v>37149</c:v>
                </c:pt>
                <c:pt idx="611">
                  <c:v>37156</c:v>
                </c:pt>
                <c:pt idx="612">
                  <c:v>37163</c:v>
                </c:pt>
                <c:pt idx="613">
                  <c:v>37170</c:v>
                </c:pt>
                <c:pt idx="614">
                  <c:v>37177</c:v>
                </c:pt>
                <c:pt idx="615">
                  <c:v>37184</c:v>
                </c:pt>
                <c:pt idx="616">
                  <c:v>37191</c:v>
                </c:pt>
                <c:pt idx="617">
                  <c:v>37198</c:v>
                </c:pt>
                <c:pt idx="618">
                  <c:v>37205</c:v>
                </c:pt>
                <c:pt idx="619">
                  <c:v>37212</c:v>
                </c:pt>
                <c:pt idx="620">
                  <c:v>37219</c:v>
                </c:pt>
                <c:pt idx="621">
                  <c:v>37226</c:v>
                </c:pt>
                <c:pt idx="622">
                  <c:v>37233</c:v>
                </c:pt>
                <c:pt idx="623">
                  <c:v>37240</c:v>
                </c:pt>
                <c:pt idx="624">
                  <c:v>37247</c:v>
                </c:pt>
                <c:pt idx="625">
                  <c:v>37254</c:v>
                </c:pt>
                <c:pt idx="626">
                  <c:v>37261</c:v>
                </c:pt>
                <c:pt idx="627">
                  <c:v>37268</c:v>
                </c:pt>
                <c:pt idx="628">
                  <c:v>37275</c:v>
                </c:pt>
                <c:pt idx="629">
                  <c:v>37282</c:v>
                </c:pt>
                <c:pt idx="630">
                  <c:v>37289</c:v>
                </c:pt>
                <c:pt idx="631">
                  <c:v>37296</c:v>
                </c:pt>
                <c:pt idx="632">
                  <c:v>37303</c:v>
                </c:pt>
                <c:pt idx="633">
                  <c:v>37310</c:v>
                </c:pt>
                <c:pt idx="634">
                  <c:v>37317</c:v>
                </c:pt>
                <c:pt idx="635">
                  <c:v>37324</c:v>
                </c:pt>
                <c:pt idx="636">
                  <c:v>37331</c:v>
                </c:pt>
                <c:pt idx="637">
                  <c:v>37338</c:v>
                </c:pt>
                <c:pt idx="638">
                  <c:v>37345</c:v>
                </c:pt>
                <c:pt idx="639">
                  <c:v>37352</c:v>
                </c:pt>
                <c:pt idx="640">
                  <c:v>37359</c:v>
                </c:pt>
                <c:pt idx="641">
                  <c:v>37366</c:v>
                </c:pt>
                <c:pt idx="642">
                  <c:v>37373</c:v>
                </c:pt>
                <c:pt idx="643">
                  <c:v>37380</c:v>
                </c:pt>
                <c:pt idx="644">
                  <c:v>37387</c:v>
                </c:pt>
                <c:pt idx="645">
                  <c:v>37394</c:v>
                </c:pt>
                <c:pt idx="646">
                  <c:v>37401</c:v>
                </c:pt>
                <c:pt idx="647">
                  <c:v>37408</c:v>
                </c:pt>
                <c:pt idx="648">
                  <c:v>37415</c:v>
                </c:pt>
                <c:pt idx="649">
                  <c:v>37422</c:v>
                </c:pt>
                <c:pt idx="650">
                  <c:v>37429</c:v>
                </c:pt>
                <c:pt idx="651">
                  <c:v>37436</c:v>
                </c:pt>
                <c:pt idx="652">
                  <c:v>37443</c:v>
                </c:pt>
                <c:pt idx="653">
                  <c:v>37450</c:v>
                </c:pt>
                <c:pt idx="654">
                  <c:v>37457</c:v>
                </c:pt>
                <c:pt idx="655">
                  <c:v>37464</c:v>
                </c:pt>
                <c:pt idx="656">
                  <c:v>37471</c:v>
                </c:pt>
                <c:pt idx="657">
                  <c:v>37478</c:v>
                </c:pt>
                <c:pt idx="658">
                  <c:v>37485</c:v>
                </c:pt>
                <c:pt idx="659">
                  <c:v>37492</c:v>
                </c:pt>
                <c:pt idx="660">
                  <c:v>37499</c:v>
                </c:pt>
                <c:pt idx="661">
                  <c:v>37506</c:v>
                </c:pt>
                <c:pt idx="662">
                  <c:v>37513</c:v>
                </c:pt>
                <c:pt idx="663">
                  <c:v>37520</c:v>
                </c:pt>
                <c:pt idx="664">
                  <c:v>37527</c:v>
                </c:pt>
                <c:pt idx="665">
                  <c:v>37534</c:v>
                </c:pt>
                <c:pt idx="666">
                  <c:v>37541</c:v>
                </c:pt>
                <c:pt idx="667">
                  <c:v>37548</c:v>
                </c:pt>
                <c:pt idx="668">
                  <c:v>37555</c:v>
                </c:pt>
                <c:pt idx="669">
                  <c:v>37562</c:v>
                </c:pt>
                <c:pt idx="670">
                  <c:v>37569</c:v>
                </c:pt>
                <c:pt idx="671">
                  <c:v>37576</c:v>
                </c:pt>
                <c:pt idx="672">
                  <c:v>37583</c:v>
                </c:pt>
                <c:pt idx="673">
                  <c:v>37590</c:v>
                </c:pt>
                <c:pt idx="674">
                  <c:v>37597</c:v>
                </c:pt>
                <c:pt idx="675">
                  <c:v>37604</c:v>
                </c:pt>
                <c:pt idx="676">
                  <c:v>37611</c:v>
                </c:pt>
                <c:pt idx="677">
                  <c:v>37618</c:v>
                </c:pt>
                <c:pt idx="678">
                  <c:v>37625</c:v>
                </c:pt>
                <c:pt idx="679">
                  <c:v>37632</c:v>
                </c:pt>
                <c:pt idx="680">
                  <c:v>37639</c:v>
                </c:pt>
                <c:pt idx="681">
                  <c:v>37646</c:v>
                </c:pt>
                <c:pt idx="682">
                  <c:v>37653</c:v>
                </c:pt>
                <c:pt idx="683">
                  <c:v>37660</c:v>
                </c:pt>
                <c:pt idx="684">
                  <c:v>37667</c:v>
                </c:pt>
                <c:pt idx="685">
                  <c:v>37674</c:v>
                </c:pt>
                <c:pt idx="686">
                  <c:v>37681</c:v>
                </c:pt>
                <c:pt idx="687">
                  <c:v>37688</c:v>
                </c:pt>
                <c:pt idx="688">
                  <c:v>37695</c:v>
                </c:pt>
                <c:pt idx="689">
                  <c:v>37702</c:v>
                </c:pt>
                <c:pt idx="690">
                  <c:v>37709</c:v>
                </c:pt>
                <c:pt idx="691">
                  <c:v>37716</c:v>
                </c:pt>
                <c:pt idx="692">
                  <c:v>37723</c:v>
                </c:pt>
                <c:pt idx="693">
                  <c:v>37730</c:v>
                </c:pt>
                <c:pt idx="694">
                  <c:v>37737</c:v>
                </c:pt>
                <c:pt idx="695">
                  <c:v>37744</c:v>
                </c:pt>
                <c:pt idx="696">
                  <c:v>37751</c:v>
                </c:pt>
                <c:pt idx="697">
                  <c:v>37758</c:v>
                </c:pt>
                <c:pt idx="698">
                  <c:v>37765</c:v>
                </c:pt>
                <c:pt idx="699">
                  <c:v>37772</c:v>
                </c:pt>
                <c:pt idx="700">
                  <c:v>37779</c:v>
                </c:pt>
                <c:pt idx="701">
                  <c:v>37786</c:v>
                </c:pt>
                <c:pt idx="702">
                  <c:v>37793</c:v>
                </c:pt>
                <c:pt idx="703">
                  <c:v>37800</c:v>
                </c:pt>
                <c:pt idx="704">
                  <c:v>37807</c:v>
                </c:pt>
                <c:pt idx="705">
                  <c:v>37814</c:v>
                </c:pt>
                <c:pt idx="706">
                  <c:v>37821</c:v>
                </c:pt>
                <c:pt idx="707">
                  <c:v>37828</c:v>
                </c:pt>
                <c:pt idx="708">
                  <c:v>37835</c:v>
                </c:pt>
                <c:pt idx="709">
                  <c:v>37842</c:v>
                </c:pt>
                <c:pt idx="710">
                  <c:v>37849</c:v>
                </c:pt>
                <c:pt idx="711">
                  <c:v>37856</c:v>
                </c:pt>
                <c:pt idx="712">
                  <c:v>37863</c:v>
                </c:pt>
                <c:pt idx="713">
                  <c:v>37870</c:v>
                </c:pt>
                <c:pt idx="714">
                  <c:v>37877</c:v>
                </c:pt>
                <c:pt idx="715">
                  <c:v>37884</c:v>
                </c:pt>
                <c:pt idx="716">
                  <c:v>37891</c:v>
                </c:pt>
                <c:pt idx="717">
                  <c:v>37898</c:v>
                </c:pt>
                <c:pt idx="718">
                  <c:v>37905</c:v>
                </c:pt>
                <c:pt idx="719">
                  <c:v>37912</c:v>
                </c:pt>
                <c:pt idx="720">
                  <c:v>37919</c:v>
                </c:pt>
                <c:pt idx="721">
                  <c:v>37926</c:v>
                </c:pt>
                <c:pt idx="722">
                  <c:v>37933</c:v>
                </c:pt>
                <c:pt idx="723">
                  <c:v>37940</c:v>
                </c:pt>
                <c:pt idx="724">
                  <c:v>37947</c:v>
                </c:pt>
                <c:pt idx="725">
                  <c:v>37954</c:v>
                </c:pt>
                <c:pt idx="726">
                  <c:v>37961</c:v>
                </c:pt>
                <c:pt idx="727">
                  <c:v>37968</c:v>
                </c:pt>
                <c:pt idx="728">
                  <c:v>37975</c:v>
                </c:pt>
                <c:pt idx="729">
                  <c:v>37982</c:v>
                </c:pt>
                <c:pt idx="730">
                  <c:v>37989</c:v>
                </c:pt>
                <c:pt idx="731">
                  <c:v>37996</c:v>
                </c:pt>
                <c:pt idx="732">
                  <c:v>38003</c:v>
                </c:pt>
                <c:pt idx="733">
                  <c:v>38010</c:v>
                </c:pt>
                <c:pt idx="734">
                  <c:v>38017</c:v>
                </c:pt>
                <c:pt idx="735">
                  <c:v>38024</c:v>
                </c:pt>
                <c:pt idx="736">
                  <c:v>38031</c:v>
                </c:pt>
                <c:pt idx="737">
                  <c:v>38038</c:v>
                </c:pt>
                <c:pt idx="738">
                  <c:v>38045</c:v>
                </c:pt>
                <c:pt idx="739">
                  <c:v>38052</c:v>
                </c:pt>
                <c:pt idx="740">
                  <c:v>38059</c:v>
                </c:pt>
                <c:pt idx="741">
                  <c:v>38066</c:v>
                </c:pt>
                <c:pt idx="742">
                  <c:v>38073</c:v>
                </c:pt>
                <c:pt idx="743">
                  <c:v>38080</c:v>
                </c:pt>
                <c:pt idx="744">
                  <c:v>38087</c:v>
                </c:pt>
                <c:pt idx="745">
                  <c:v>38094</c:v>
                </c:pt>
                <c:pt idx="746">
                  <c:v>38101</c:v>
                </c:pt>
                <c:pt idx="747">
                  <c:v>38108</c:v>
                </c:pt>
                <c:pt idx="748">
                  <c:v>38115</c:v>
                </c:pt>
                <c:pt idx="749">
                  <c:v>38122</c:v>
                </c:pt>
                <c:pt idx="750">
                  <c:v>38129</c:v>
                </c:pt>
                <c:pt idx="751">
                  <c:v>38136</c:v>
                </c:pt>
                <c:pt idx="752">
                  <c:v>38143</c:v>
                </c:pt>
                <c:pt idx="753">
                  <c:v>38150</c:v>
                </c:pt>
                <c:pt idx="754">
                  <c:v>38157</c:v>
                </c:pt>
                <c:pt idx="755">
                  <c:v>38164</c:v>
                </c:pt>
                <c:pt idx="756">
                  <c:v>38171</c:v>
                </c:pt>
                <c:pt idx="757">
                  <c:v>38178</c:v>
                </c:pt>
                <c:pt idx="758">
                  <c:v>38185</c:v>
                </c:pt>
                <c:pt idx="759">
                  <c:v>38192</c:v>
                </c:pt>
                <c:pt idx="760">
                  <c:v>38199</c:v>
                </c:pt>
                <c:pt idx="761">
                  <c:v>38206</c:v>
                </c:pt>
                <c:pt idx="762">
                  <c:v>38213</c:v>
                </c:pt>
                <c:pt idx="763">
                  <c:v>38220</c:v>
                </c:pt>
                <c:pt idx="764">
                  <c:v>38227</c:v>
                </c:pt>
                <c:pt idx="765">
                  <c:v>38234</c:v>
                </c:pt>
                <c:pt idx="766">
                  <c:v>38241</c:v>
                </c:pt>
                <c:pt idx="767">
                  <c:v>38248</c:v>
                </c:pt>
                <c:pt idx="768">
                  <c:v>38255</c:v>
                </c:pt>
                <c:pt idx="769">
                  <c:v>38262</c:v>
                </c:pt>
                <c:pt idx="770">
                  <c:v>38269</c:v>
                </c:pt>
                <c:pt idx="771">
                  <c:v>38276</c:v>
                </c:pt>
                <c:pt idx="772">
                  <c:v>38283</c:v>
                </c:pt>
                <c:pt idx="773">
                  <c:v>38290</c:v>
                </c:pt>
                <c:pt idx="774">
                  <c:v>38297</c:v>
                </c:pt>
                <c:pt idx="775">
                  <c:v>38304</c:v>
                </c:pt>
                <c:pt idx="776">
                  <c:v>38311</c:v>
                </c:pt>
                <c:pt idx="777">
                  <c:v>38318</c:v>
                </c:pt>
                <c:pt idx="778">
                  <c:v>38325</c:v>
                </c:pt>
                <c:pt idx="779">
                  <c:v>38332</c:v>
                </c:pt>
                <c:pt idx="780">
                  <c:v>38339</c:v>
                </c:pt>
                <c:pt idx="781">
                  <c:v>38346</c:v>
                </c:pt>
                <c:pt idx="782">
                  <c:v>38353</c:v>
                </c:pt>
                <c:pt idx="783">
                  <c:v>38360</c:v>
                </c:pt>
                <c:pt idx="784">
                  <c:v>38367</c:v>
                </c:pt>
                <c:pt idx="785">
                  <c:v>38374</c:v>
                </c:pt>
                <c:pt idx="786">
                  <c:v>38381</c:v>
                </c:pt>
                <c:pt idx="787">
                  <c:v>38388</c:v>
                </c:pt>
                <c:pt idx="788">
                  <c:v>38395</c:v>
                </c:pt>
                <c:pt idx="789">
                  <c:v>38402</c:v>
                </c:pt>
                <c:pt idx="790">
                  <c:v>38409</c:v>
                </c:pt>
                <c:pt idx="791">
                  <c:v>38416</c:v>
                </c:pt>
                <c:pt idx="792">
                  <c:v>38423</c:v>
                </c:pt>
                <c:pt idx="793">
                  <c:v>38430</c:v>
                </c:pt>
                <c:pt idx="794">
                  <c:v>38437</c:v>
                </c:pt>
                <c:pt idx="795">
                  <c:v>38444</c:v>
                </c:pt>
                <c:pt idx="796">
                  <c:v>38451</c:v>
                </c:pt>
                <c:pt idx="797">
                  <c:v>38458</c:v>
                </c:pt>
                <c:pt idx="798">
                  <c:v>38465</c:v>
                </c:pt>
                <c:pt idx="799">
                  <c:v>38472</c:v>
                </c:pt>
                <c:pt idx="800">
                  <c:v>38479</c:v>
                </c:pt>
                <c:pt idx="801">
                  <c:v>38486</c:v>
                </c:pt>
                <c:pt idx="802">
                  <c:v>38493</c:v>
                </c:pt>
                <c:pt idx="803">
                  <c:v>38500</c:v>
                </c:pt>
                <c:pt idx="804">
                  <c:v>38507</c:v>
                </c:pt>
                <c:pt idx="805">
                  <c:v>38514</c:v>
                </c:pt>
                <c:pt idx="806">
                  <c:v>38521</c:v>
                </c:pt>
                <c:pt idx="807">
                  <c:v>38528</c:v>
                </c:pt>
                <c:pt idx="808">
                  <c:v>38535</c:v>
                </c:pt>
                <c:pt idx="809">
                  <c:v>38542</c:v>
                </c:pt>
                <c:pt idx="810">
                  <c:v>38549</c:v>
                </c:pt>
                <c:pt idx="811">
                  <c:v>38556</c:v>
                </c:pt>
                <c:pt idx="812">
                  <c:v>38563</c:v>
                </c:pt>
                <c:pt idx="813">
                  <c:v>38570</c:v>
                </c:pt>
                <c:pt idx="814">
                  <c:v>38577</c:v>
                </c:pt>
                <c:pt idx="815">
                  <c:v>38584</c:v>
                </c:pt>
                <c:pt idx="816">
                  <c:v>38591</c:v>
                </c:pt>
                <c:pt idx="817">
                  <c:v>38598</c:v>
                </c:pt>
                <c:pt idx="818">
                  <c:v>38605</c:v>
                </c:pt>
                <c:pt idx="819">
                  <c:v>38612</c:v>
                </c:pt>
                <c:pt idx="820">
                  <c:v>38619</c:v>
                </c:pt>
                <c:pt idx="821">
                  <c:v>38626</c:v>
                </c:pt>
                <c:pt idx="822">
                  <c:v>38633</c:v>
                </c:pt>
                <c:pt idx="823">
                  <c:v>38640</c:v>
                </c:pt>
                <c:pt idx="824">
                  <c:v>38647</c:v>
                </c:pt>
                <c:pt idx="825">
                  <c:v>38654</c:v>
                </c:pt>
                <c:pt idx="826">
                  <c:v>38661</c:v>
                </c:pt>
                <c:pt idx="827">
                  <c:v>38668</c:v>
                </c:pt>
                <c:pt idx="828">
                  <c:v>38675</c:v>
                </c:pt>
                <c:pt idx="829">
                  <c:v>38682</c:v>
                </c:pt>
                <c:pt idx="830">
                  <c:v>38689</c:v>
                </c:pt>
                <c:pt idx="831">
                  <c:v>38696</c:v>
                </c:pt>
                <c:pt idx="832">
                  <c:v>38703</c:v>
                </c:pt>
                <c:pt idx="833">
                  <c:v>38710</c:v>
                </c:pt>
                <c:pt idx="834">
                  <c:v>38717</c:v>
                </c:pt>
                <c:pt idx="835">
                  <c:v>38724</c:v>
                </c:pt>
                <c:pt idx="836">
                  <c:v>38731</c:v>
                </c:pt>
                <c:pt idx="837">
                  <c:v>38738</c:v>
                </c:pt>
                <c:pt idx="838">
                  <c:v>38745</c:v>
                </c:pt>
                <c:pt idx="839">
                  <c:v>38752</c:v>
                </c:pt>
                <c:pt idx="840">
                  <c:v>38759</c:v>
                </c:pt>
                <c:pt idx="841">
                  <c:v>38766</c:v>
                </c:pt>
                <c:pt idx="842">
                  <c:v>38773</c:v>
                </c:pt>
                <c:pt idx="843">
                  <c:v>38780</c:v>
                </c:pt>
                <c:pt idx="844">
                  <c:v>38787</c:v>
                </c:pt>
                <c:pt idx="845">
                  <c:v>38794</c:v>
                </c:pt>
                <c:pt idx="846">
                  <c:v>38801</c:v>
                </c:pt>
                <c:pt idx="847">
                  <c:v>38808</c:v>
                </c:pt>
                <c:pt idx="848">
                  <c:v>38815</c:v>
                </c:pt>
                <c:pt idx="849">
                  <c:v>38822</c:v>
                </c:pt>
                <c:pt idx="850">
                  <c:v>38829</c:v>
                </c:pt>
                <c:pt idx="851">
                  <c:v>38836</c:v>
                </c:pt>
                <c:pt idx="852">
                  <c:v>38843</c:v>
                </c:pt>
                <c:pt idx="853">
                  <c:v>38850</c:v>
                </c:pt>
                <c:pt idx="854">
                  <c:v>38857</c:v>
                </c:pt>
                <c:pt idx="855">
                  <c:v>38864</c:v>
                </c:pt>
                <c:pt idx="856">
                  <c:v>38871</c:v>
                </c:pt>
                <c:pt idx="857">
                  <c:v>38878</c:v>
                </c:pt>
                <c:pt idx="858">
                  <c:v>38885</c:v>
                </c:pt>
                <c:pt idx="859">
                  <c:v>38892</c:v>
                </c:pt>
                <c:pt idx="860">
                  <c:v>38899</c:v>
                </c:pt>
                <c:pt idx="861">
                  <c:v>38906</c:v>
                </c:pt>
                <c:pt idx="862">
                  <c:v>38913</c:v>
                </c:pt>
                <c:pt idx="863">
                  <c:v>38920</c:v>
                </c:pt>
                <c:pt idx="864">
                  <c:v>38927</c:v>
                </c:pt>
                <c:pt idx="865">
                  <c:v>38934</c:v>
                </c:pt>
                <c:pt idx="866">
                  <c:v>38941</c:v>
                </c:pt>
                <c:pt idx="867">
                  <c:v>38948</c:v>
                </c:pt>
                <c:pt idx="868">
                  <c:v>38955</c:v>
                </c:pt>
                <c:pt idx="869">
                  <c:v>38962</c:v>
                </c:pt>
                <c:pt idx="870">
                  <c:v>38969</c:v>
                </c:pt>
                <c:pt idx="871">
                  <c:v>38976</c:v>
                </c:pt>
                <c:pt idx="872">
                  <c:v>38983</c:v>
                </c:pt>
                <c:pt idx="873">
                  <c:v>38990</c:v>
                </c:pt>
                <c:pt idx="874">
                  <c:v>38997</c:v>
                </c:pt>
                <c:pt idx="875">
                  <c:v>39004</c:v>
                </c:pt>
                <c:pt idx="876">
                  <c:v>39011</c:v>
                </c:pt>
                <c:pt idx="877">
                  <c:v>39018</c:v>
                </c:pt>
                <c:pt idx="878">
                  <c:v>39025</c:v>
                </c:pt>
                <c:pt idx="879">
                  <c:v>39032</c:v>
                </c:pt>
                <c:pt idx="880">
                  <c:v>39039</c:v>
                </c:pt>
                <c:pt idx="881">
                  <c:v>39046</c:v>
                </c:pt>
                <c:pt idx="882">
                  <c:v>39053</c:v>
                </c:pt>
                <c:pt idx="883">
                  <c:v>39060</c:v>
                </c:pt>
                <c:pt idx="884">
                  <c:v>39067</c:v>
                </c:pt>
                <c:pt idx="885">
                  <c:v>39074</c:v>
                </c:pt>
                <c:pt idx="886">
                  <c:v>39081</c:v>
                </c:pt>
                <c:pt idx="887">
                  <c:v>39088</c:v>
                </c:pt>
                <c:pt idx="888">
                  <c:v>39095</c:v>
                </c:pt>
                <c:pt idx="889">
                  <c:v>39102</c:v>
                </c:pt>
                <c:pt idx="890">
                  <c:v>39109</c:v>
                </c:pt>
                <c:pt idx="891">
                  <c:v>39116</c:v>
                </c:pt>
                <c:pt idx="892">
                  <c:v>39123</c:v>
                </c:pt>
                <c:pt idx="893">
                  <c:v>39130</c:v>
                </c:pt>
                <c:pt idx="894">
                  <c:v>39137</c:v>
                </c:pt>
                <c:pt idx="895">
                  <c:v>39144</c:v>
                </c:pt>
                <c:pt idx="896">
                  <c:v>39151</c:v>
                </c:pt>
                <c:pt idx="897">
                  <c:v>39158</c:v>
                </c:pt>
                <c:pt idx="898">
                  <c:v>39165</c:v>
                </c:pt>
                <c:pt idx="899">
                  <c:v>39172</c:v>
                </c:pt>
                <c:pt idx="900">
                  <c:v>39179</c:v>
                </c:pt>
                <c:pt idx="901">
                  <c:v>39186</c:v>
                </c:pt>
                <c:pt idx="902">
                  <c:v>39193</c:v>
                </c:pt>
                <c:pt idx="903">
                  <c:v>39200</c:v>
                </c:pt>
                <c:pt idx="904">
                  <c:v>39207</c:v>
                </c:pt>
                <c:pt idx="905">
                  <c:v>39214</c:v>
                </c:pt>
                <c:pt idx="906">
                  <c:v>39221</c:v>
                </c:pt>
                <c:pt idx="907">
                  <c:v>39228</c:v>
                </c:pt>
                <c:pt idx="908">
                  <c:v>39235</c:v>
                </c:pt>
                <c:pt idx="909">
                  <c:v>39242</c:v>
                </c:pt>
                <c:pt idx="910">
                  <c:v>39249</c:v>
                </c:pt>
                <c:pt idx="911">
                  <c:v>39256</c:v>
                </c:pt>
                <c:pt idx="912">
                  <c:v>39263</c:v>
                </c:pt>
                <c:pt idx="913">
                  <c:v>39270</c:v>
                </c:pt>
                <c:pt idx="914">
                  <c:v>39277</c:v>
                </c:pt>
                <c:pt idx="915">
                  <c:v>39284</c:v>
                </c:pt>
                <c:pt idx="916">
                  <c:v>39291</c:v>
                </c:pt>
                <c:pt idx="917">
                  <c:v>39298</c:v>
                </c:pt>
                <c:pt idx="918">
                  <c:v>39305</c:v>
                </c:pt>
                <c:pt idx="919">
                  <c:v>39312</c:v>
                </c:pt>
                <c:pt idx="920">
                  <c:v>39319</c:v>
                </c:pt>
                <c:pt idx="921">
                  <c:v>39326</c:v>
                </c:pt>
                <c:pt idx="922">
                  <c:v>39333</c:v>
                </c:pt>
                <c:pt idx="923">
                  <c:v>39340</c:v>
                </c:pt>
                <c:pt idx="924">
                  <c:v>39347</c:v>
                </c:pt>
                <c:pt idx="925">
                  <c:v>39354</c:v>
                </c:pt>
                <c:pt idx="926">
                  <c:v>39361</c:v>
                </c:pt>
                <c:pt idx="927">
                  <c:v>39368</c:v>
                </c:pt>
                <c:pt idx="928">
                  <c:v>39375</c:v>
                </c:pt>
                <c:pt idx="929">
                  <c:v>39382</c:v>
                </c:pt>
                <c:pt idx="930">
                  <c:v>39389</c:v>
                </c:pt>
                <c:pt idx="931">
                  <c:v>39396</c:v>
                </c:pt>
                <c:pt idx="932">
                  <c:v>39403</c:v>
                </c:pt>
                <c:pt idx="933">
                  <c:v>39410</c:v>
                </c:pt>
                <c:pt idx="934">
                  <c:v>39417</c:v>
                </c:pt>
                <c:pt idx="935">
                  <c:v>39424</c:v>
                </c:pt>
                <c:pt idx="936">
                  <c:v>39431</c:v>
                </c:pt>
                <c:pt idx="937">
                  <c:v>39438</c:v>
                </c:pt>
                <c:pt idx="938">
                  <c:v>39445</c:v>
                </c:pt>
                <c:pt idx="939">
                  <c:v>39452</c:v>
                </c:pt>
                <c:pt idx="940">
                  <c:v>39459</c:v>
                </c:pt>
                <c:pt idx="941">
                  <c:v>39466</c:v>
                </c:pt>
                <c:pt idx="942">
                  <c:v>39473</c:v>
                </c:pt>
                <c:pt idx="943">
                  <c:v>39480</c:v>
                </c:pt>
                <c:pt idx="944">
                  <c:v>39487</c:v>
                </c:pt>
                <c:pt idx="945">
                  <c:v>39494</c:v>
                </c:pt>
                <c:pt idx="946">
                  <c:v>39501</c:v>
                </c:pt>
                <c:pt idx="947">
                  <c:v>39508</c:v>
                </c:pt>
                <c:pt idx="948">
                  <c:v>39515</c:v>
                </c:pt>
                <c:pt idx="949">
                  <c:v>39522</c:v>
                </c:pt>
                <c:pt idx="950">
                  <c:v>39529</c:v>
                </c:pt>
                <c:pt idx="951">
                  <c:v>39536</c:v>
                </c:pt>
                <c:pt idx="952">
                  <c:v>39543</c:v>
                </c:pt>
                <c:pt idx="953">
                  <c:v>39550</c:v>
                </c:pt>
                <c:pt idx="954">
                  <c:v>39557</c:v>
                </c:pt>
                <c:pt idx="955">
                  <c:v>39564</c:v>
                </c:pt>
                <c:pt idx="956">
                  <c:v>39571</c:v>
                </c:pt>
                <c:pt idx="957">
                  <c:v>39578</c:v>
                </c:pt>
                <c:pt idx="958">
                  <c:v>39585</c:v>
                </c:pt>
                <c:pt idx="959">
                  <c:v>39592</c:v>
                </c:pt>
                <c:pt idx="960">
                  <c:v>39599</c:v>
                </c:pt>
                <c:pt idx="961">
                  <c:v>39606</c:v>
                </c:pt>
                <c:pt idx="962">
                  <c:v>39613</c:v>
                </c:pt>
                <c:pt idx="963">
                  <c:v>39620</c:v>
                </c:pt>
                <c:pt idx="964">
                  <c:v>39627</c:v>
                </c:pt>
                <c:pt idx="965">
                  <c:v>39634</c:v>
                </c:pt>
                <c:pt idx="966">
                  <c:v>39641</c:v>
                </c:pt>
                <c:pt idx="967">
                  <c:v>39648</c:v>
                </c:pt>
                <c:pt idx="968">
                  <c:v>39655</c:v>
                </c:pt>
                <c:pt idx="969">
                  <c:v>39662</c:v>
                </c:pt>
                <c:pt idx="970">
                  <c:v>39669</c:v>
                </c:pt>
                <c:pt idx="971">
                  <c:v>39676</c:v>
                </c:pt>
                <c:pt idx="972">
                  <c:v>39683</c:v>
                </c:pt>
                <c:pt idx="973">
                  <c:v>39690</c:v>
                </c:pt>
                <c:pt idx="974">
                  <c:v>39697</c:v>
                </c:pt>
                <c:pt idx="975">
                  <c:v>39704</c:v>
                </c:pt>
                <c:pt idx="976">
                  <c:v>39711</c:v>
                </c:pt>
                <c:pt idx="977">
                  <c:v>39718</c:v>
                </c:pt>
                <c:pt idx="978">
                  <c:v>39725</c:v>
                </c:pt>
                <c:pt idx="979">
                  <c:v>39732</c:v>
                </c:pt>
                <c:pt idx="980">
                  <c:v>39739</c:v>
                </c:pt>
                <c:pt idx="981">
                  <c:v>39746</c:v>
                </c:pt>
                <c:pt idx="982">
                  <c:v>39753</c:v>
                </c:pt>
                <c:pt idx="983">
                  <c:v>39760</c:v>
                </c:pt>
                <c:pt idx="984">
                  <c:v>39767</c:v>
                </c:pt>
                <c:pt idx="985">
                  <c:v>39774</c:v>
                </c:pt>
                <c:pt idx="986">
                  <c:v>39781</c:v>
                </c:pt>
                <c:pt idx="987">
                  <c:v>39788</c:v>
                </c:pt>
                <c:pt idx="988">
                  <c:v>39795</c:v>
                </c:pt>
                <c:pt idx="989">
                  <c:v>39802</c:v>
                </c:pt>
                <c:pt idx="990">
                  <c:v>39809</c:v>
                </c:pt>
                <c:pt idx="991">
                  <c:v>39816</c:v>
                </c:pt>
                <c:pt idx="992">
                  <c:v>39823</c:v>
                </c:pt>
                <c:pt idx="993">
                  <c:v>39830</c:v>
                </c:pt>
                <c:pt idx="994">
                  <c:v>39837</c:v>
                </c:pt>
                <c:pt idx="995">
                  <c:v>39844</c:v>
                </c:pt>
                <c:pt idx="996">
                  <c:v>39851</c:v>
                </c:pt>
                <c:pt idx="997">
                  <c:v>39858</c:v>
                </c:pt>
              </c:numCache>
            </c:numRef>
          </c:cat>
          <c:val>
            <c:numRef>
              <c:f>unempins!$I$2:$I$999</c:f>
              <c:numCache>
                <c:formatCode>#,##0</c:formatCode>
                <c:ptCount val="998"/>
                <c:pt idx="0">
                  <c:v>58534</c:v>
                </c:pt>
                <c:pt idx="1">
                  <c:v>51364</c:v>
                </c:pt>
                <c:pt idx="2">
                  <c:v>67293</c:v>
                </c:pt>
                <c:pt idx="3">
                  <c:v>51521</c:v>
                </c:pt>
                <c:pt idx="4">
                  <c:v>66523</c:v>
                </c:pt>
                <c:pt idx="5">
                  <c:v>52978</c:v>
                </c:pt>
                <c:pt idx="6">
                  <c:v>65081</c:v>
                </c:pt>
                <c:pt idx="7">
                  <c:v>53786</c:v>
                </c:pt>
                <c:pt idx="8">
                  <c:v>64979</c:v>
                </c:pt>
                <c:pt idx="9">
                  <c:v>52916</c:v>
                </c:pt>
                <c:pt idx="10">
                  <c:v>64843</c:v>
                </c:pt>
                <c:pt idx="11">
                  <c:v>50940</c:v>
                </c:pt>
                <c:pt idx="12">
                  <c:v>61222</c:v>
                </c:pt>
                <c:pt idx="13">
                  <c:v>45858</c:v>
                </c:pt>
                <c:pt idx="14">
                  <c:v>56090</c:v>
                </c:pt>
                <c:pt idx="15">
                  <c:v>40412</c:v>
                </c:pt>
                <c:pt idx="16">
                  <c:v>46884</c:v>
                </c:pt>
                <c:pt idx="17">
                  <c:v>34266</c:v>
                </c:pt>
                <c:pt idx="18">
                  <c:v>39689</c:v>
                </c:pt>
                <c:pt idx="19">
                  <c:v>31495</c:v>
                </c:pt>
                <c:pt idx="20">
                  <c:v>35148</c:v>
                </c:pt>
                <c:pt idx="21">
                  <c:v>30814</c:v>
                </c:pt>
                <c:pt idx="22">
                  <c:v>34255</c:v>
                </c:pt>
                <c:pt idx="23">
                  <c:v>31283</c:v>
                </c:pt>
                <c:pt idx="24">
                  <c:v>33866</c:v>
                </c:pt>
                <c:pt idx="25">
                  <c:v>29777</c:v>
                </c:pt>
                <c:pt idx="26">
                  <c:v>34701</c:v>
                </c:pt>
                <c:pt idx="27">
                  <c:v>33256</c:v>
                </c:pt>
                <c:pt idx="28">
                  <c:v>32251</c:v>
                </c:pt>
                <c:pt idx="29">
                  <c:v>31002</c:v>
                </c:pt>
                <c:pt idx="30">
                  <c:v>30758</c:v>
                </c:pt>
                <c:pt idx="31">
                  <c:v>30756</c:v>
                </c:pt>
                <c:pt idx="32">
                  <c:v>29371</c:v>
                </c:pt>
                <c:pt idx="33">
                  <c:v>29398</c:v>
                </c:pt>
                <c:pt idx="34">
                  <c:v>27217</c:v>
                </c:pt>
                <c:pt idx="35">
                  <c:v>28229</c:v>
                </c:pt>
                <c:pt idx="36">
                  <c:v>26229</c:v>
                </c:pt>
                <c:pt idx="37">
                  <c:v>25133</c:v>
                </c:pt>
                <c:pt idx="38">
                  <c:v>24736</c:v>
                </c:pt>
                <c:pt idx="39">
                  <c:v>24577</c:v>
                </c:pt>
                <c:pt idx="40">
                  <c:v>25190</c:v>
                </c:pt>
                <c:pt idx="41">
                  <c:v>27165</c:v>
                </c:pt>
                <c:pt idx="42">
                  <c:v>26876</c:v>
                </c:pt>
                <c:pt idx="43">
                  <c:v>29513</c:v>
                </c:pt>
                <c:pt idx="44">
                  <c:v>29498</c:v>
                </c:pt>
                <c:pt idx="45">
                  <c:v>32621</c:v>
                </c:pt>
                <c:pt idx="46">
                  <c:v>37043</c:v>
                </c:pt>
                <c:pt idx="47">
                  <c:v>40900</c:v>
                </c:pt>
                <c:pt idx="48">
                  <c:v>49606</c:v>
                </c:pt>
                <c:pt idx="49">
                  <c:v>49605</c:v>
                </c:pt>
                <c:pt idx="50">
                  <c:v>50418</c:v>
                </c:pt>
                <c:pt idx="51">
                  <c:v>58583</c:v>
                </c:pt>
                <c:pt idx="52">
                  <c:v>67488</c:v>
                </c:pt>
                <c:pt idx="53">
                  <c:v>59186</c:v>
                </c:pt>
                <c:pt idx="54">
                  <c:v>72449</c:v>
                </c:pt>
                <c:pt idx="55">
                  <c:v>61896</c:v>
                </c:pt>
                <c:pt idx="56">
                  <c:v>74071</c:v>
                </c:pt>
                <c:pt idx="57">
                  <c:v>63125</c:v>
                </c:pt>
                <c:pt idx="58">
                  <c:v>77209</c:v>
                </c:pt>
                <c:pt idx="59">
                  <c:v>64536</c:v>
                </c:pt>
                <c:pt idx="60">
                  <c:v>76724</c:v>
                </c:pt>
                <c:pt idx="61">
                  <c:v>64032</c:v>
                </c:pt>
                <c:pt idx="62">
                  <c:v>76819</c:v>
                </c:pt>
                <c:pt idx="63">
                  <c:v>62203</c:v>
                </c:pt>
                <c:pt idx="64">
                  <c:v>72840</c:v>
                </c:pt>
                <c:pt idx="65">
                  <c:v>56986</c:v>
                </c:pt>
                <c:pt idx="66">
                  <c:v>63896</c:v>
                </c:pt>
                <c:pt idx="67">
                  <c:v>52621</c:v>
                </c:pt>
                <c:pt idx="68">
                  <c:v>52338</c:v>
                </c:pt>
                <c:pt idx="69">
                  <c:v>46135</c:v>
                </c:pt>
                <c:pt idx="70">
                  <c:v>46801</c:v>
                </c:pt>
                <c:pt idx="71">
                  <c:v>41946</c:v>
                </c:pt>
                <c:pt idx="72">
                  <c:v>39071</c:v>
                </c:pt>
                <c:pt idx="73">
                  <c:v>39113</c:v>
                </c:pt>
                <c:pt idx="74">
                  <c:v>38825</c:v>
                </c:pt>
                <c:pt idx="75">
                  <c:v>38681</c:v>
                </c:pt>
                <c:pt idx="76">
                  <c:v>37271</c:v>
                </c:pt>
                <c:pt idx="77">
                  <c:v>36385</c:v>
                </c:pt>
                <c:pt idx="78">
                  <c:v>37903</c:v>
                </c:pt>
                <c:pt idx="79">
                  <c:v>38102</c:v>
                </c:pt>
                <c:pt idx="80">
                  <c:v>38495</c:v>
                </c:pt>
                <c:pt idx="81">
                  <c:v>36358</c:v>
                </c:pt>
                <c:pt idx="82">
                  <c:v>36742</c:v>
                </c:pt>
                <c:pt idx="83">
                  <c:v>34990</c:v>
                </c:pt>
                <c:pt idx="84">
                  <c:v>36129</c:v>
                </c:pt>
                <c:pt idx="85">
                  <c:v>33467</c:v>
                </c:pt>
                <c:pt idx="86">
                  <c:v>32843</c:v>
                </c:pt>
                <c:pt idx="87">
                  <c:v>31359</c:v>
                </c:pt>
                <c:pt idx="88">
                  <c:v>31236</c:v>
                </c:pt>
                <c:pt idx="89">
                  <c:v>29007</c:v>
                </c:pt>
                <c:pt idx="90">
                  <c:v>29180</c:v>
                </c:pt>
                <c:pt idx="91">
                  <c:v>27217</c:v>
                </c:pt>
                <c:pt idx="92">
                  <c:v>28649</c:v>
                </c:pt>
                <c:pt idx="93">
                  <c:v>32072</c:v>
                </c:pt>
                <c:pt idx="94">
                  <c:v>29606</c:v>
                </c:pt>
                <c:pt idx="95">
                  <c:v>32277</c:v>
                </c:pt>
                <c:pt idx="96">
                  <c:v>34819</c:v>
                </c:pt>
                <c:pt idx="97">
                  <c:v>50595</c:v>
                </c:pt>
                <c:pt idx="98">
                  <c:v>39408</c:v>
                </c:pt>
                <c:pt idx="99">
                  <c:v>50551</c:v>
                </c:pt>
                <c:pt idx="100">
                  <c:v>47561</c:v>
                </c:pt>
                <c:pt idx="101">
                  <c:v>57125</c:v>
                </c:pt>
                <c:pt idx="102">
                  <c:v>50105</c:v>
                </c:pt>
                <c:pt idx="103">
                  <c:v>60343</c:v>
                </c:pt>
                <c:pt idx="104">
                  <c:v>67832</c:v>
                </c:pt>
                <c:pt idx="105">
                  <c:v>62478</c:v>
                </c:pt>
                <c:pt idx="106">
                  <c:v>72368</c:v>
                </c:pt>
                <c:pt idx="107">
                  <c:v>63802</c:v>
                </c:pt>
                <c:pt idx="108">
                  <c:v>71008</c:v>
                </c:pt>
                <c:pt idx="109">
                  <c:v>64052</c:v>
                </c:pt>
                <c:pt idx="110">
                  <c:v>72847</c:v>
                </c:pt>
                <c:pt idx="111">
                  <c:v>64353</c:v>
                </c:pt>
                <c:pt idx="112">
                  <c:v>72015</c:v>
                </c:pt>
                <c:pt idx="113">
                  <c:v>61709</c:v>
                </c:pt>
                <c:pt idx="114">
                  <c:v>69568</c:v>
                </c:pt>
                <c:pt idx="115">
                  <c:v>59021</c:v>
                </c:pt>
                <c:pt idx="116">
                  <c:v>65357</c:v>
                </c:pt>
                <c:pt idx="117">
                  <c:v>54197</c:v>
                </c:pt>
                <c:pt idx="118">
                  <c:v>56040</c:v>
                </c:pt>
                <c:pt idx="119">
                  <c:v>49915</c:v>
                </c:pt>
                <c:pt idx="120">
                  <c:v>49075</c:v>
                </c:pt>
                <c:pt idx="121">
                  <c:v>44914</c:v>
                </c:pt>
                <c:pt idx="122">
                  <c:v>40367</c:v>
                </c:pt>
                <c:pt idx="123">
                  <c:v>39263</c:v>
                </c:pt>
                <c:pt idx="124">
                  <c:v>34652</c:v>
                </c:pt>
                <c:pt idx="125">
                  <c:v>36705</c:v>
                </c:pt>
                <c:pt idx="126">
                  <c:v>32960</c:v>
                </c:pt>
                <c:pt idx="127">
                  <c:v>36247</c:v>
                </c:pt>
                <c:pt idx="128">
                  <c:v>33699</c:v>
                </c:pt>
                <c:pt idx="129">
                  <c:v>37083</c:v>
                </c:pt>
                <c:pt idx="130">
                  <c:v>33968</c:v>
                </c:pt>
                <c:pt idx="131">
                  <c:v>37928</c:v>
                </c:pt>
                <c:pt idx="132">
                  <c:v>35478</c:v>
                </c:pt>
                <c:pt idx="133">
                  <c:v>37337</c:v>
                </c:pt>
                <c:pt idx="134">
                  <c:v>34472</c:v>
                </c:pt>
                <c:pt idx="135">
                  <c:v>36471</c:v>
                </c:pt>
                <c:pt idx="136">
                  <c:v>33823</c:v>
                </c:pt>
                <c:pt idx="137">
                  <c:v>35385</c:v>
                </c:pt>
                <c:pt idx="138">
                  <c:v>31851</c:v>
                </c:pt>
                <c:pt idx="139">
                  <c:v>30134</c:v>
                </c:pt>
                <c:pt idx="140">
                  <c:v>29018</c:v>
                </c:pt>
                <c:pt idx="141">
                  <c:v>26527</c:v>
                </c:pt>
                <c:pt idx="142">
                  <c:v>27159</c:v>
                </c:pt>
                <c:pt idx="143">
                  <c:v>24786</c:v>
                </c:pt>
                <c:pt idx="144">
                  <c:v>24863</c:v>
                </c:pt>
                <c:pt idx="145">
                  <c:v>27299</c:v>
                </c:pt>
                <c:pt idx="146">
                  <c:v>26219</c:v>
                </c:pt>
                <c:pt idx="147">
                  <c:v>27812</c:v>
                </c:pt>
                <c:pt idx="148">
                  <c:v>26982</c:v>
                </c:pt>
                <c:pt idx="149">
                  <c:v>37947</c:v>
                </c:pt>
                <c:pt idx="150">
                  <c:v>29516</c:v>
                </c:pt>
                <c:pt idx="151">
                  <c:v>43165</c:v>
                </c:pt>
                <c:pt idx="152">
                  <c:v>37707</c:v>
                </c:pt>
                <c:pt idx="153">
                  <c:v>46699</c:v>
                </c:pt>
                <c:pt idx="154">
                  <c:v>41372</c:v>
                </c:pt>
                <c:pt idx="155">
                  <c:v>50102</c:v>
                </c:pt>
                <c:pt idx="156">
                  <c:v>54316</c:v>
                </c:pt>
                <c:pt idx="157">
                  <c:v>54914</c:v>
                </c:pt>
                <c:pt idx="158">
                  <c:v>61609</c:v>
                </c:pt>
                <c:pt idx="159">
                  <c:v>54680</c:v>
                </c:pt>
                <c:pt idx="160">
                  <c:v>61915</c:v>
                </c:pt>
                <c:pt idx="161">
                  <c:v>54217</c:v>
                </c:pt>
                <c:pt idx="162">
                  <c:v>60915</c:v>
                </c:pt>
                <c:pt idx="163">
                  <c:v>53631</c:v>
                </c:pt>
                <c:pt idx="164">
                  <c:v>61891</c:v>
                </c:pt>
                <c:pt idx="165">
                  <c:v>53623</c:v>
                </c:pt>
                <c:pt idx="166">
                  <c:v>61124</c:v>
                </c:pt>
                <c:pt idx="167">
                  <c:v>51117</c:v>
                </c:pt>
                <c:pt idx="168">
                  <c:v>58605</c:v>
                </c:pt>
                <c:pt idx="169">
                  <c:v>48539</c:v>
                </c:pt>
                <c:pt idx="170">
                  <c:v>55283</c:v>
                </c:pt>
                <c:pt idx="171">
                  <c:v>46340</c:v>
                </c:pt>
                <c:pt idx="172">
                  <c:v>47157</c:v>
                </c:pt>
                <c:pt idx="173">
                  <c:v>38754</c:v>
                </c:pt>
                <c:pt idx="174">
                  <c:v>38159</c:v>
                </c:pt>
                <c:pt idx="175">
                  <c:v>33954</c:v>
                </c:pt>
                <c:pt idx="176">
                  <c:v>32876</c:v>
                </c:pt>
                <c:pt idx="177">
                  <c:v>30257</c:v>
                </c:pt>
                <c:pt idx="178">
                  <c:v>30882</c:v>
                </c:pt>
                <c:pt idx="179">
                  <c:v>30421</c:v>
                </c:pt>
                <c:pt idx="180">
                  <c:v>29949</c:v>
                </c:pt>
                <c:pt idx="181">
                  <c:v>30076</c:v>
                </c:pt>
                <c:pt idx="182">
                  <c:v>28329</c:v>
                </c:pt>
                <c:pt idx="183">
                  <c:v>30454</c:v>
                </c:pt>
                <c:pt idx="184">
                  <c:v>32369</c:v>
                </c:pt>
                <c:pt idx="185">
                  <c:v>29049</c:v>
                </c:pt>
                <c:pt idx="186">
                  <c:v>30637</c:v>
                </c:pt>
                <c:pt idx="187">
                  <c:v>28424</c:v>
                </c:pt>
                <c:pt idx="188">
                  <c:v>30513</c:v>
                </c:pt>
                <c:pt idx="189">
                  <c:v>26808</c:v>
                </c:pt>
                <c:pt idx="190">
                  <c:v>28745</c:v>
                </c:pt>
                <c:pt idx="191">
                  <c:v>24691</c:v>
                </c:pt>
                <c:pt idx="192">
                  <c:v>27305</c:v>
                </c:pt>
                <c:pt idx="193">
                  <c:v>23078</c:v>
                </c:pt>
                <c:pt idx="194">
                  <c:v>26224</c:v>
                </c:pt>
                <c:pt idx="195">
                  <c:v>21800</c:v>
                </c:pt>
                <c:pt idx="196">
                  <c:v>24844</c:v>
                </c:pt>
                <c:pt idx="197">
                  <c:v>24914</c:v>
                </c:pt>
                <c:pt idx="198">
                  <c:v>25994</c:v>
                </c:pt>
                <c:pt idx="199">
                  <c:v>26805</c:v>
                </c:pt>
                <c:pt idx="200">
                  <c:v>27133</c:v>
                </c:pt>
                <c:pt idx="201">
                  <c:v>31740</c:v>
                </c:pt>
                <c:pt idx="202">
                  <c:v>30066</c:v>
                </c:pt>
                <c:pt idx="203">
                  <c:v>39257</c:v>
                </c:pt>
                <c:pt idx="204">
                  <c:v>39420</c:v>
                </c:pt>
                <c:pt idx="205">
                  <c:v>45110</c:v>
                </c:pt>
                <c:pt idx="206">
                  <c:v>43491</c:v>
                </c:pt>
                <c:pt idx="207">
                  <c:v>48789</c:v>
                </c:pt>
                <c:pt idx="208">
                  <c:v>56560</c:v>
                </c:pt>
                <c:pt idx="209">
                  <c:v>56002</c:v>
                </c:pt>
                <c:pt idx="210">
                  <c:v>63399</c:v>
                </c:pt>
                <c:pt idx="211">
                  <c:v>56942</c:v>
                </c:pt>
                <c:pt idx="212">
                  <c:v>65990</c:v>
                </c:pt>
                <c:pt idx="213">
                  <c:v>55517</c:v>
                </c:pt>
                <c:pt idx="214">
                  <c:v>66518</c:v>
                </c:pt>
                <c:pt idx="215">
                  <c:v>54747</c:v>
                </c:pt>
                <c:pt idx="216">
                  <c:v>63615</c:v>
                </c:pt>
                <c:pt idx="217">
                  <c:v>52729</c:v>
                </c:pt>
                <c:pt idx="218">
                  <c:v>61715</c:v>
                </c:pt>
                <c:pt idx="219">
                  <c:v>50485</c:v>
                </c:pt>
                <c:pt idx="220">
                  <c:v>58629</c:v>
                </c:pt>
                <c:pt idx="221">
                  <c:v>47302</c:v>
                </c:pt>
                <c:pt idx="222">
                  <c:v>52398</c:v>
                </c:pt>
                <c:pt idx="223">
                  <c:v>44410</c:v>
                </c:pt>
                <c:pt idx="224">
                  <c:v>41709</c:v>
                </c:pt>
                <c:pt idx="225">
                  <c:v>38068</c:v>
                </c:pt>
                <c:pt idx="226">
                  <c:v>35868</c:v>
                </c:pt>
                <c:pt idx="227">
                  <c:v>33181</c:v>
                </c:pt>
                <c:pt idx="228">
                  <c:v>29502</c:v>
                </c:pt>
                <c:pt idx="229">
                  <c:v>28852</c:v>
                </c:pt>
                <c:pt idx="230">
                  <c:v>28599</c:v>
                </c:pt>
                <c:pt idx="231">
                  <c:v>28884</c:v>
                </c:pt>
                <c:pt idx="232">
                  <c:v>28048</c:v>
                </c:pt>
                <c:pt idx="233">
                  <c:v>29420</c:v>
                </c:pt>
                <c:pt idx="234">
                  <c:v>26643</c:v>
                </c:pt>
                <c:pt idx="235">
                  <c:v>29571</c:v>
                </c:pt>
                <c:pt idx="236">
                  <c:v>30146</c:v>
                </c:pt>
                <c:pt idx="237">
                  <c:v>28718</c:v>
                </c:pt>
                <c:pt idx="238">
                  <c:v>28198</c:v>
                </c:pt>
                <c:pt idx="239">
                  <c:v>27339</c:v>
                </c:pt>
                <c:pt idx="240">
                  <c:v>27629</c:v>
                </c:pt>
                <c:pt idx="241">
                  <c:v>25748</c:v>
                </c:pt>
                <c:pt idx="242">
                  <c:v>25988</c:v>
                </c:pt>
                <c:pt idx="243">
                  <c:v>23367</c:v>
                </c:pt>
                <c:pt idx="244">
                  <c:v>23455</c:v>
                </c:pt>
                <c:pt idx="245">
                  <c:v>21670</c:v>
                </c:pt>
                <c:pt idx="246">
                  <c:v>21544</c:v>
                </c:pt>
                <c:pt idx="247">
                  <c:v>20442</c:v>
                </c:pt>
                <c:pt idx="248">
                  <c:v>20203</c:v>
                </c:pt>
                <c:pt idx="249">
                  <c:v>22583</c:v>
                </c:pt>
                <c:pt idx="250">
                  <c:v>20648</c:v>
                </c:pt>
                <c:pt idx="251">
                  <c:v>22964</c:v>
                </c:pt>
                <c:pt idx="252">
                  <c:v>20707</c:v>
                </c:pt>
                <c:pt idx="253">
                  <c:v>25792</c:v>
                </c:pt>
                <c:pt idx="254">
                  <c:v>22153</c:v>
                </c:pt>
                <c:pt idx="255">
                  <c:v>31975</c:v>
                </c:pt>
                <c:pt idx="256">
                  <c:v>32777</c:v>
                </c:pt>
                <c:pt idx="257">
                  <c:v>38774</c:v>
                </c:pt>
                <c:pt idx="258">
                  <c:v>37106</c:v>
                </c:pt>
                <c:pt idx="259">
                  <c:v>43289</c:v>
                </c:pt>
                <c:pt idx="260">
                  <c:v>46690</c:v>
                </c:pt>
                <c:pt idx="261">
                  <c:v>49417</c:v>
                </c:pt>
                <c:pt idx="262">
                  <c:v>59793</c:v>
                </c:pt>
                <c:pt idx="263">
                  <c:v>49404</c:v>
                </c:pt>
                <c:pt idx="264">
                  <c:v>59634</c:v>
                </c:pt>
                <c:pt idx="265">
                  <c:v>49260</c:v>
                </c:pt>
                <c:pt idx="266">
                  <c:v>58951</c:v>
                </c:pt>
                <c:pt idx="267">
                  <c:v>49063</c:v>
                </c:pt>
                <c:pt idx="268">
                  <c:v>59348</c:v>
                </c:pt>
                <c:pt idx="269">
                  <c:v>48330</c:v>
                </c:pt>
                <c:pt idx="270">
                  <c:v>58091</c:v>
                </c:pt>
                <c:pt idx="271">
                  <c:v>47430</c:v>
                </c:pt>
                <c:pt idx="272">
                  <c:v>54579</c:v>
                </c:pt>
                <c:pt idx="273">
                  <c:v>44578</c:v>
                </c:pt>
                <c:pt idx="274">
                  <c:v>48605</c:v>
                </c:pt>
                <c:pt idx="275">
                  <c:v>42772</c:v>
                </c:pt>
                <c:pt idx="276">
                  <c:v>42723</c:v>
                </c:pt>
                <c:pt idx="277">
                  <c:v>36530</c:v>
                </c:pt>
                <c:pt idx="278">
                  <c:v>33360</c:v>
                </c:pt>
                <c:pt idx="279">
                  <c:v>30529</c:v>
                </c:pt>
                <c:pt idx="280">
                  <c:v>28846</c:v>
                </c:pt>
                <c:pt idx="281">
                  <c:v>27290</c:v>
                </c:pt>
                <c:pt idx="282">
                  <c:v>26861</c:v>
                </c:pt>
                <c:pt idx="283">
                  <c:v>27144</c:v>
                </c:pt>
                <c:pt idx="284">
                  <c:v>27460</c:v>
                </c:pt>
                <c:pt idx="285">
                  <c:v>28041</c:v>
                </c:pt>
                <c:pt idx="286">
                  <c:v>26239</c:v>
                </c:pt>
                <c:pt idx="287">
                  <c:v>29982</c:v>
                </c:pt>
                <c:pt idx="288">
                  <c:v>30469</c:v>
                </c:pt>
                <c:pt idx="289">
                  <c:v>28145</c:v>
                </c:pt>
                <c:pt idx="290">
                  <c:v>28017</c:v>
                </c:pt>
                <c:pt idx="291">
                  <c:v>26847</c:v>
                </c:pt>
                <c:pt idx="292">
                  <c:v>28706</c:v>
                </c:pt>
                <c:pt idx="293">
                  <c:v>25735</c:v>
                </c:pt>
                <c:pt idx="294">
                  <c:v>26076</c:v>
                </c:pt>
                <c:pt idx="295">
                  <c:v>23704</c:v>
                </c:pt>
                <c:pt idx="296">
                  <c:v>24337</c:v>
                </c:pt>
                <c:pt idx="297">
                  <c:v>21847</c:v>
                </c:pt>
                <c:pt idx="298">
                  <c:v>22851</c:v>
                </c:pt>
                <c:pt idx="299">
                  <c:v>21501</c:v>
                </c:pt>
                <c:pt idx="300">
                  <c:v>20581</c:v>
                </c:pt>
                <c:pt idx="301">
                  <c:v>22492</c:v>
                </c:pt>
                <c:pt idx="302">
                  <c:v>20816</c:v>
                </c:pt>
                <c:pt idx="303">
                  <c:v>22749</c:v>
                </c:pt>
                <c:pt idx="304">
                  <c:v>21786</c:v>
                </c:pt>
                <c:pt idx="305">
                  <c:v>27414</c:v>
                </c:pt>
                <c:pt idx="306">
                  <c:v>25001</c:v>
                </c:pt>
                <c:pt idx="307">
                  <c:v>35225</c:v>
                </c:pt>
                <c:pt idx="308">
                  <c:v>31969</c:v>
                </c:pt>
                <c:pt idx="309">
                  <c:v>41245</c:v>
                </c:pt>
                <c:pt idx="310">
                  <c:v>38771</c:v>
                </c:pt>
                <c:pt idx="311">
                  <c:v>45599</c:v>
                </c:pt>
                <c:pt idx="312">
                  <c:v>45450</c:v>
                </c:pt>
                <c:pt idx="313">
                  <c:v>58706</c:v>
                </c:pt>
                <c:pt idx="314">
                  <c:v>43652</c:v>
                </c:pt>
                <c:pt idx="315">
                  <c:v>66647</c:v>
                </c:pt>
                <c:pt idx="316">
                  <c:v>45240</c:v>
                </c:pt>
                <c:pt idx="317">
                  <c:v>67886</c:v>
                </c:pt>
                <c:pt idx="318">
                  <c:v>49598</c:v>
                </c:pt>
                <c:pt idx="319">
                  <c:v>64903</c:v>
                </c:pt>
                <c:pt idx="320">
                  <c:v>46958</c:v>
                </c:pt>
                <c:pt idx="321">
                  <c:v>62863</c:v>
                </c:pt>
                <c:pt idx="322">
                  <c:v>46879</c:v>
                </c:pt>
                <c:pt idx="323">
                  <c:v>61608</c:v>
                </c:pt>
                <c:pt idx="324">
                  <c:v>43350</c:v>
                </c:pt>
                <c:pt idx="325">
                  <c:v>58203</c:v>
                </c:pt>
                <c:pt idx="326">
                  <c:v>41301</c:v>
                </c:pt>
                <c:pt idx="327">
                  <c:v>51362</c:v>
                </c:pt>
                <c:pt idx="328">
                  <c:v>38074</c:v>
                </c:pt>
                <c:pt idx="329">
                  <c:v>41679</c:v>
                </c:pt>
                <c:pt idx="330">
                  <c:v>32099</c:v>
                </c:pt>
                <c:pt idx="331">
                  <c:v>32717</c:v>
                </c:pt>
                <c:pt idx="332">
                  <c:v>28219</c:v>
                </c:pt>
                <c:pt idx="333">
                  <c:v>26985</c:v>
                </c:pt>
                <c:pt idx="334">
                  <c:v>26554</c:v>
                </c:pt>
                <c:pt idx="335">
                  <c:v>25730</c:v>
                </c:pt>
                <c:pt idx="336">
                  <c:v>26999</c:v>
                </c:pt>
                <c:pt idx="337">
                  <c:v>25960</c:v>
                </c:pt>
                <c:pt idx="338">
                  <c:v>26124</c:v>
                </c:pt>
                <c:pt idx="339">
                  <c:v>26832</c:v>
                </c:pt>
                <c:pt idx="340">
                  <c:v>27094</c:v>
                </c:pt>
                <c:pt idx="341">
                  <c:v>26725</c:v>
                </c:pt>
                <c:pt idx="342">
                  <c:v>25307</c:v>
                </c:pt>
                <c:pt idx="343">
                  <c:v>25998</c:v>
                </c:pt>
                <c:pt idx="344">
                  <c:v>25218</c:v>
                </c:pt>
                <c:pt idx="345">
                  <c:v>25695</c:v>
                </c:pt>
                <c:pt idx="346">
                  <c:v>23516</c:v>
                </c:pt>
                <c:pt idx="347">
                  <c:v>23517</c:v>
                </c:pt>
                <c:pt idx="348">
                  <c:v>21707</c:v>
                </c:pt>
                <c:pt idx="349">
                  <c:v>21084</c:v>
                </c:pt>
                <c:pt idx="350">
                  <c:v>19255</c:v>
                </c:pt>
                <c:pt idx="351">
                  <c:v>19901</c:v>
                </c:pt>
                <c:pt idx="352">
                  <c:v>18871</c:v>
                </c:pt>
                <c:pt idx="353">
                  <c:v>20406</c:v>
                </c:pt>
                <c:pt idx="354">
                  <c:v>21042</c:v>
                </c:pt>
                <c:pt idx="355">
                  <c:v>21120</c:v>
                </c:pt>
                <c:pt idx="356">
                  <c:v>21424</c:v>
                </c:pt>
                <c:pt idx="357">
                  <c:v>23344</c:v>
                </c:pt>
                <c:pt idx="358">
                  <c:v>25694</c:v>
                </c:pt>
                <c:pt idx="359">
                  <c:v>29395</c:v>
                </c:pt>
                <c:pt idx="360">
                  <c:v>37772</c:v>
                </c:pt>
                <c:pt idx="361">
                  <c:v>40128</c:v>
                </c:pt>
                <c:pt idx="362">
                  <c:v>41340</c:v>
                </c:pt>
                <c:pt idx="363">
                  <c:v>41139</c:v>
                </c:pt>
                <c:pt idx="364">
                  <c:v>48298</c:v>
                </c:pt>
                <c:pt idx="365">
                  <c:v>59432</c:v>
                </c:pt>
                <c:pt idx="366">
                  <c:v>47993</c:v>
                </c:pt>
                <c:pt idx="367">
                  <c:v>62693</c:v>
                </c:pt>
                <c:pt idx="368">
                  <c:v>47874</c:v>
                </c:pt>
                <c:pt idx="369">
                  <c:v>61878</c:v>
                </c:pt>
                <c:pt idx="370">
                  <c:v>47366</c:v>
                </c:pt>
                <c:pt idx="371">
                  <c:v>61456</c:v>
                </c:pt>
                <c:pt idx="372">
                  <c:v>46994</c:v>
                </c:pt>
                <c:pt idx="373">
                  <c:v>60322</c:v>
                </c:pt>
                <c:pt idx="374">
                  <c:v>46274</c:v>
                </c:pt>
                <c:pt idx="375">
                  <c:v>59124</c:v>
                </c:pt>
                <c:pt idx="376">
                  <c:v>45948</c:v>
                </c:pt>
                <c:pt idx="377">
                  <c:v>56659</c:v>
                </c:pt>
                <c:pt idx="378">
                  <c:v>42227</c:v>
                </c:pt>
                <c:pt idx="379">
                  <c:v>50668</c:v>
                </c:pt>
                <c:pt idx="380">
                  <c:v>39525</c:v>
                </c:pt>
                <c:pt idx="381">
                  <c:v>39894</c:v>
                </c:pt>
                <c:pt idx="382">
                  <c:v>33713</c:v>
                </c:pt>
                <c:pt idx="383">
                  <c:v>31780</c:v>
                </c:pt>
                <c:pt idx="384">
                  <c:v>28039</c:v>
                </c:pt>
                <c:pt idx="385">
                  <c:v>25843</c:v>
                </c:pt>
                <c:pt idx="386">
                  <c:v>25203</c:v>
                </c:pt>
                <c:pt idx="387">
                  <c:v>24297</c:v>
                </c:pt>
                <c:pt idx="388">
                  <c:v>25508</c:v>
                </c:pt>
                <c:pt idx="389">
                  <c:v>24296</c:v>
                </c:pt>
                <c:pt idx="390">
                  <c:v>24561</c:v>
                </c:pt>
                <c:pt idx="391">
                  <c:v>24877</c:v>
                </c:pt>
                <c:pt idx="392">
                  <c:v>26121</c:v>
                </c:pt>
                <c:pt idx="393">
                  <c:v>25151</c:v>
                </c:pt>
                <c:pt idx="394">
                  <c:v>24023</c:v>
                </c:pt>
                <c:pt idx="395">
                  <c:v>23914</c:v>
                </c:pt>
                <c:pt idx="396">
                  <c:v>22978</c:v>
                </c:pt>
                <c:pt idx="397">
                  <c:v>23387</c:v>
                </c:pt>
                <c:pt idx="398">
                  <c:v>22223</c:v>
                </c:pt>
                <c:pt idx="399">
                  <c:v>21663</c:v>
                </c:pt>
                <c:pt idx="400">
                  <c:v>20441</c:v>
                </c:pt>
                <c:pt idx="401">
                  <c:v>19552</c:v>
                </c:pt>
                <c:pt idx="402">
                  <c:v>18345</c:v>
                </c:pt>
                <c:pt idx="403">
                  <c:v>18535</c:v>
                </c:pt>
                <c:pt idx="404">
                  <c:v>17176</c:v>
                </c:pt>
                <c:pt idx="405">
                  <c:v>17805</c:v>
                </c:pt>
                <c:pt idx="406">
                  <c:v>18058</c:v>
                </c:pt>
                <c:pt idx="407">
                  <c:v>18476</c:v>
                </c:pt>
                <c:pt idx="408">
                  <c:v>18861</c:v>
                </c:pt>
                <c:pt idx="409">
                  <c:v>19698</c:v>
                </c:pt>
                <c:pt idx="410">
                  <c:v>24207</c:v>
                </c:pt>
                <c:pt idx="411">
                  <c:v>25527</c:v>
                </c:pt>
                <c:pt idx="412">
                  <c:v>34263</c:v>
                </c:pt>
                <c:pt idx="413">
                  <c:v>34382</c:v>
                </c:pt>
                <c:pt idx="414">
                  <c:v>39048</c:v>
                </c:pt>
                <c:pt idx="415">
                  <c:v>36905</c:v>
                </c:pt>
                <c:pt idx="416">
                  <c:v>43657</c:v>
                </c:pt>
                <c:pt idx="417">
                  <c:v>54364</c:v>
                </c:pt>
                <c:pt idx="418">
                  <c:v>44683</c:v>
                </c:pt>
                <c:pt idx="419">
                  <c:v>55863</c:v>
                </c:pt>
                <c:pt idx="420">
                  <c:v>45942</c:v>
                </c:pt>
                <c:pt idx="421">
                  <c:v>56598</c:v>
                </c:pt>
                <c:pt idx="422">
                  <c:v>44972</c:v>
                </c:pt>
                <c:pt idx="423">
                  <c:v>56940</c:v>
                </c:pt>
                <c:pt idx="424">
                  <c:v>44354</c:v>
                </c:pt>
                <c:pt idx="425">
                  <c:v>56221</c:v>
                </c:pt>
                <c:pt idx="426">
                  <c:v>44614</c:v>
                </c:pt>
                <c:pt idx="427">
                  <c:v>54473</c:v>
                </c:pt>
                <c:pt idx="428">
                  <c:v>44294</c:v>
                </c:pt>
                <c:pt idx="429">
                  <c:v>52436</c:v>
                </c:pt>
                <c:pt idx="430">
                  <c:v>38971</c:v>
                </c:pt>
                <c:pt idx="431">
                  <c:v>44238</c:v>
                </c:pt>
                <c:pt idx="432">
                  <c:v>33370</c:v>
                </c:pt>
                <c:pt idx="433">
                  <c:v>32788</c:v>
                </c:pt>
                <c:pt idx="434">
                  <c:v>26152</c:v>
                </c:pt>
                <c:pt idx="435">
                  <c:v>24744</c:v>
                </c:pt>
                <c:pt idx="436">
                  <c:v>22306</c:v>
                </c:pt>
                <c:pt idx="437">
                  <c:v>21140</c:v>
                </c:pt>
                <c:pt idx="438">
                  <c:v>21251</c:v>
                </c:pt>
                <c:pt idx="439">
                  <c:v>20998</c:v>
                </c:pt>
                <c:pt idx="440">
                  <c:v>22577</c:v>
                </c:pt>
                <c:pt idx="441">
                  <c:v>21726</c:v>
                </c:pt>
                <c:pt idx="442">
                  <c:v>22005</c:v>
                </c:pt>
                <c:pt idx="443">
                  <c:v>22588</c:v>
                </c:pt>
                <c:pt idx="444">
                  <c:v>25098</c:v>
                </c:pt>
                <c:pt idx="445">
                  <c:v>23963</c:v>
                </c:pt>
                <c:pt idx="446">
                  <c:v>22902</c:v>
                </c:pt>
                <c:pt idx="447">
                  <c:v>22747</c:v>
                </c:pt>
                <c:pt idx="448">
                  <c:v>21906</c:v>
                </c:pt>
                <c:pt idx="449">
                  <c:v>22002</c:v>
                </c:pt>
                <c:pt idx="450">
                  <c:v>20369</c:v>
                </c:pt>
                <c:pt idx="451">
                  <c:v>19840</c:v>
                </c:pt>
                <c:pt idx="452">
                  <c:v>17781</c:v>
                </c:pt>
                <c:pt idx="453">
                  <c:v>29076</c:v>
                </c:pt>
                <c:pt idx="454">
                  <c:v>19149</c:v>
                </c:pt>
                <c:pt idx="455">
                  <c:v>18785</c:v>
                </c:pt>
                <c:pt idx="456">
                  <c:v>17238</c:v>
                </c:pt>
                <c:pt idx="457">
                  <c:v>16967</c:v>
                </c:pt>
                <c:pt idx="458">
                  <c:v>17855</c:v>
                </c:pt>
                <c:pt idx="459">
                  <c:v>18043</c:v>
                </c:pt>
                <c:pt idx="460">
                  <c:v>18788</c:v>
                </c:pt>
                <c:pt idx="461">
                  <c:v>18635</c:v>
                </c:pt>
                <c:pt idx="462">
                  <c:v>23708</c:v>
                </c:pt>
                <c:pt idx="463">
                  <c:v>22879</c:v>
                </c:pt>
                <c:pt idx="464">
                  <c:v>32958</c:v>
                </c:pt>
                <c:pt idx="465">
                  <c:v>31750</c:v>
                </c:pt>
                <c:pt idx="466">
                  <c:v>35125</c:v>
                </c:pt>
                <c:pt idx="467">
                  <c:v>33635</c:v>
                </c:pt>
                <c:pt idx="468">
                  <c:v>37843</c:v>
                </c:pt>
                <c:pt idx="469">
                  <c:v>53714</c:v>
                </c:pt>
                <c:pt idx="470">
                  <c:v>43394</c:v>
                </c:pt>
                <c:pt idx="471">
                  <c:v>59348</c:v>
                </c:pt>
                <c:pt idx="472">
                  <c:v>44223</c:v>
                </c:pt>
                <c:pt idx="473">
                  <c:v>58037</c:v>
                </c:pt>
                <c:pt idx="474">
                  <c:v>43723</c:v>
                </c:pt>
                <c:pt idx="475">
                  <c:v>57162</c:v>
                </c:pt>
                <c:pt idx="476">
                  <c:v>43392</c:v>
                </c:pt>
                <c:pt idx="477">
                  <c:v>55995</c:v>
                </c:pt>
                <c:pt idx="478">
                  <c:v>41626</c:v>
                </c:pt>
                <c:pt idx="479">
                  <c:v>54210</c:v>
                </c:pt>
                <c:pt idx="480">
                  <c:v>40152</c:v>
                </c:pt>
                <c:pt idx="481">
                  <c:v>49429</c:v>
                </c:pt>
                <c:pt idx="482">
                  <c:v>36200</c:v>
                </c:pt>
                <c:pt idx="483">
                  <c:v>42946</c:v>
                </c:pt>
                <c:pt idx="484">
                  <c:v>31587</c:v>
                </c:pt>
                <c:pt idx="485">
                  <c:v>33391</c:v>
                </c:pt>
                <c:pt idx="486">
                  <c:v>25839</c:v>
                </c:pt>
                <c:pt idx="487">
                  <c:v>26131</c:v>
                </c:pt>
                <c:pt idx="488">
                  <c:v>23303</c:v>
                </c:pt>
                <c:pt idx="489">
                  <c:v>23645</c:v>
                </c:pt>
                <c:pt idx="490">
                  <c:v>20480</c:v>
                </c:pt>
                <c:pt idx="491">
                  <c:v>21517</c:v>
                </c:pt>
                <c:pt idx="492">
                  <c:v>20817</c:v>
                </c:pt>
                <c:pt idx="493">
                  <c:v>21356</c:v>
                </c:pt>
                <c:pt idx="494">
                  <c:v>20912</c:v>
                </c:pt>
                <c:pt idx="495">
                  <c:v>21269</c:v>
                </c:pt>
                <c:pt idx="496">
                  <c:v>21873</c:v>
                </c:pt>
                <c:pt idx="497">
                  <c:v>23387</c:v>
                </c:pt>
                <c:pt idx="498">
                  <c:v>21584</c:v>
                </c:pt>
                <c:pt idx="499">
                  <c:v>21969</c:v>
                </c:pt>
                <c:pt idx="500">
                  <c:v>20705</c:v>
                </c:pt>
                <c:pt idx="501">
                  <c:v>21076</c:v>
                </c:pt>
                <c:pt idx="502">
                  <c:v>20320</c:v>
                </c:pt>
                <c:pt idx="503">
                  <c:v>19220</c:v>
                </c:pt>
                <c:pt idx="504">
                  <c:v>18657</c:v>
                </c:pt>
                <c:pt idx="505">
                  <c:v>17563</c:v>
                </c:pt>
                <c:pt idx="506">
                  <c:v>17163</c:v>
                </c:pt>
                <c:pt idx="507">
                  <c:v>16514</c:v>
                </c:pt>
                <c:pt idx="508">
                  <c:v>15610</c:v>
                </c:pt>
                <c:pt idx="509">
                  <c:v>15848</c:v>
                </c:pt>
                <c:pt idx="510">
                  <c:v>15919</c:v>
                </c:pt>
                <c:pt idx="511">
                  <c:v>16840</c:v>
                </c:pt>
                <c:pt idx="512">
                  <c:v>17107</c:v>
                </c:pt>
                <c:pt idx="513">
                  <c:v>18204</c:v>
                </c:pt>
                <c:pt idx="514">
                  <c:v>21228</c:v>
                </c:pt>
                <c:pt idx="515">
                  <c:v>20290</c:v>
                </c:pt>
                <c:pt idx="516">
                  <c:v>27948</c:v>
                </c:pt>
                <c:pt idx="517">
                  <c:v>28763</c:v>
                </c:pt>
                <c:pt idx="518">
                  <c:v>34012</c:v>
                </c:pt>
                <c:pt idx="519">
                  <c:v>33286</c:v>
                </c:pt>
                <c:pt idx="520">
                  <c:v>38582</c:v>
                </c:pt>
                <c:pt idx="521">
                  <c:v>48702</c:v>
                </c:pt>
                <c:pt idx="522">
                  <c:v>42711</c:v>
                </c:pt>
                <c:pt idx="523">
                  <c:v>55641</c:v>
                </c:pt>
                <c:pt idx="524">
                  <c:v>42705</c:v>
                </c:pt>
                <c:pt idx="525">
                  <c:v>56061</c:v>
                </c:pt>
                <c:pt idx="526">
                  <c:v>43018</c:v>
                </c:pt>
                <c:pt idx="527">
                  <c:v>55717</c:v>
                </c:pt>
                <c:pt idx="528">
                  <c:v>42873</c:v>
                </c:pt>
                <c:pt idx="529">
                  <c:v>54848</c:v>
                </c:pt>
                <c:pt idx="530">
                  <c:v>41744</c:v>
                </c:pt>
                <c:pt idx="531">
                  <c:v>53055</c:v>
                </c:pt>
                <c:pt idx="532">
                  <c:v>39860</c:v>
                </c:pt>
                <c:pt idx="533">
                  <c:v>48243</c:v>
                </c:pt>
                <c:pt idx="534">
                  <c:v>35549</c:v>
                </c:pt>
                <c:pt idx="535">
                  <c:v>39797</c:v>
                </c:pt>
                <c:pt idx="536">
                  <c:v>30756</c:v>
                </c:pt>
                <c:pt idx="537">
                  <c:v>32133</c:v>
                </c:pt>
                <c:pt idx="538">
                  <c:v>26569</c:v>
                </c:pt>
                <c:pt idx="539">
                  <c:v>24325</c:v>
                </c:pt>
                <c:pt idx="540">
                  <c:v>22787</c:v>
                </c:pt>
                <c:pt idx="541">
                  <c:v>21308</c:v>
                </c:pt>
                <c:pt idx="542">
                  <c:v>21675</c:v>
                </c:pt>
                <c:pt idx="543">
                  <c:v>21638</c:v>
                </c:pt>
                <c:pt idx="544">
                  <c:v>22358</c:v>
                </c:pt>
                <c:pt idx="545">
                  <c:v>22309</c:v>
                </c:pt>
                <c:pt idx="546">
                  <c:v>23161</c:v>
                </c:pt>
                <c:pt idx="547">
                  <c:v>21941</c:v>
                </c:pt>
                <c:pt idx="548">
                  <c:v>23766</c:v>
                </c:pt>
                <c:pt idx="549">
                  <c:v>24609</c:v>
                </c:pt>
                <c:pt idx="550">
                  <c:v>23438</c:v>
                </c:pt>
                <c:pt idx="551">
                  <c:v>22980</c:v>
                </c:pt>
                <c:pt idx="552">
                  <c:v>22806</c:v>
                </c:pt>
                <c:pt idx="553">
                  <c:v>23089</c:v>
                </c:pt>
                <c:pt idx="554">
                  <c:v>22750</c:v>
                </c:pt>
                <c:pt idx="555">
                  <c:v>22079</c:v>
                </c:pt>
                <c:pt idx="556">
                  <c:v>20590</c:v>
                </c:pt>
                <c:pt idx="557">
                  <c:v>23096</c:v>
                </c:pt>
                <c:pt idx="558">
                  <c:v>19391</c:v>
                </c:pt>
                <c:pt idx="559">
                  <c:v>19641</c:v>
                </c:pt>
                <c:pt idx="560">
                  <c:v>18106</c:v>
                </c:pt>
                <c:pt idx="561">
                  <c:v>18176</c:v>
                </c:pt>
                <c:pt idx="562">
                  <c:v>19183</c:v>
                </c:pt>
                <c:pt idx="563">
                  <c:v>19131</c:v>
                </c:pt>
                <c:pt idx="564">
                  <c:v>20455</c:v>
                </c:pt>
                <c:pt idx="565">
                  <c:v>20825</c:v>
                </c:pt>
                <c:pt idx="566">
                  <c:v>25780</c:v>
                </c:pt>
                <c:pt idx="567">
                  <c:v>28112</c:v>
                </c:pt>
                <c:pt idx="568">
                  <c:v>34512</c:v>
                </c:pt>
                <c:pt idx="569">
                  <c:v>36502</c:v>
                </c:pt>
                <c:pt idx="570">
                  <c:v>39992</c:v>
                </c:pt>
                <c:pt idx="571">
                  <c:v>43351</c:v>
                </c:pt>
                <c:pt idx="572">
                  <c:v>47411</c:v>
                </c:pt>
                <c:pt idx="573">
                  <c:v>53296</c:v>
                </c:pt>
                <c:pt idx="574">
                  <c:v>56897</c:v>
                </c:pt>
                <c:pt idx="575">
                  <c:v>49245</c:v>
                </c:pt>
                <c:pt idx="576">
                  <c:v>61496</c:v>
                </c:pt>
                <c:pt idx="577">
                  <c:v>50965</c:v>
                </c:pt>
                <c:pt idx="578">
                  <c:v>63559</c:v>
                </c:pt>
                <c:pt idx="579">
                  <c:v>53476</c:v>
                </c:pt>
                <c:pt idx="580">
                  <c:v>63333</c:v>
                </c:pt>
                <c:pt idx="581">
                  <c:v>54051</c:v>
                </c:pt>
                <c:pt idx="582">
                  <c:v>64277</c:v>
                </c:pt>
                <c:pt idx="583">
                  <c:v>55524</c:v>
                </c:pt>
                <c:pt idx="584">
                  <c:v>63383</c:v>
                </c:pt>
                <c:pt idx="585">
                  <c:v>53625</c:v>
                </c:pt>
                <c:pt idx="586">
                  <c:v>61548</c:v>
                </c:pt>
                <c:pt idx="587">
                  <c:v>50569</c:v>
                </c:pt>
                <c:pt idx="588">
                  <c:v>58936</c:v>
                </c:pt>
                <c:pt idx="589">
                  <c:v>47053</c:v>
                </c:pt>
                <c:pt idx="590">
                  <c:v>50992</c:v>
                </c:pt>
                <c:pt idx="591">
                  <c:v>40380</c:v>
                </c:pt>
                <c:pt idx="592">
                  <c:v>42897</c:v>
                </c:pt>
                <c:pt idx="593">
                  <c:v>37867</c:v>
                </c:pt>
                <c:pt idx="594">
                  <c:v>42199</c:v>
                </c:pt>
                <c:pt idx="595">
                  <c:v>40897</c:v>
                </c:pt>
                <c:pt idx="596">
                  <c:v>40469</c:v>
                </c:pt>
                <c:pt idx="597">
                  <c:v>43009</c:v>
                </c:pt>
                <c:pt idx="598">
                  <c:v>41371</c:v>
                </c:pt>
                <c:pt idx="599">
                  <c:v>42429</c:v>
                </c:pt>
                <c:pt idx="600">
                  <c:v>43789</c:v>
                </c:pt>
                <c:pt idx="601">
                  <c:v>46556</c:v>
                </c:pt>
                <c:pt idx="602">
                  <c:v>42950</c:v>
                </c:pt>
                <c:pt idx="603">
                  <c:v>43895</c:v>
                </c:pt>
                <c:pt idx="604">
                  <c:v>41829</c:v>
                </c:pt>
                <c:pt idx="605">
                  <c:v>43259</c:v>
                </c:pt>
                <c:pt idx="606">
                  <c:v>41306</c:v>
                </c:pt>
                <c:pt idx="607">
                  <c:v>41020</c:v>
                </c:pt>
                <c:pt idx="608">
                  <c:v>39230</c:v>
                </c:pt>
                <c:pt idx="609">
                  <c:v>39803</c:v>
                </c:pt>
                <c:pt idx="610">
                  <c:v>38031</c:v>
                </c:pt>
                <c:pt idx="611">
                  <c:v>37712</c:v>
                </c:pt>
                <c:pt idx="612">
                  <c:v>36799</c:v>
                </c:pt>
                <c:pt idx="613">
                  <c:v>39108</c:v>
                </c:pt>
                <c:pt idx="614">
                  <c:v>41753</c:v>
                </c:pt>
                <c:pt idx="615">
                  <c:v>42766</c:v>
                </c:pt>
                <c:pt idx="616">
                  <c:v>43907</c:v>
                </c:pt>
                <c:pt idx="617">
                  <c:v>45074</c:v>
                </c:pt>
                <c:pt idx="618">
                  <c:v>48186</c:v>
                </c:pt>
                <c:pt idx="619">
                  <c:v>48402</c:v>
                </c:pt>
                <c:pt idx="620">
                  <c:v>55707</c:v>
                </c:pt>
                <c:pt idx="621">
                  <c:v>58932</c:v>
                </c:pt>
                <c:pt idx="622">
                  <c:v>69052</c:v>
                </c:pt>
                <c:pt idx="623">
                  <c:v>66726</c:v>
                </c:pt>
                <c:pt idx="624">
                  <c:v>72052</c:v>
                </c:pt>
                <c:pt idx="625">
                  <c:v>75545</c:v>
                </c:pt>
                <c:pt idx="626">
                  <c:v>89420</c:v>
                </c:pt>
                <c:pt idx="627">
                  <c:v>77810</c:v>
                </c:pt>
                <c:pt idx="628">
                  <c:v>91620</c:v>
                </c:pt>
                <c:pt idx="629">
                  <c:v>78852</c:v>
                </c:pt>
                <c:pt idx="630">
                  <c:v>92863</c:v>
                </c:pt>
                <c:pt idx="631">
                  <c:v>80154</c:v>
                </c:pt>
                <c:pt idx="632">
                  <c:v>94279</c:v>
                </c:pt>
                <c:pt idx="633">
                  <c:v>80396</c:v>
                </c:pt>
                <c:pt idx="634">
                  <c:v>94259</c:v>
                </c:pt>
                <c:pt idx="635">
                  <c:v>79648</c:v>
                </c:pt>
                <c:pt idx="636">
                  <c:v>91140</c:v>
                </c:pt>
                <c:pt idx="637">
                  <c:v>77211</c:v>
                </c:pt>
                <c:pt idx="638">
                  <c:v>87702</c:v>
                </c:pt>
                <c:pt idx="639">
                  <c:v>74486</c:v>
                </c:pt>
                <c:pt idx="640">
                  <c:v>81650</c:v>
                </c:pt>
                <c:pt idx="641">
                  <c:v>69063</c:v>
                </c:pt>
                <c:pt idx="642">
                  <c:v>67456</c:v>
                </c:pt>
                <c:pt idx="643">
                  <c:v>59853</c:v>
                </c:pt>
                <c:pt idx="644">
                  <c:v>58317</c:v>
                </c:pt>
                <c:pt idx="645">
                  <c:v>54773</c:v>
                </c:pt>
                <c:pt idx="646">
                  <c:v>52653</c:v>
                </c:pt>
                <c:pt idx="647">
                  <c:v>53019</c:v>
                </c:pt>
                <c:pt idx="648">
                  <c:v>50419</c:v>
                </c:pt>
                <c:pt idx="649">
                  <c:v>53481</c:v>
                </c:pt>
                <c:pt idx="650">
                  <c:v>51066</c:v>
                </c:pt>
                <c:pt idx="651">
                  <c:v>51061</c:v>
                </c:pt>
                <c:pt idx="652">
                  <c:v>51795</c:v>
                </c:pt>
                <c:pt idx="653">
                  <c:v>53364</c:v>
                </c:pt>
                <c:pt idx="654">
                  <c:v>50079</c:v>
                </c:pt>
                <c:pt idx="655">
                  <c:v>49813</c:v>
                </c:pt>
                <c:pt idx="656">
                  <c:v>47652</c:v>
                </c:pt>
                <c:pt idx="657">
                  <c:v>48172</c:v>
                </c:pt>
                <c:pt idx="658">
                  <c:v>46532</c:v>
                </c:pt>
                <c:pt idx="659">
                  <c:v>46578</c:v>
                </c:pt>
                <c:pt idx="660">
                  <c:v>44105</c:v>
                </c:pt>
                <c:pt idx="661">
                  <c:v>43781</c:v>
                </c:pt>
                <c:pt idx="662">
                  <c:v>42668</c:v>
                </c:pt>
                <c:pt idx="663">
                  <c:v>41720</c:v>
                </c:pt>
                <c:pt idx="664">
                  <c:v>40792</c:v>
                </c:pt>
                <c:pt idx="665">
                  <c:v>41040</c:v>
                </c:pt>
                <c:pt idx="666">
                  <c:v>41174</c:v>
                </c:pt>
                <c:pt idx="667">
                  <c:v>41882</c:v>
                </c:pt>
                <c:pt idx="668">
                  <c:v>42727</c:v>
                </c:pt>
                <c:pt idx="669">
                  <c:v>45025</c:v>
                </c:pt>
                <c:pt idx="670">
                  <c:v>46114</c:v>
                </c:pt>
                <c:pt idx="671">
                  <c:v>49724</c:v>
                </c:pt>
                <c:pt idx="672">
                  <c:v>49787</c:v>
                </c:pt>
                <c:pt idx="673">
                  <c:v>58136</c:v>
                </c:pt>
                <c:pt idx="674">
                  <c:v>60488</c:v>
                </c:pt>
                <c:pt idx="675">
                  <c:v>67823</c:v>
                </c:pt>
                <c:pt idx="676">
                  <c:v>65204</c:v>
                </c:pt>
                <c:pt idx="677">
                  <c:v>78287</c:v>
                </c:pt>
                <c:pt idx="678">
                  <c:v>84831</c:v>
                </c:pt>
                <c:pt idx="679">
                  <c:v>78048</c:v>
                </c:pt>
                <c:pt idx="680">
                  <c:v>87252</c:v>
                </c:pt>
                <c:pt idx="681">
                  <c:v>80433</c:v>
                </c:pt>
                <c:pt idx="682">
                  <c:v>89134</c:v>
                </c:pt>
                <c:pt idx="683">
                  <c:v>80968</c:v>
                </c:pt>
                <c:pt idx="684">
                  <c:v>90092</c:v>
                </c:pt>
                <c:pt idx="685">
                  <c:v>81125</c:v>
                </c:pt>
                <c:pt idx="686">
                  <c:v>88689</c:v>
                </c:pt>
                <c:pt idx="687">
                  <c:v>79750</c:v>
                </c:pt>
                <c:pt idx="688">
                  <c:v>87382</c:v>
                </c:pt>
                <c:pt idx="689">
                  <c:v>78071</c:v>
                </c:pt>
                <c:pt idx="690">
                  <c:v>85223</c:v>
                </c:pt>
                <c:pt idx="691">
                  <c:v>73340</c:v>
                </c:pt>
                <c:pt idx="692">
                  <c:v>77462</c:v>
                </c:pt>
                <c:pt idx="693">
                  <c:v>68049</c:v>
                </c:pt>
                <c:pt idx="694">
                  <c:v>66735</c:v>
                </c:pt>
                <c:pt idx="695">
                  <c:v>59311</c:v>
                </c:pt>
                <c:pt idx="696">
                  <c:v>57697</c:v>
                </c:pt>
                <c:pt idx="697">
                  <c:v>54252</c:v>
                </c:pt>
                <c:pt idx="698">
                  <c:v>51850</c:v>
                </c:pt>
                <c:pt idx="699">
                  <c:v>52943</c:v>
                </c:pt>
                <c:pt idx="700">
                  <c:v>50594</c:v>
                </c:pt>
                <c:pt idx="701">
                  <c:v>53804</c:v>
                </c:pt>
                <c:pt idx="702">
                  <c:v>52117</c:v>
                </c:pt>
                <c:pt idx="703">
                  <c:v>50908</c:v>
                </c:pt>
                <c:pt idx="704">
                  <c:v>54883</c:v>
                </c:pt>
                <c:pt idx="705">
                  <c:v>55543</c:v>
                </c:pt>
                <c:pt idx="706">
                  <c:v>53987</c:v>
                </c:pt>
                <c:pt idx="707">
                  <c:v>51482</c:v>
                </c:pt>
                <c:pt idx="708">
                  <c:v>50160</c:v>
                </c:pt>
                <c:pt idx="709">
                  <c:v>49083</c:v>
                </c:pt>
                <c:pt idx="710">
                  <c:v>48936</c:v>
                </c:pt>
                <c:pt idx="711">
                  <c:v>46924</c:v>
                </c:pt>
                <c:pt idx="712">
                  <c:v>45633</c:v>
                </c:pt>
                <c:pt idx="713">
                  <c:v>44330</c:v>
                </c:pt>
                <c:pt idx="714">
                  <c:v>43280</c:v>
                </c:pt>
                <c:pt idx="715">
                  <c:v>41503</c:v>
                </c:pt>
                <c:pt idx="716">
                  <c:v>41561</c:v>
                </c:pt>
                <c:pt idx="717">
                  <c:v>40621</c:v>
                </c:pt>
                <c:pt idx="718">
                  <c:v>41513</c:v>
                </c:pt>
                <c:pt idx="719">
                  <c:v>42382</c:v>
                </c:pt>
                <c:pt idx="720">
                  <c:v>41250</c:v>
                </c:pt>
                <c:pt idx="721">
                  <c:v>42927</c:v>
                </c:pt>
                <c:pt idx="722">
                  <c:v>43602</c:v>
                </c:pt>
                <c:pt idx="723">
                  <c:v>50392</c:v>
                </c:pt>
                <c:pt idx="724">
                  <c:v>46278</c:v>
                </c:pt>
                <c:pt idx="725">
                  <c:v>56825</c:v>
                </c:pt>
                <c:pt idx="726">
                  <c:v>60159</c:v>
                </c:pt>
                <c:pt idx="727">
                  <c:v>63645</c:v>
                </c:pt>
                <c:pt idx="728">
                  <c:v>64043</c:v>
                </c:pt>
                <c:pt idx="729">
                  <c:v>71298</c:v>
                </c:pt>
                <c:pt idx="730">
                  <c:v>82773</c:v>
                </c:pt>
                <c:pt idx="731">
                  <c:v>73854</c:v>
                </c:pt>
                <c:pt idx="732">
                  <c:v>86541</c:v>
                </c:pt>
                <c:pt idx="733">
                  <c:v>73374</c:v>
                </c:pt>
                <c:pt idx="734">
                  <c:v>86561</c:v>
                </c:pt>
                <c:pt idx="735">
                  <c:v>75035</c:v>
                </c:pt>
                <c:pt idx="736">
                  <c:v>86216</c:v>
                </c:pt>
                <c:pt idx="737">
                  <c:v>73523</c:v>
                </c:pt>
                <c:pt idx="738">
                  <c:v>83822</c:v>
                </c:pt>
                <c:pt idx="739">
                  <c:v>72231</c:v>
                </c:pt>
                <c:pt idx="740">
                  <c:v>82695</c:v>
                </c:pt>
                <c:pt idx="741">
                  <c:v>68695</c:v>
                </c:pt>
                <c:pt idx="742">
                  <c:v>77083</c:v>
                </c:pt>
                <c:pt idx="743">
                  <c:v>64049</c:v>
                </c:pt>
                <c:pt idx="744">
                  <c:v>66550</c:v>
                </c:pt>
                <c:pt idx="745">
                  <c:v>53997</c:v>
                </c:pt>
                <c:pt idx="746">
                  <c:v>52577</c:v>
                </c:pt>
                <c:pt idx="747">
                  <c:v>45502</c:v>
                </c:pt>
                <c:pt idx="748">
                  <c:v>44113</c:v>
                </c:pt>
                <c:pt idx="749">
                  <c:v>41056</c:v>
                </c:pt>
                <c:pt idx="750">
                  <c:v>39309</c:v>
                </c:pt>
                <c:pt idx="751">
                  <c:v>38734</c:v>
                </c:pt>
                <c:pt idx="752">
                  <c:v>39422</c:v>
                </c:pt>
                <c:pt idx="753">
                  <c:v>39857</c:v>
                </c:pt>
                <c:pt idx="754">
                  <c:v>38490</c:v>
                </c:pt>
                <c:pt idx="755">
                  <c:v>38298</c:v>
                </c:pt>
                <c:pt idx="756">
                  <c:v>38374</c:v>
                </c:pt>
                <c:pt idx="757">
                  <c:v>39986</c:v>
                </c:pt>
                <c:pt idx="758">
                  <c:v>39213</c:v>
                </c:pt>
                <c:pt idx="759">
                  <c:v>37675</c:v>
                </c:pt>
                <c:pt idx="760">
                  <c:v>36641</c:v>
                </c:pt>
                <c:pt idx="761">
                  <c:v>35619</c:v>
                </c:pt>
                <c:pt idx="762">
                  <c:v>36520</c:v>
                </c:pt>
                <c:pt idx="763">
                  <c:v>34579</c:v>
                </c:pt>
                <c:pt idx="764">
                  <c:v>33908</c:v>
                </c:pt>
                <c:pt idx="765">
                  <c:v>31864</c:v>
                </c:pt>
                <c:pt idx="766">
                  <c:v>31479</c:v>
                </c:pt>
                <c:pt idx="767">
                  <c:v>29849</c:v>
                </c:pt>
                <c:pt idx="768">
                  <c:v>29589</c:v>
                </c:pt>
                <c:pt idx="769">
                  <c:v>29251</c:v>
                </c:pt>
                <c:pt idx="770">
                  <c:v>29744</c:v>
                </c:pt>
                <c:pt idx="771">
                  <c:v>30707</c:v>
                </c:pt>
                <c:pt idx="772">
                  <c:v>29997</c:v>
                </c:pt>
                <c:pt idx="773">
                  <c:v>31142</c:v>
                </c:pt>
                <c:pt idx="774">
                  <c:v>31280</c:v>
                </c:pt>
                <c:pt idx="775">
                  <c:v>35681</c:v>
                </c:pt>
                <c:pt idx="776">
                  <c:v>34494</c:v>
                </c:pt>
                <c:pt idx="777">
                  <c:v>45584</c:v>
                </c:pt>
                <c:pt idx="778">
                  <c:v>43625</c:v>
                </c:pt>
                <c:pt idx="779">
                  <c:v>52807</c:v>
                </c:pt>
                <c:pt idx="780">
                  <c:v>50543</c:v>
                </c:pt>
                <c:pt idx="781">
                  <c:v>62879</c:v>
                </c:pt>
                <c:pt idx="782">
                  <c:v>70795</c:v>
                </c:pt>
                <c:pt idx="783">
                  <c:v>64374</c:v>
                </c:pt>
                <c:pt idx="784">
                  <c:v>77886</c:v>
                </c:pt>
                <c:pt idx="785">
                  <c:v>65733</c:v>
                </c:pt>
                <c:pt idx="786">
                  <c:v>77757</c:v>
                </c:pt>
                <c:pt idx="787">
                  <c:v>66248</c:v>
                </c:pt>
                <c:pt idx="788">
                  <c:v>77631</c:v>
                </c:pt>
                <c:pt idx="789">
                  <c:v>65326</c:v>
                </c:pt>
                <c:pt idx="790">
                  <c:v>75472</c:v>
                </c:pt>
                <c:pt idx="791">
                  <c:v>65858</c:v>
                </c:pt>
                <c:pt idx="792">
                  <c:v>75574</c:v>
                </c:pt>
                <c:pt idx="793">
                  <c:v>61894</c:v>
                </c:pt>
                <c:pt idx="794">
                  <c:v>71016</c:v>
                </c:pt>
                <c:pt idx="795">
                  <c:v>58550</c:v>
                </c:pt>
                <c:pt idx="796">
                  <c:v>63947</c:v>
                </c:pt>
                <c:pt idx="797">
                  <c:v>51713</c:v>
                </c:pt>
                <c:pt idx="798">
                  <c:v>54348</c:v>
                </c:pt>
                <c:pt idx="799">
                  <c:v>43281</c:v>
                </c:pt>
                <c:pt idx="800">
                  <c:v>42354</c:v>
                </c:pt>
                <c:pt idx="801">
                  <c:v>38107</c:v>
                </c:pt>
                <c:pt idx="802">
                  <c:v>37196</c:v>
                </c:pt>
                <c:pt idx="803">
                  <c:v>37403</c:v>
                </c:pt>
                <c:pt idx="804">
                  <c:v>37461</c:v>
                </c:pt>
                <c:pt idx="805">
                  <c:v>34891</c:v>
                </c:pt>
                <c:pt idx="806">
                  <c:v>34962</c:v>
                </c:pt>
                <c:pt idx="807">
                  <c:v>34859</c:v>
                </c:pt>
                <c:pt idx="808">
                  <c:v>34793</c:v>
                </c:pt>
                <c:pt idx="809">
                  <c:v>36975</c:v>
                </c:pt>
                <c:pt idx="810">
                  <c:v>36167</c:v>
                </c:pt>
                <c:pt idx="811">
                  <c:v>35228</c:v>
                </c:pt>
                <c:pt idx="812">
                  <c:v>33770</c:v>
                </c:pt>
                <c:pt idx="813">
                  <c:v>33112</c:v>
                </c:pt>
                <c:pt idx="814">
                  <c:v>33593</c:v>
                </c:pt>
                <c:pt idx="815">
                  <c:v>32580</c:v>
                </c:pt>
                <c:pt idx="816">
                  <c:v>32129</c:v>
                </c:pt>
                <c:pt idx="817">
                  <c:v>33160</c:v>
                </c:pt>
                <c:pt idx="818">
                  <c:v>31499</c:v>
                </c:pt>
                <c:pt idx="819">
                  <c:v>31745</c:v>
                </c:pt>
                <c:pt idx="820">
                  <c:v>29845</c:v>
                </c:pt>
                <c:pt idx="821">
                  <c:v>32131</c:v>
                </c:pt>
                <c:pt idx="822">
                  <c:v>29388</c:v>
                </c:pt>
                <c:pt idx="823">
                  <c:v>31432</c:v>
                </c:pt>
                <c:pt idx="824">
                  <c:v>29621</c:v>
                </c:pt>
                <c:pt idx="825">
                  <c:v>31491</c:v>
                </c:pt>
                <c:pt idx="826">
                  <c:v>30439</c:v>
                </c:pt>
                <c:pt idx="827">
                  <c:v>35743</c:v>
                </c:pt>
                <c:pt idx="828">
                  <c:v>33666</c:v>
                </c:pt>
                <c:pt idx="829">
                  <c:v>46725</c:v>
                </c:pt>
                <c:pt idx="830">
                  <c:v>43260</c:v>
                </c:pt>
                <c:pt idx="831">
                  <c:v>57798</c:v>
                </c:pt>
                <c:pt idx="832">
                  <c:v>52639</c:v>
                </c:pt>
                <c:pt idx="833">
                  <c:v>62335</c:v>
                </c:pt>
                <c:pt idx="834">
                  <c:v>63323</c:v>
                </c:pt>
                <c:pt idx="835">
                  <c:v>67530</c:v>
                </c:pt>
                <c:pt idx="836">
                  <c:v>72971</c:v>
                </c:pt>
                <c:pt idx="837">
                  <c:v>67766</c:v>
                </c:pt>
                <c:pt idx="838">
                  <c:v>73531</c:v>
                </c:pt>
                <c:pt idx="839">
                  <c:v>66758</c:v>
                </c:pt>
                <c:pt idx="840">
                  <c:v>76207</c:v>
                </c:pt>
                <c:pt idx="841">
                  <c:v>66245</c:v>
                </c:pt>
                <c:pt idx="842">
                  <c:v>73168</c:v>
                </c:pt>
                <c:pt idx="843">
                  <c:v>65073</c:v>
                </c:pt>
                <c:pt idx="844">
                  <c:v>71202</c:v>
                </c:pt>
                <c:pt idx="845">
                  <c:v>63762</c:v>
                </c:pt>
                <c:pt idx="846">
                  <c:v>68447</c:v>
                </c:pt>
                <c:pt idx="847">
                  <c:v>60453</c:v>
                </c:pt>
                <c:pt idx="848">
                  <c:v>62341</c:v>
                </c:pt>
                <c:pt idx="849">
                  <c:v>53491</c:v>
                </c:pt>
                <c:pt idx="850">
                  <c:v>49739</c:v>
                </c:pt>
                <c:pt idx="851">
                  <c:v>43960</c:v>
                </c:pt>
                <c:pt idx="852">
                  <c:v>40019</c:v>
                </c:pt>
                <c:pt idx="853">
                  <c:v>37479</c:v>
                </c:pt>
                <c:pt idx="854">
                  <c:v>35557</c:v>
                </c:pt>
                <c:pt idx="855">
                  <c:v>34948</c:v>
                </c:pt>
                <c:pt idx="856">
                  <c:v>37071</c:v>
                </c:pt>
                <c:pt idx="857">
                  <c:v>34526</c:v>
                </c:pt>
                <c:pt idx="858">
                  <c:v>33552</c:v>
                </c:pt>
                <c:pt idx="859">
                  <c:v>33935</c:v>
                </c:pt>
                <c:pt idx="860">
                  <c:v>33350</c:v>
                </c:pt>
                <c:pt idx="861">
                  <c:v>36329</c:v>
                </c:pt>
                <c:pt idx="862">
                  <c:v>35441</c:v>
                </c:pt>
                <c:pt idx="863">
                  <c:v>34009</c:v>
                </c:pt>
                <c:pt idx="864">
                  <c:v>35253</c:v>
                </c:pt>
                <c:pt idx="865">
                  <c:v>32438</c:v>
                </c:pt>
                <c:pt idx="866">
                  <c:v>32785</c:v>
                </c:pt>
                <c:pt idx="867">
                  <c:v>31467</c:v>
                </c:pt>
                <c:pt idx="868">
                  <c:v>31217</c:v>
                </c:pt>
                <c:pt idx="869">
                  <c:v>29531</c:v>
                </c:pt>
                <c:pt idx="870">
                  <c:v>30174</c:v>
                </c:pt>
                <c:pt idx="871">
                  <c:v>30415</c:v>
                </c:pt>
                <c:pt idx="872">
                  <c:v>29246</c:v>
                </c:pt>
                <c:pt idx="873">
                  <c:v>28541</c:v>
                </c:pt>
                <c:pt idx="874">
                  <c:v>30671</c:v>
                </c:pt>
                <c:pt idx="875">
                  <c:v>29963</c:v>
                </c:pt>
                <c:pt idx="876">
                  <c:v>30954</c:v>
                </c:pt>
                <c:pt idx="877">
                  <c:v>31685</c:v>
                </c:pt>
                <c:pt idx="878">
                  <c:v>34991</c:v>
                </c:pt>
                <c:pt idx="879">
                  <c:v>36990</c:v>
                </c:pt>
                <c:pt idx="880">
                  <c:v>39458</c:v>
                </c:pt>
                <c:pt idx="881">
                  <c:v>46267</c:v>
                </c:pt>
                <c:pt idx="882">
                  <c:v>45862</c:v>
                </c:pt>
                <c:pt idx="883">
                  <c:v>55289</c:v>
                </c:pt>
                <c:pt idx="884">
                  <c:v>55472</c:v>
                </c:pt>
                <c:pt idx="885">
                  <c:v>61465</c:v>
                </c:pt>
                <c:pt idx="886">
                  <c:v>64592</c:v>
                </c:pt>
                <c:pt idx="887">
                  <c:v>74030</c:v>
                </c:pt>
                <c:pt idx="888">
                  <c:v>63775</c:v>
                </c:pt>
                <c:pt idx="889">
                  <c:v>80282</c:v>
                </c:pt>
                <c:pt idx="890">
                  <c:v>65588</c:v>
                </c:pt>
                <c:pt idx="891">
                  <c:v>81439</c:v>
                </c:pt>
                <c:pt idx="892">
                  <c:v>67138</c:v>
                </c:pt>
                <c:pt idx="893">
                  <c:v>82188</c:v>
                </c:pt>
                <c:pt idx="894">
                  <c:v>65475</c:v>
                </c:pt>
                <c:pt idx="895">
                  <c:v>80129</c:v>
                </c:pt>
                <c:pt idx="896">
                  <c:v>64738</c:v>
                </c:pt>
                <c:pt idx="897">
                  <c:v>77470</c:v>
                </c:pt>
                <c:pt idx="898">
                  <c:v>62582</c:v>
                </c:pt>
                <c:pt idx="899">
                  <c:v>73469</c:v>
                </c:pt>
                <c:pt idx="900">
                  <c:v>59256</c:v>
                </c:pt>
                <c:pt idx="901">
                  <c:v>68971</c:v>
                </c:pt>
                <c:pt idx="902">
                  <c:v>53091</c:v>
                </c:pt>
                <c:pt idx="903">
                  <c:v>55979</c:v>
                </c:pt>
                <c:pt idx="904">
                  <c:v>43222</c:v>
                </c:pt>
                <c:pt idx="905">
                  <c:v>45441</c:v>
                </c:pt>
                <c:pt idx="906">
                  <c:v>38554</c:v>
                </c:pt>
                <c:pt idx="907">
                  <c:v>40444</c:v>
                </c:pt>
                <c:pt idx="908">
                  <c:v>38147</c:v>
                </c:pt>
                <c:pt idx="909">
                  <c:v>40503</c:v>
                </c:pt>
                <c:pt idx="910">
                  <c:v>38313</c:v>
                </c:pt>
                <c:pt idx="911">
                  <c:v>39086</c:v>
                </c:pt>
                <c:pt idx="912">
                  <c:v>40462</c:v>
                </c:pt>
                <c:pt idx="913">
                  <c:v>43765</c:v>
                </c:pt>
                <c:pt idx="914">
                  <c:v>41811</c:v>
                </c:pt>
                <c:pt idx="915">
                  <c:v>38234</c:v>
                </c:pt>
                <c:pt idx="916">
                  <c:v>37702</c:v>
                </c:pt>
                <c:pt idx="917">
                  <c:v>36778</c:v>
                </c:pt>
                <c:pt idx="918">
                  <c:v>37095</c:v>
                </c:pt>
                <c:pt idx="919">
                  <c:v>35625</c:v>
                </c:pt>
                <c:pt idx="920">
                  <c:v>35907</c:v>
                </c:pt>
                <c:pt idx="921">
                  <c:v>34484</c:v>
                </c:pt>
                <c:pt idx="922">
                  <c:v>34115</c:v>
                </c:pt>
                <c:pt idx="923">
                  <c:v>32708</c:v>
                </c:pt>
                <c:pt idx="924">
                  <c:v>32936</c:v>
                </c:pt>
                <c:pt idx="925">
                  <c:v>38067</c:v>
                </c:pt>
                <c:pt idx="926">
                  <c:v>30478</c:v>
                </c:pt>
                <c:pt idx="927">
                  <c:v>37430</c:v>
                </c:pt>
                <c:pt idx="928">
                  <c:v>39993</c:v>
                </c:pt>
                <c:pt idx="929">
                  <c:v>34183</c:v>
                </c:pt>
                <c:pt idx="930">
                  <c:v>35767</c:v>
                </c:pt>
                <c:pt idx="931">
                  <c:v>38551</c:v>
                </c:pt>
                <c:pt idx="932">
                  <c:v>38465</c:v>
                </c:pt>
                <c:pt idx="933">
                  <c:v>49289</c:v>
                </c:pt>
                <c:pt idx="934">
                  <c:v>51012</c:v>
                </c:pt>
                <c:pt idx="935">
                  <c:v>57359</c:v>
                </c:pt>
                <c:pt idx="936">
                  <c:v>60690</c:v>
                </c:pt>
                <c:pt idx="937">
                  <c:v>61642</c:v>
                </c:pt>
                <c:pt idx="938">
                  <c:v>71366</c:v>
                </c:pt>
                <c:pt idx="939">
                  <c:v>73618</c:v>
                </c:pt>
                <c:pt idx="940">
                  <c:v>72899</c:v>
                </c:pt>
                <c:pt idx="941">
                  <c:v>73431</c:v>
                </c:pt>
                <c:pt idx="942">
                  <c:v>74966</c:v>
                </c:pt>
                <c:pt idx="943">
                  <c:v>74851</c:v>
                </c:pt>
                <c:pt idx="944">
                  <c:v>74542</c:v>
                </c:pt>
                <c:pt idx="945">
                  <c:v>75532</c:v>
                </c:pt>
                <c:pt idx="946">
                  <c:v>76081</c:v>
                </c:pt>
                <c:pt idx="947">
                  <c:v>74500</c:v>
                </c:pt>
                <c:pt idx="948">
                  <c:v>73409</c:v>
                </c:pt>
                <c:pt idx="949">
                  <c:v>72659</c:v>
                </c:pt>
                <c:pt idx="950">
                  <c:v>71772</c:v>
                </c:pt>
                <c:pt idx="951">
                  <c:v>70376</c:v>
                </c:pt>
                <c:pt idx="952">
                  <c:v>68543</c:v>
                </c:pt>
                <c:pt idx="953">
                  <c:v>66610</c:v>
                </c:pt>
                <c:pt idx="954">
                  <c:v>61816</c:v>
                </c:pt>
                <c:pt idx="955">
                  <c:v>57597</c:v>
                </c:pt>
                <c:pt idx="956">
                  <c:v>53044</c:v>
                </c:pt>
                <c:pt idx="957">
                  <c:v>49078</c:v>
                </c:pt>
                <c:pt idx="958">
                  <c:v>44976</c:v>
                </c:pt>
                <c:pt idx="959">
                  <c:v>43258</c:v>
                </c:pt>
                <c:pt idx="960">
                  <c:v>43141</c:v>
                </c:pt>
                <c:pt idx="961">
                  <c:v>43518</c:v>
                </c:pt>
                <c:pt idx="962">
                  <c:v>43414</c:v>
                </c:pt>
                <c:pt idx="963">
                  <c:v>43150</c:v>
                </c:pt>
                <c:pt idx="964">
                  <c:v>42376</c:v>
                </c:pt>
                <c:pt idx="965">
                  <c:v>47085</c:v>
                </c:pt>
                <c:pt idx="966">
                  <c:v>43861</c:v>
                </c:pt>
                <c:pt idx="967">
                  <c:v>43005</c:v>
                </c:pt>
                <c:pt idx="968">
                  <c:v>40913</c:v>
                </c:pt>
                <c:pt idx="969">
                  <c:v>41667</c:v>
                </c:pt>
                <c:pt idx="970">
                  <c:v>41278</c:v>
                </c:pt>
                <c:pt idx="971">
                  <c:v>40763</c:v>
                </c:pt>
                <c:pt idx="972">
                  <c:v>40559</c:v>
                </c:pt>
                <c:pt idx="973">
                  <c:v>40164</c:v>
                </c:pt>
                <c:pt idx="974">
                  <c:v>39608</c:v>
                </c:pt>
                <c:pt idx="975">
                  <c:v>38450</c:v>
                </c:pt>
                <c:pt idx="976">
                  <c:v>39142</c:v>
                </c:pt>
                <c:pt idx="977">
                  <c:v>39332</c:v>
                </c:pt>
                <c:pt idx="978">
                  <c:v>40975</c:v>
                </c:pt>
                <c:pt idx="979">
                  <c:v>41234</c:v>
                </c:pt>
                <c:pt idx="980">
                  <c:v>43106</c:v>
                </c:pt>
                <c:pt idx="981">
                  <c:v>44299</c:v>
                </c:pt>
                <c:pt idx="982">
                  <c:v>48440</c:v>
                </c:pt>
                <c:pt idx="983">
                  <c:v>52759</c:v>
                </c:pt>
                <c:pt idx="984">
                  <c:v>60371</c:v>
                </c:pt>
                <c:pt idx="985">
                  <c:v>63152</c:v>
                </c:pt>
                <c:pt idx="986">
                  <c:v>78026</c:v>
                </c:pt>
                <c:pt idx="987">
                  <c:v>80533</c:v>
                </c:pt>
                <c:pt idx="988">
                  <c:v>86359</c:v>
                </c:pt>
                <c:pt idx="989">
                  <c:v>88997</c:v>
                </c:pt>
                <c:pt idx="990">
                  <c:v>106004</c:v>
                </c:pt>
                <c:pt idx="991">
                  <c:v>113614</c:v>
                </c:pt>
                <c:pt idx="992">
                  <c:v>109045</c:v>
                </c:pt>
                <c:pt idx="993">
                  <c:v>113531</c:v>
                </c:pt>
                <c:pt idx="994">
                  <c:v>114486</c:v>
                </c:pt>
                <c:pt idx="995">
                  <c:v>119299</c:v>
                </c:pt>
                <c:pt idx="996">
                  <c:v>120548</c:v>
                </c:pt>
                <c:pt idx="997">
                  <c:v>123211</c:v>
                </c:pt>
              </c:numCache>
            </c:numRef>
          </c:val>
          <c:smooth val="0"/>
        </c:ser>
        <c:dLbls>
          <c:showLegendKey val="0"/>
          <c:showVal val="0"/>
          <c:showCatName val="0"/>
          <c:showSerName val="0"/>
          <c:showPercent val="0"/>
          <c:showBubbleSize val="0"/>
        </c:dLbls>
        <c:marker val="1"/>
        <c:smooth val="0"/>
        <c:axId val="170354176"/>
        <c:axId val="99137728"/>
      </c:lineChart>
      <c:dateAx>
        <c:axId val="170354176"/>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99137728"/>
        <c:crosses val="autoZero"/>
        <c:auto val="1"/>
        <c:lblOffset val="100"/>
        <c:baseTimeUnit val="days"/>
        <c:majorUnit val="24"/>
        <c:majorTimeUnit val="months"/>
        <c:minorUnit val="1"/>
        <c:minorTimeUnit val="months"/>
      </c:dateAx>
      <c:valAx>
        <c:axId val="99137728"/>
        <c:scaling>
          <c:orientation val="minMax"/>
        </c:scaling>
        <c:delete val="0"/>
        <c:axPos val="l"/>
        <c:numFmt formatCode="0"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0354176"/>
        <c:crosses val="autoZero"/>
        <c:crossBetween val="between"/>
        <c:dispUnits>
          <c:builtInUnit val="thousands"/>
          <c:dispUnitsLbl>
            <c:layout/>
          </c:dispUnitsLbl>
        </c:dispUnits>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0408173636971497"/>
          <c:y val="8.3102605477684527E-2"/>
          <c:w val="0.81428652571600091"/>
          <c:h val="0.77285423094246564"/>
        </c:manualLayout>
      </c:layout>
      <c:lineChart>
        <c:grouping val="standard"/>
        <c:varyColors val="0"/>
        <c:ser>
          <c:idx val="3"/>
          <c:order val="0"/>
          <c:tx>
            <c:strRef>
              <c:f>unempins!$E$1</c:f>
              <c:strCache>
                <c:ptCount val="1"/>
                <c:pt idx="0">
                  <c:v>Continued Claims - Wisconsin</c:v>
                </c:pt>
              </c:strCache>
            </c:strRef>
          </c:tx>
          <c:spPr>
            <a:ln>
              <a:solidFill>
                <a:srgbClr val="CC3300"/>
              </a:solidFill>
            </a:ln>
          </c:spPr>
          <c:marker>
            <c:symbol val="none"/>
          </c:marker>
          <c:trendline>
            <c:spPr>
              <a:ln w="38100">
                <a:solidFill>
                  <a:sysClr val="windowText" lastClr="000000"/>
                </a:solidFill>
              </a:ln>
            </c:spPr>
            <c:trendlineType val="movingAvg"/>
            <c:period val="52"/>
            <c:dispRSqr val="0"/>
            <c:dispEq val="0"/>
          </c:trendline>
          <c:cat>
            <c:numRef>
              <c:f>unempins!$A$2:$A$999</c:f>
              <c:numCache>
                <c:formatCode>yyyy\-mmm\-dd</c:formatCode>
                <c:ptCount val="998"/>
                <c:pt idx="0">
                  <c:v>32879</c:v>
                </c:pt>
                <c:pt idx="1">
                  <c:v>32886</c:v>
                </c:pt>
                <c:pt idx="2">
                  <c:v>32893</c:v>
                </c:pt>
                <c:pt idx="3">
                  <c:v>32900</c:v>
                </c:pt>
                <c:pt idx="4">
                  <c:v>32907</c:v>
                </c:pt>
                <c:pt idx="5">
                  <c:v>32914</c:v>
                </c:pt>
                <c:pt idx="6">
                  <c:v>32921</c:v>
                </c:pt>
                <c:pt idx="7">
                  <c:v>32928</c:v>
                </c:pt>
                <c:pt idx="8">
                  <c:v>32935</c:v>
                </c:pt>
                <c:pt idx="9">
                  <c:v>32942</c:v>
                </c:pt>
                <c:pt idx="10">
                  <c:v>32949</c:v>
                </c:pt>
                <c:pt idx="11">
                  <c:v>32956</c:v>
                </c:pt>
                <c:pt idx="12">
                  <c:v>32963</c:v>
                </c:pt>
                <c:pt idx="13">
                  <c:v>32970</c:v>
                </c:pt>
                <c:pt idx="14">
                  <c:v>32977</c:v>
                </c:pt>
                <c:pt idx="15">
                  <c:v>32984</c:v>
                </c:pt>
                <c:pt idx="16">
                  <c:v>32991</c:v>
                </c:pt>
                <c:pt idx="17">
                  <c:v>32998</c:v>
                </c:pt>
                <c:pt idx="18">
                  <c:v>33005</c:v>
                </c:pt>
                <c:pt idx="19">
                  <c:v>33012</c:v>
                </c:pt>
                <c:pt idx="20">
                  <c:v>33019</c:v>
                </c:pt>
                <c:pt idx="21">
                  <c:v>33026</c:v>
                </c:pt>
                <c:pt idx="22">
                  <c:v>33033</c:v>
                </c:pt>
                <c:pt idx="23">
                  <c:v>33040</c:v>
                </c:pt>
                <c:pt idx="24">
                  <c:v>33047</c:v>
                </c:pt>
                <c:pt idx="25">
                  <c:v>33054</c:v>
                </c:pt>
                <c:pt idx="26">
                  <c:v>33061</c:v>
                </c:pt>
                <c:pt idx="27">
                  <c:v>33068</c:v>
                </c:pt>
                <c:pt idx="28">
                  <c:v>33075</c:v>
                </c:pt>
                <c:pt idx="29">
                  <c:v>33082</c:v>
                </c:pt>
                <c:pt idx="30">
                  <c:v>33089</c:v>
                </c:pt>
                <c:pt idx="31">
                  <c:v>33096</c:v>
                </c:pt>
                <c:pt idx="32">
                  <c:v>33103</c:v>
                </c:pt>
                <c:pt idx="33">
                  <c:v>33110</c:v>
                </c:pt>
                <c:pt idx="34">
                  <c:v>33117</c:v>
                </c:pt>
                <c:pt idx="35">
                  <c:v>33124</c:v>
                </c:pt>
                <c:pt idx="36">
                  <c:v>33131</c:v>
                </c:pt>
                <c:pt idx="37">
                  <c:v>33138</c:v>
                </c:pt>
                <c:pt idx="38">
                  <c:v>33145</c:v>
                </c:pt>
                <c:pt idx="39">
                  <c:v>33152</c:v>
                </c:pt>
                <c:pt idx="40">
                  <c:v>33159</c:v>
                </c:pt>
                <c:pt idx="41">
                  <c:v>33166</c:v>
                </c:pt>
                <c:pt idx="42">
                  <c:v>33173</c:v>
                </c:pt>
                <c:pt idx="43">
                  <c:v>33180</c:v>
                </c:pt>
                <c:pt idx="44">
                  <c:v>33187</c:v>
                </c:pt>
                <c:pt idx="45">
                  <c:v>33194</c:v>
                </c:pt>
                <c:pt idx="46">
                  <c:v>33201</c:v>
                </c:pt>
                <c:pt idx="47">
                  <c:v>33208</c:v>
                </c:pt>
                <c:pt idx="48">
                  <c:v>33215</c:v>
                </c:pt>
                <c:pt idx="49">
                  <c:v>33222</c:v>
                </c:pt>
                <c:pt idx="50">
                  <c:v>33229</c:v>
                </c:pt>
                <c:pt idx="51">
                  <c:v>33236</c:v>
                </c:pt>
                <c:pt idx="52">
                  <c:v>33243</c:v>
                </c:pt>
                <c:pt idx="53">
                  <c:v>33250</c:v>
                </c:pt>
                <c:pt idx="54">
                  <c:v>33257</c:v>
                </c:pt>
                <c:pt idx="55">
                  <c:v>33264</c:v>
                </c:pt>
                <c:pt idx="56">
                  <c:v>33271</c:v>
                </c:pt>
                <c:pt idx="57">
                  <c:v>33278</c:v>
                </c:pt>
                <c:pt idx="58">
                  <c:v>33285</c:v>
                </c:pt>
                <c:pt idx="59">
                  <c:v>33292</c:v>
                </c:pt>
                <c:pt idx="60">
                  <c:v>33299</c:v>
                </c:pt>
                <c:pt idx="61">
                  <c:v>33306</c:v>
                </c:pt>
                <c:pt idx="62">
                  <c:v>33313</c:v>
                </c:pt>
                <c:pt idx="63">
                  <c:v>33320</c:v>
                </c:pt>
                <c:pt idx="64">
                  <c:v>33327</c:v>
                </c:pt>
                <c:pt idx="65">
                  <c:v>33334</c:v>
                </c:pt>
                <c:pt idx="66">
                  <c:v>33341</c:v>
                </c:pt>
                <c:pt idx="67">
                  <c:v>33348</c:v>
                </c:pt>
                <c:pt idx="68">
                  <c:v>33355</c:v>
                </c:pt>
                <c:pt idx="69">
                  <c:v>33362</c:v>
                </c:pt>
                <c:pt idx="70">
                  <c:v>33369</c:v>
                </c:pt>
                <c:pt idx="71">
                  <c:v>33376</c:v>
                </c:pt>
                <c:pt idx="72">
                  <c:v>33383</c:v>
                </c:pt>
                <c:pt idx="73">
                  <c:v>33390</c:v>
                </c:pt>
                <c:pt idx="74">
                  <c:v>33397</c:v>
                </c:pt>
                <c:pt idx="75">
                  <c:v>33404</c:v>
                </c:pt>
                <c:pt idx="76">
                  <c:v>33411</c:v>
                </c:pt>
                <c:pt idx="77">
                  <c:v>33418</c:v>
                </c:pt>
                <c:pt idx="78">
                  <c:v>33425</c:v>
                </c:pt>
                <c:pt idx="79">
                  <c:v>33432</c:v>
                </c:pt>
                <c:pt idx="80">
                  <c:v>33439</c:v>
                </c:pt>
                <c:pt idx="81">
                  <c:v>33446</c:v>
                </c:pt>
                <c:pt idx="82">
                  <c:v>33453</c:v>
                </c:pt>
                <c:pt idx="83">
                  <c:v>33460</c:v>
                </c:pt>
                <c:pt idx="84">
                  <c:v>33467</c:v>
                </c:pt>
                <c:pt idx="85">
                  <c:v>33474</c:v>
                </c:pt>
                <c:pt idx="86">
                  <c:v>33481</c:v>
                </c:pt>
                <c:pt idx="87">
                  <c:v>33488</c:v>
                </c:pt>
                <c:pt idx="88">
                  <c:v>33495</c:v>
                </c:pt>
                <c:pt idx="89">
                  <c:v>33502</c:v>
                </c:pt>
                <c:pt idx="90">
                  <c:v>33509</c:v>
                </c:pt>
                <c:pt idx="91">
                  <c:v>33516</c:v>
                </c:pt>
                <c:pt idx="92">
                  <c:v>33523</c:v>
                </c:pt>
                <c:pt idx="93">
                  <c:v>33530</c:v>
                </c:pt>
                <c:pt idx="94">
                  <c:v>33537</c:v>
                </c:pt>
                <c:pt idx="95">
                  <c:v>33544</c:v>
                </c:pt>
                <c:pt idx="96">
                  <c:v>33551</c:v>
                </c:pt>
                <c:pt idx="97">
                  <c:v>33558</c:v>
                </c:pt>
                <c:pt idx="98">
                  <c:v>33565</c:v>
                </c:pt>
                <c:pt idx="99">
                  <c:v>33572</c:v>
                </c:pt>
                <c:pt idx="100">
                  <c:v>33579</c:v>
                </c:pt>
                <c:pt idx="101">
                  <c:v>33586</c:v>
                </c:pt>
                <c:pt idx="102">
                  <c:v>33593</c:v>
                </c:pt>
                <c:pt idx="103">
                  <c:v>33600</c:v>
                </c:pt>
                <c:pt idx="104">
                  <c:v>33607</c:v>
                </c:pt>
                <c:pt idx="105">
                  <c:v>33614</c:v>
                </c:pt>
                <c:pt idx="106">
                  <c:v>33621</c:v>
                </c:pt>
                <c:pt idx="107">
                  <c:v>33628</c:v>
                </c:pt>
                <c:pt idx="108">
                  <c:v>33635</c:v>
                </c:pt>
                <c:pt idx="109">
                  <c:v>33642</c:v>
                </c:pt>
                <c:pt idx="110">
                  <c:v>33649</c:v>
                </c:pt>
                <c:pt idx="111">
                  <c:v>33656</c:v>
                </c:pt>
                <c:pt idx="112">
                  <c:v>33663</c:v>
                </c:pt>
                <c:pt idx="113">
                  <c:v>33670</c:v>
                </c:pt>
                <c:pt idx="114">
                  <c:v>33677</c:v>
                </c:pt>
                <c:pt idx="115">
                  <c:v>33684</c:v>
                </c:pt>
                <c:pt idx="116">
                  <c:v>33691</c:v>
                </c:pt>
                <c:pt idx="117">
                  <c:v>33698</c:v>
                </c:pt>
                <c:pt idx="118">
                  <c:v>33705</c:v>
                </c:pt>
                <c:pt idx="119">
                  <c:v>33712</c:v>
                </c:pt>
                <c:pt idx="120">
                  <c:v>33719</c:v>
                </c:pt>
                <c:pt idx="121">
                  <c:v>33726</c:v>
                </c:pt>
                <c:pt idx="122">
                  <c:v>33733</c:v>
                </c:pt>
                <c:pt idx="123">
                  <c:v>33740</c:v>
                </c:pt>
                <c:pt idx="124">
                  <c:v>33747</c:v>
                </c:pt>
                <c:pt idx="125">
                  <c:v>33754</c:v>
                </c:pt>
                <c:pt idx="126">
                  <c:v>33761</c:v>
                </c:pt>
                <c:pt idx="127">
                  <c:v>33768</c:v>
                </c:pt>
                <c:pt idx="128">
                  <c:v>33775</c:v>
                </c:pt>
                <c:pt idx="129">
                  <c:v>33782</c:v>
                </c:pt>
                <c:pt idx="130">
                  <c:v>33789</c:v>
                </c:pt>
                <c:pt idx="131">
                  <c:v>33796</c:v>
                </c:pt>
                <c:pt idx="132">
                  <c:v>33803</c:v>
                </c:pt>
                <c:pt idx="133">
                  <c:v>33810</c:v>
                </c:pt>
                <c:pt idx="134">
                  <c:v>33817</c:v>
                </c:pt>
                <c:pt idx="135">
                  <c:v>33824</c:v>
                </c:pt>
                <c:pt idx="136">
                  <c:v>33831</c:v>
                </c:pt>
                <c:pt idx="137">
                  <c:v>33838</c:v>
                </c:pt>
                <c:pt idx="138">
                  <c:v>33845</c:v>
                </c:pt>
                <c:pt idx="139">
                  <c:v>33852</c:v>
                </c:pt>
                <c:pt idx="140">
                  <c:v>33859</c:v>
                </c:pt>
                <c:pt idx="141">
                  <c:v>33866</c:v>
                </c:pt>
                <c:pt idx="142">
                  <c:v>33873</c:v>
                </c:pt>
                <c:pt idx="143">
                  <c:v>33880</c:v>
                </c:pt>
                <c:pt idx="144">
                  <c:v>33887</c:v>
                </c:pt>
                <c:pt idx="145">
                  <c:v>33894</c:v>
                </c:pt>
                <c:pt idx="146">
                  <c:v>33901</c:v>
                </c:pt>
                <c:pt idx="147">
                  <c:v>33908</c:v>
                </c:pt>
                <c:pt idx="148">
                  <c:v>33915</c:v>
                </c:pt>
                <c:pt idx="149">
                  <c:v>33922</c:v>
                </c:pt>
                <c:pt idx="150">
                  <c:v>33929</c:v>
                </c:pt>
                <c:pt idx="151">
                  <c:v>33936</c:v>
                </c:pt>
                <c:pt idx="152">
                  <c:v>33943</c:v>
                </c:pt>
                <c:pt idx="153">
                  <c:v>33950</c:v>
                </c:pt>
                <c:pt idx="154">
                  <c:v>33957</c:v>
                </c:pt>
                <c:pt idx="155">
                  <c:v>33964</c:v>
                </c:pt>
                <c:pt idx="156">
                  <c:v>33971</c:v>
                </c:pt>
                <c:pt idx="157">
                  <c:v>33978</c:v>
                </c:pt>
                <c:pt idx="158">
                  <c:v>33985</c:v>
                </c:pt>
                <c:pt idx="159">
                  <c:v>33992</c:v>
                </c:pt>
                <c:pt idx="160">
                  <c:v>33999</c:v>
                </c:pt>
                <c:pt idx="161">
                  <c:v>34006</c:v>
                </c:pt>
                <c:pt idx="162">
                  <c:v>34013</c:v>
                </c:pt>
                <c:pt idx="163">
                  <c:v>34020</c:v>
                </c:pt>
                <c:pt idx="164">
                  <c:v>34027</c:v>
                </c:pt>
                <c:pt idx="165">
                  <c:v>34034</c:v>
                </c:pt>
                <c:pt idx="166">
                  <c:v>34041</c:v>
                </c:pt>
                <c:pt idx="167">
                  <c:v>34048</c:v>
                </c:pt>
                <c:pt idx="168">
                  <c:v>34055</c:v>
                </c:pt>
                <c:pt idx="169">
                  <c:v>34062</c:v>
                </c:pt>
                <c:pt idx="170">
                  <c:v>34069</c:v>
                </c:pt>
                <c:pt idx="171">
                  <c:v>34076</c:v>
                </c:pt>
                <c:pt idx="172">
                  <c:v>34083</c:v>
                </c:pt>
                <c:pt idx="173">
                  <c:v>34090</c:v>
                </c:pt>
                <c:pt idx="174">
                  <c:v>34097</c:v>
                </c:pt>
                <c:pt idx="175">
                  <c:v>34104</c:v>
                </c:pt>
                <c:pt idx="176">
                  <c:v>34111</c:v>
                </c:pt>
                <c:pt idx="177">
                  <c:v>34118</c:v>
                </c:pt>
                <c:pt idx="178">
                  <c:v>34125</c:v>
                </c:pt>
                <c:pt idx="179">
                  <c:v>34132</c:v>
                </c:pt>
                <c:pt idx="180">
                  <c:v>34139</c:v>
                </c:pt>
                <c:pt idx="181">
                  <c:v>34146</c:v>
                </c:pt>
                <c:pt idx="182">
                  <c:v>34153</c:v>
                </c:pt>
                <c:pt idx="183">
                  <c:v>34160</c:v>
                </c:pt>
                <c:pt idx="184">
                  <c:v>34167</c:v>
                </c:pt>
                <c:pt idx="185">
                  <c:v>34174</c:v>
                </c:pt>
                <c:pt idx="186">
                  <c:v>34181</c:v>
                </c:pt>
                <c:pt idx="187">
                  <c:v>34188</c:v>
                </c:pt>
                <c:pt idx="188">
                  <c:v>34195</c:v>
                </c:pt>
                <c:pt idx="189">
                  <c:v>34202</c:v>
                </c:pt>
                <c:pt idx="190">
                  <c:v>34209</c:v>
                </c:pt>
                <c:pt idx="191">
                  <c:v>34216</c:v>
                </c:pt>
                <c:pt idx="192">
                  <c:v>34223</c:v>
                </c:pt>
                <c:pt idx="193">
                  <c:v>34230</c:v>
                </c:pt>
                <c:pt idx="194">
                  <c:v>34237</c:v>
                </c:pt>
                <c:pt idx="195">
                  <c:v>34244</c:v>
                </c:pt>
                <c:pt idx="196">
                  <c:v>34251</c:v>
                </c:pt>
                <c:pt idx="197">
                  <c:v>34258</c:v>
                </c:pt>
                <c:pt idx="198">
                  <c:v>34265</c:v>
                </c:pt>
                <c:pt idx="199">
                  <c:v>34272</c:v>
                </c:pt>
                <c:pt idx="200">
                  <c:v>34279</c:v>
                </c:pt>
                <c:pt idx="201">
                  <c:v>34286</c:v>
                </c:pt>
                <c:pt idx="202">
                  <c:v>34293</c:v>
                </c:pt>
                <c:pt idx="203">
                  <c:v>34300</c:v>
                </c:pt>
                <c:pt idx="204">
                  <c:v>34307</c:v>
                </c:pt>
                <c:pt idx="205">
                  <c:v>34314</c:v>
                </c:pt>
                <c:pt idx="206">
                  <c:v>34321</c:v>
                </c:pt>
                <c:pt idx="207">
                  <c:v>34328</c:v>
                </c:pt>
                <c:pt idx="208">
                  <c:v>34335</c:v>
                </c:pt>
                <c:pt idx="209">
                  <c:v>34342</c:v>
                </c:pt>
                <c:pt idx="210">
                  <c:v>34349</c:v>
                </c:pt>
                <c:pt idx="211">
                  <c:v>34356</c:v>
                </c:pt>
                <c:pt idx="212">
                  <c:v>34363</c:v>
                </c:pt>
                <c:pt idx="213">
                  <c:v>34370</c:v>
                </c:pt>
                <c:pt idx="214">
                  <c:v>34377</c:v>
                </c:pt>
                <c:pt idx="215">
                  <c:v>34384</c:v>
                </c:pt>
                <c:pt idx="216">
                  <c:v>34391</c:v>
                </c:pt>
                <c:pt idx="217">
                  <c:v>34398</c:v>
                </c:pt>
                <c:pt idx="218">
                  <c:v>34405</c:v>
                </c:pt>
                <c:pt idx="219">
                  <c:v>34412</c:v>
                </c:pt>
                <c:pt idx="220">
                  <c:v>34419</c:v>
                </c:pt>
                <c:pt idx="221">
                  <c:v>34426</c:v>
                </c:pt>
                <c:pt idx="222">
                  <c:v>34433</c:v>
                </c:pt>
                <c:pt idx="223">
                  <c:v>34440</c:v>
                </c:pt>
                <c:pt idx="224">
                  <c:v>34447</c:v>
                </c:pt>
                <c:pt idx="225">
                  <c:v>34454</c:v>
                </c:pt>
                <c:pt idx="226">
                  <c:v>34461</c:v>
                </c:pt>
                <c:pt idx="227">
                  <c:v>34468</c:v>
                </c:pt>
                <c:pt idx="228">
                  <c:v>34475</c:v>
                </c:pt>
                <c:pt idx="229">
                  <c:v>34482</c:v>
                </c:pt>
                <c:pt idx="230">
                  <c:v>34489</c:v>
                </c:pt>
                <c:pt idx="231">
                  <c:v>34496</c:v>
                </c:pt>
                <c:pt idx="232">
                  <c:v>34503</c:v>
                </c:pt>
                <c:pt idx="233">
                  <c:v>34510</c:v>
                </c:pt>
                <c:pt idx="234">
                  <c:v>34517</c:v>
                </c:pt>
                <c:pt idx="235">
                  <c:v>34524</c:v>
                </c:pt>
                <c:pt idx="236">
                  <c:v>34531</c:v>
                </c:pt>
                <c:pt idx="237">
                  <c:v>34538</c:v>
                </c:pt>
                <c:pt idx="238">
                  <c:v>34545</c:v>
                </c:pt>
                <c:pt idx="239">
                  <c:v>34552</c:v>
                </c:pt>
                <c:pt idx="240">
                  <c:v>34559</c:v>
                </c:pt>
                <c:pt idx="241">
                  <c:v>34566</c:v>
                </c:pt>
                <c:pt idx="242">
                  <c:v>34573</c:v>
                </c:pt>
                <c:pt idx="243">
                  <c:v>34580</c:v>
                </c:pt>
                <c:pt idx="244">
                  <c:v>34587</c:v>
                </c:pt>
                <c:pt idx="245">
                  <c:v>34594</c:v>
                </c:pt>
                <c:pt idx="246">
                  <c:v>34601</c:v>
                </c:pt>
                <c:pt idx="247">
                  <c:v>34608</c:v>
                </c:pt>
                <c:pt idx="248">
                  <c:v>34615</c:v>
                </c:pt>
                <c:pt idx="249">
                  <c:v>34622</c:v>
                </c:pt>
                <c:pt idx="250">
                  <c:v>34629</c:v>
                </c:pt>
                <c:pt idx="251">
                  <c:v>34636</c:v>
                </c:pt>
                <c:pt idx="252">
                  <c:v>34643</c:v>
                </c:pt>
                <c:pt idx="253">
                  <c:v>34650</c:v>
                </c:pt>
                <c:pt idx="254">
                  <c:v>34657</c:v>
                </c:pt>
                <c:pt idx="255">
                  <c:v>34664</c:v>
                </c:pt>
                <c:pt idx="256">
                  <c:v>34671</c:v>
                </c:pt>
                <c:pt idx="257">
                  <c:v>34678</c:v>
                </c:pt>
                <c:pt idx="258">
                  <c:v>34685</c:v>
                </c:pt>
                <c:pt idx="259">
                  <c:v>34692</c:v>
                </c:pt>
                <c:pt idx="260">
                  <c:v>34699</c:v>
                </c:pt>
                <c:pt idx="261">
                  <c:v>34706</c:v>
                </c:pt>
                <c:pt idx="262">
                  <c:v>34713</c:v>
                </c:pt>
                <c:pt idx="263">
                  <c:v>34720</c:v>
                </c:pt>
                <c:pt idx="264">
                  <c:v>34727</c:v>
                </c:pt>
                <c:pt idx="265">
                  <c:v>34734</c:v>
                </c:pt>
                <c:pt idx="266">
                  <c:v>34741</c:v>
                </c:pt>
                <c:pt idx="267">
                  <c:v>34748</c:v>
                </c:pt>
                <c:pt idx="268">
                  <c:v>34755</c:v>
                </c:pt>
                <c:pt idx="269">
                  <c:v>34762</c:v>
                </c:pt>
                <c:pt idx="270">
                  <c:v>34769</c:v>
                </c:pt>
                <c:pt idx="271">
                  <c:v>34776</c:v>
                </c:pt>
                <c:pt idx="272">
                  <c:v>34783</c:v>
                </c:pt>
                <c:pt idx="273">
                  <c:v>34790</c:v>
                </c:pt>
                <c:pt idx="274">
                  <c:v>34797</c:v>
                </c:pt>
                <c:pt idx="275">
                  <c:v>34804</c:v>
                </c:pt>
                <c:pt idx="276">
                  <c:v>34811</c:v>
                </c:pt>
                <c:pt idx="277">
                  <c:v>34818</c:v>
                </c:pt>
                <c:pt idx="278">
                  <c:v>34825</c:v>
                </c:pt>
                <c:pt idx="279">
                  <c:v>34832</c:v>
                </c:pt>
                <c:pt idx="280">
                  <c:v>34839</c:v>
                </c:pt>
                <c:pt idx="281">
                  <c:v>34846</c:v>
                </c:pt>
                <c:pt idx="282">
                  <c:v>34853</c:v>
                </c:pt>
                <c:pt idx="283">
                  <c:v>34860</c:v>
                </c:pt>
                <c:pt idx="284">
                  <c:v>34867</c:v>
                </c:pt>
                <c:pt idx="285">
                  <c:v>34874</c:v>
                </c:pt>
                <c:pt idx="286">
                  <c:v>34881</c:v>
                </c:pt>
                <c:pt idx="287">
                  <c:v>34888</c:v>
                </c:pt>
                <c:pt idx="288">
                  <c:v>34895</c:v>
                </c:pt>
                <c:pt idx="289">
                  <c:v>34902</c:v>
                </c:pt>
                <c:pt idx="290">
                  <c:v>34909</c:v>
                </c:pt>
                <c:pt idx="291">
                  <c:v>34916</c:v>
                </c:pt>
                <c:pt idx="292">
                  <c:v>34923</c:v>
                </c:pt>
                <c:pt idx="293">
                  <c:v>34930</c:v>
                </c:pt>
                <c:pt idx="294">
                  <c:v>34937</c:v>
                </c:pt>
                <c:pt idx="295">
                  <c:v>34944</c:v>
                </c:pt>
                <c:pt idx="296">
                  <c:v>34951</c:v>
                </c:pt>
                <c:pt idx="297">
                  <c:v>34958</c:v>
                </c:pt>
                <c:pt idx="298">
                  <c:v>34965</c:v>
                </c:pt>
                <c:pt idx="299">
                  <c:v>34972</c:v>
                </c:pt>
                <c:pt idx="300">
                  <c:v>34979</c:v>
                </c:pt>
                <c:pt idx="301">
                  <c:v>34986</c:v>
                </c:pt>
                <c:pt idx="302">
                  <c:v>34993</c:v>
                </c:pt>
                <c:pt idx="303">
                  <c:v>35000</c:v>
                </c:pt>
                <c:pt idx="304">
                  <c:v>35007</c:v>
                </c:pt>
                <c:pt idx="305">
                  <c:v>35014</c:v>
                </c:pt>
                <c:pt idx="306">
                  <c:v>35021</c:v>
                </c:pt>
                <c:pt idx="307">
                  <c:v>35028</c:v>
                </c:pt>
                <c:pt idx="308">
                  <c:v>35035</c:v>
                </c:pt>
                <c:pt idx="309">
                  <c:v>35042</c:v>
                </c:pt>
                <c:pt idx="310">
                  <c:v>35049</c:v>
                </c:pt>
                <c:pt idx="311">
                  <c:v>35056</c:v>
                </c:pt>
                <c:pt idx="312">
                  <c:v>35063</c:v>
                </c:pt>
                <c:pt idx="313">
                  <c:v>35070</c:v>
                </c:pt>
                <c:pt idx="314">
                  <c:v>35077</c:v>
                </c:pt>
                <c:pt idx="315">
                  <c:v>35084</c:v>
                </c:pt>
                <c:pt idx="316">
                  <c:v>35091</c:v>
                </c:pt>
                <c:pt idx="317">
                  <c:v>35098</c:v>
                </c:pt>
                <c:pt idx="318">
                  <c:v>35105</c:v>
                </c:pt>
                <c:pt idx="319">
                  <c:v>35112</c:v>
                </c:pt>
                <c:pt idx="320">
                  <c:v>35119</c:v>
                </c:pt>
                <c:pt idx="321">
                  <c:v>35126</c:v>
                </c:pt>
                <c:pt idx="322">
                  <c:v>35133</c:v>
                </c:pt>
                <c:pt idx="323">
                  <c:v>35140</c:v>
                </c:pt>
                <c:pt idx="324">
                  <c:v>35147</c:v>
                </c:pt>
                <c:pt idx="325">
                  <c:v>35154</c:v>
                </c:pt>
                <c:pt idx="326">
                  <c:v>35161</c:v>
                </c:pt>
                <c:pt idx="327">
                  <c:v>35168</c:v>
                </c:pt>
                <c:pt idx="328">
                  <c:v>35175</c:v>
                </c:pt>
                <c:pt idx="329">
                  <c:v>35182</c:v>
                </c:pt>
                <c:pt idx="330">
                  <c:v>35189</c:v>
                </c:pt>
                <c:pt idx="331">
                  <c:v>35196</c:v>
                </c:pt>
                <c:pt idx="332">
                  <c:v>35203</c:v>
                </c:pt>
                <c:pt idx="333">
                  <c:v>35210</c:v>
                </c:pt>
                <c:pt idx="334">
                  <c:v>35217</c:v>
                </c:pt>
                <c:pt idx="335">
                  <c:v>35224</c:v>
                </c:pt>
                <c:pt idx="336">
                  <c:v>35231</c:v>
                </c:pt>
                <c:pt idx="337">
                  <c:v>35238</c:v>
                </c:pt>
                <c:pt idx="338">
                  <c:v>35245</c:v>
                </c:pt>
                <c:pt idx="339">
                  <c:v>35252</c:v>
                </c:pt>
                <c:pt idx="340">
                  <c:v>35259</c:v>
                </c:pt>
                <c:pt idx="341">
                  <c:v>35266</c:v>
                </c:pt>
                <c:pt idx="342">
                  <c:v>35273</c:v>
                </c:pt>
                <c:pt idx="343">
                  <c:v>35280</c:v>
                </c:pt>
                <c:pt idx="344">
                  <c:v>35287</c:v>
                </c:pt>
                <c:pt idx="345">
                  <c:v>35294</c:v>
                </c:pt>
                <c:pt idx="346">
                  <c:v>35301</c:v>
                </c:pt>
                <c:pt idx="347">
                  <c:v>35308</c:v>
                </c:pt>
                <c:pt idx="348">
                  <c:v>35315</c:v>
                </c:pt>
                <c:pt idx="349">
                  <c:v>35322</c:v>
                </c:pt>
                <c:pt idx="350">
                  <c:v>35329</c:v>
                </c:pt>
                <c:pt idx="351">
                  <c:v>35336</c:v>
                </c:pt>
                <c:pt idx="352">
                  <c:v>35343</c:v>
                </c:pt>
                <c:pt idx="353">
                  <c:v>35350</c:v>
                </c:pt>
                <c:pt idx="354">
                  <c:v>35357</c:v>
                </c:pt>
                <c:pt idx="355">
                  <c:v>35364</c:v>
                </c:pt>
                <c:pt idx="356">
                  <c:v>35371</c:v>
                </c:pt>
                <c:pt idx="357">
                  <c:v>35378</c:v>
                </c:pt>
                <c:pt idx="358">
                  <c:v>35385</c:v>
                </c:pt>
                <c:pt idx="359">
                  <c:v>35392</c:v>
                </c:pt>
                <c:pt idx="360">
                  <c:v>35399</c:v>
                </c:pt>
                <c:pt idx="361">
                  <c:v>35406</c:v>
                </c:pt>
                <c:pt idx="362">
                  <c:v>35413</c:v>
                </c:pt>
                <c:pt idx="363">
                  <c:v>35420</c:v>
                </c:pt>
                <c:pt idx="364">
                  <c:v>35427</c:v>
                </c:pt>
                <c:pt idx="365">
                  <c:v>35434</c:v>
                </c:pt>
                <c:pt idx="366">
                  <c:v>35441</c:v>
                </c:pt>
                <c:pt idx="367">
                  <c:v>35448</c:v>
                </c:pt>
                <c:pt idx="368">
                  <c:v>35455</c:v>
                </c:pt>
                <c:pt idx="369">
                  <c:v>35462</c:v>
                </c:pt>
                <c:pt idx="370">
                  <c:v>35469</c:v>
                </c:pt>
                <c:pt idx="371">
                  <c:v>35476</c:v>
                </c:pt>
                <c:pt idx="372">
                  <c:v>35483</c:v>
                </c:pt>
                <c:pt idx="373">
                  <c:v>35490</c:v>
                </c:pt>
                <c:pt idx="374">
                  <c:v>35497</c:v>
                </c:pt>
                <c:pt idx="375">
                  <c:v>35504</c:v>
                </c:pt>
                <c:pt idx="376">
                  <c:v>35511</c:v>
                </c:pt>
                <c:pt idx="377">
                  <c:v>35518</c:v>
                </c:pt>
                <c:pt idx="378">
                  <c:v>35525</c:v>
                </c:pt>
                <c:pt idx="379">
                  <c:v>35532</c:v>
                </c:pt>
                <c:pt idx="380">
                  <c:v>35539</c:v>
                </c:pt>
                <c:pt idx="381">
                  <c:v>35546</c:v>
                </c:pt>
                <c:pt idx="382">
                  <c:v>35553</c:v>
                </c:pt>
                <c:pt idx="383">
                  <c:v>35560</c:v>
                </c:pt>
                <c:pt idx="384">
                  <c:v>35567</c:v>
                </c:pt>
                <c:pt idx="385">
                  <c:v>35574</c:v>
                </c:pt>
                <c:pt idx="386">
                  <c:v>35581</c:v>
                </c:pt>
                <c:pt idx="387">
                  <c:v>35588</c:v>
                </c:pt>
                <c:pt idx="388">
                  <c:v>35595</c:v>
                </c:pt>
                <c:pt idx="389">
                  <c:v>35602</c:v>
                </c:pt>
                <c:pt idx="390">
                  <c:v>35609</c:v>
                </c:pt>
                <c:pt idx="391">
                  <c:v>35616</c:v>
                </c:pt>
                <c:pt idx="392">
                  <c:v>35623</c:v>
                </c:pt>
                <c:pt idx="393">
                  <c:v>35630</c:v>
                </c:pt>
                <c:pt idx="394">
                  <c:v>35637</c:v>
                </c:pt>
                <c:pt idx="395">
                  <c:v>35644</c:v>
                </c:pt>
                <c:pt idx="396">
                  <c:v>35651</c:v>
                </c:pt>
                <c:pt idx="397">
                  <c:v>35658</c:v>
                </c:pt>
                <c:pt idx="398">
                  <c:v>35665</c:v>
                </c:pt>
                <c:pt idx="399">
                  <c:v>35672</c:v>
                </c:pt>
                <c:pt idx="400">
                  <c:v>35679</c:v>
                </c:pt>
                <c:pt idx="401">
                  <c:v>35686</c:v>
                </c:pt>
                <c:pt idx="402">
                  <c:v>35693</c:v>
                </c:pt>
                <c:pt idx="403">
                  <c:v>35700</c:v>
                </c:pt>
                <c:pt idx="404">
                  <c:v>35707</c:v>
                </c:pt>
                <c:pt idx="405">
                  <c:v>35714</c:v>
                </c:pt>
                <c:pt idx="406">
                  <c:v>35721</c:v>
                </c:pt>
                <c:pt idx="407">
                  <c:v>35728</c:v>
                </c:pt>
                <c:pt idx="408">
                  <c:v>35735</c:v>
                </c:pt>
                <c:pt idx="409">
                  <c:v>35742</c:v>
                </c:pt>
                <c:pt idx="410">
                  <c:v>35749</c:v>
                </c:pt>
                <c:pt idx="411">
                  <c:v>35756</c:v>
                </c:pt>
                <c:pt idx="412">
                  <c:v>35763</c:v>
                </c:pt>
                <c:pt idx="413">
                  <c:v>35770</c:v>
                </c:pt>
                <c:pt idx="414">
                  <c:v>35777</c:v>
                </c:pt>
                <c:pt idx="415">
                  <c:v>35784</c:v>
                </c:pt>
                <c:pt idx="416">
                  <c:v>35791</c:v>
                </c:pt>
                <c:pt idx="417">
                  <c:v>35798</c:v>
                </c:pt>
                <c:pt idx="418">
                  <c:v>35805</c:v>
                </c:pt>
                <c:pt idx="419">
                  <c:v>35812</c:v>
                </c:pt>
                <c:pt idx="420">
                  <c:v>35819</c:v>
                </c:pt>
                <c:pt idx="421">
                  <c:v>35826</c:v>
                </c:pt>
                <c:pt idx="422">
                  <c:v>35833</c:v>
                </c:pt>
                <c:pt idx="423">
                  <c:v>35840</c:v>
                </c:pt>
                <c:pt idx="424">
                  <c:v>35847</c:v>
                </c:pt>
                <c:pt idx="425">
                  <c:v>35854</c:v>
                </c:pt>
                <c:pt idx="426">
                  <c:v>35861</c:v>
                </c:pt>
                <c:pt idx="427">
                  <c:v>35868</c:v>
                </c:pt>
                <c:pt idx="428">
                  <c:v>35875</c:v>
                </c:pt>
                <c:pt idx="429">
                  <c:v>35882</c:v>
                </c:pt>
                <c:pt idx="430">
                  <c:v>35889</c:v>
                </c:pt>
                <c:pt idx="431">
                  <c:v>35896</c:v>
                </c:pt>
                <c:pt idx="432">
                  <c:v>35903</c:v>
                </c:pt>
                <c:pt idx="433">
                  <c:v>35910</c:v>
                </c:pt>
                <c:pt idx="434">
                  <c:v>35917</c:v>
                </c:pt>
                <c:pt idx="435">
                  <c:v>35924</c:v>
                </c:pt>
                <c:pt idx="436">
                  <c:v>35931</c:v>
                </c:pt>
                <c:pt idx="437">
                  <c:v>35938</c:v>
                </c:pt>
                <c:pt idx="438">
                  <c:v>35945</c:v>
                </c:pt>
                <c:pt idx="439">
                  <c:v>35952</c:v>
                </c:pt>
                <c:pt idx="440">
                  <c:v>35959</c:v>
                </c:pt>
                <c:pt idx="441">
                  <c:v>35966</c:v>
                </c:pt>
                <c:pt idx="442">
                  <c:v>35973</c:v>
                </c:pt>
                <c:pt idx="443">
                  <c:v>35980</c:v>
                </c:pt>
                <c:pt idx="444">
                  <c:v>35987</c:v>
                </c:pt>
                <c:pt idx="445">
                  <c:v>35994</c:v>
                </c:pt>
                <c:pt idx="446">
                  <c:v>36001</c:v>
                </c:pt>
                <c:pt idx="447">
                  <c:v>36008</c:v>
                </c:pt>
                <c:pt idx="448">
                  <c:v>36015</c:v>
                </c:pt>
                <c:pt idx="449">
                  <c:v>36022</c:v>
                </c:pt>
                <c:pt idx="450">
                  <c:v>36029</c:v>
                </c:pt>
                <c:pt idx="451">
                  <c:v>36036</c:v>
                </c:pt>
                <c:pt idx="452">
                  <c:v>36043</c:v>
                </c:pt>
                <c:pt idx="453">
                  <c:v>36050</c:v>
                </c:pt>
                <c:pt idx="454">
                  <c:v>36057</c:v>
                </c:pt>
                <c:pt idx="455">
                  <c:v>36064</c:v>
                </c:pt>
                <c:pt idx="456">
                  <c:v>36071</c:v>
                </c:pt>
                <c:pt idx="457">
                  <c:v>36078</c:v>
                </c:pt>
                <c:pt idx="458">
                  <c:v>36085</c:v>
                </c:pt>
                <c:pt idx="459">
                  <c:v>36092</c:v>
                </c:pt>
                <c:pt idx="460">
                  <c:v>36099</c:v>
                </c:pt>
                <c:pt idx="461">
                  <c:v>36106</c:v>
                </c:pt>
                <c:pt idx="462">
                  <c:v>36113</c:v>
                </c:pt>
                <c:pt idx="463">
                  <c:v>36120</c:v>
                </c:pt>
                <c:pt idx="464">
                  <c:v>36127</c:v>
                </c:pt>
                <c:pt idx="465">
                  <c:v>36134</c:v>
                </c:pt>
                <c:pt idx="466">
                  <c:v>36141</c:v>
                </c:pt>
                <c:pt idx="467">
                  <c:v>36148</c:v>
                </c:pt>
                <c:pt idx="468">
                  <c:v>36155</c:v>
                </c:pt>
                <c:pt idx="469">
                  <c:v>36162</c:v>
                </c:pt>
                <c:pt idx="470">
                  <c:v>36169</c:v>
                </c:pt>
                <c:pt idx="471">
                  <c:v>36176</c:v>
                </c:pt>
                <c:pt idx="472">
                  <c:v>36183</c:v>
                </c:pt>
                <c:pt idx="473">
                  <c:v>36190</c:v>
                </c:pt>
                <c:pt idx="474">
                  <c:v>36197</c:v>
                </c:pt>
                <c:pt idx="475">
                  <c:v>36204</c:v>
                </c:pt>
                <c:pt idx="476">
                  <c:v>36211</c:v>
                </c:pt>
                <c:pt idx="477">
                  <c:v>36218</c:v>
                </c:pt>
                <c:pt idx="478">
                  <c:v>36225</c:v>
                </c:pt>
                <c:pt idx="479">
                  <c:v>36232</c:v>
                </c:pt>
                <c:pt idx="480">
                  <c:v>36239</c:v>
                </c:pt>
                <c:pt idx="481">
                  <c:v>36246</c:v>
                </c:pt>
                <c:pt idx="482">
                  <c:v>36253</c:v>
                </c:pt>
                <c:pt idx="483">
                  <c:v>36260</c:v>
                </c:pt>
                <c:pt idx="484">
                  <c:v>36267</c:v>
                </c:pt>
                <c:pt idx="485">
                  <c:v>36274</c:v>
                </c:pt>
                <c:pt idx="486">
                  <c:v>36281</c:v>
                </c:pt>
                <c:pt idx="487">
                  <c:v>36288</c:v>
                </c:pt>
                <c:pt idx="488">
                  <c:v>36295</c:v>
                </c:pt>
                <c:pt idx="489">
                  <c:v>36302</c:v>
                </c:pt>
                <c:pt idx="490">
                  <c:v>36309</c:v>
                </c:pt>
                <c:pt idx="491">
                  <c:v>36316</c:v>
                </c:pt>
                <c:pt idx="492">
                  <c:v>36323</c:v>
                </c:pt>
                <c:pt idx="493">
                  <c:v>36330</c:v>
                </c:pt>
                <c:pt idx="494">
                  <c:v>36337</c:v>
                </c:pt>
                <c:pt idx="495">
                  <c:v>36344</c:v>
                </c:pt>
                <c:pt idx="496">
                  <c:v>36351</c:v>
                </c:pt>
                <c:pt idx="497">
                  <c:v>36358</c:v>
                </c:pt>
                <c:pt idx="498">
                  <c:v>36365</c:v>
                </c:pt>
                <c:pt idx="499">
                  <c:v>36372</c:v>
                </c:pt>
                <c:pt idx="500">
                  <c:v>36379</c:v>
                </c:pt>
                <c:pt idx="501">
                  <c:v>36386</c:v>
                </c:pt>
                <c:pt idx="502">
                  <c:v>36393</c:v>
                </c:pt>
                <c:pt idx="503">
                  <c:v>36400</c:v>
                </c:pt>
                <c:pt idx="504">
                  <c:v>36407</c:v>
                </c:pt>
                <c:pt idx="505">
                  <c:v>36414</c:v>
                </c:pt>
                <c:pt idx="506">
                  <c:v>36421</c:v>
                </c:pt>
                <c:pt idx="507">
                  <c:v>36428</c:v>
                </c:pt>
                <c:pt idx="508">
                  <c:v>36435</c:v>
                </c:pt>
                <c:pt idx="509">
                  <c:v>36442</c:v>
                </c:pt>
                <c:pt idx="510">
                  <c:v>36449</c:v>
                </c:pt>
                <c:pt idx="511">
                  <c:v>36456</c:v>
                </c:pt>
                <c:pt idx="512">
                  <c:v>36463</c:v>
                </c:pt>
                <c:pt idx="513">
                  <c:v>36470</c:v>
                </c:pt>
                <c:pt idx="514">
                  <c:v>36477</c:v>
                </c:pt>
                <c:pt idx="515">
                  <c:v>36484</c:v>
                </c:pt>
                <c:pt idx="516">
                  <c:v>36491</c:v>
                </c:pt>
                <c:pt idx="517">
                  <c:v>36498</c:v>
                </c:pt>
                <c:pt idx="518">
                  <c:v>36505</c:v>
                </c:pt>
                <c:pt idx="519">
                  <c:v>36512</c:v>
                </c:pt>
                <c:pt idx="520">
                  <c:v>36519</c:v>
                </c:pt>
                <c:pt idx="521">
                  <c:v>36526</c:v>
                </c:pt>
                <c:pt idx="522">
                  <c:v>36533</c:v>
                </c:pt>
                <c:pt idx="523">
                  <c:v>36540</c:v>
                </c:pt>
                <c:pt idx="524">
                  <c:v>36547</c:v>
                </c:pt>
                <c:pt idx="525">
                  <c:v>36554</c:v>
                </c:pt>
                <c:pt idx="526">
                  <c:v>36561</c:v>
                </c:pt>
                <c:pt idx="527">
                  <c:v>36568</c:v>
                </c:pt>
                <c:pt idx="528">
                  <c:v>36575</c:v>
                </c:pt>
                <c:pt idx="529">
                  <c:v>36582</c:v>
                </c:pt>
                <c:pt idx="530">
                  <c:v>36589</c:v>
                </c:pt>
                <c:pt idx="531">
                  <c:v>36596</c:v>
                </c:pt>
                <c:pt idx="532">
                  <c:v>36603</c:v>
                </c:pt>
                <c:pt idx="533">
                  <c:v>36610</c:v>
                </c:pt>
                <c:pt idx="534">
                  <c:v>36617</c:v>
                </c:pt>
                <c:pt idx="535">
                  <c:v>36624</c:v>
                </c:pt>
                <c:pt idx="536">
                  <c:v>36631</c:v>
                </c:pt>
                <c:pt idx="537">
                  <c:v>36638</c:v>
                </c:pt>
                <c:pt idx="538">
                  <c:v>36645</c:v>
                </c:pt>
                <c:pt idx="539">
                  <c:v>36652</c:v>
                </c:pt>
                <c:pt idx="540">
                  <c:v>36659</c:v>
                </c:pt>
                <c:pt idx="541">
                  <c:v>36666</c:v>
                </c:pt>
                <c:pt idx="542">
                  <c:v>36673</c:v>
                </c:pt>
                <c:pt idx="543">
                  <c:v>36680</c:v>
                </c:pt>
                <c:pt idx="544">
                  <c:v>36687</c:v>
                </c:pt>
                <c:pt idx="545">
                  <c:v>36694</c:v>
                </c:pt>
                <c:pt idx="546">
                  <c:v>36701</c:v>
                </c:pt>
                <c:pt idx="547">
                  <c:v>36708</c:v>
                </c:pt>
                <c:pt idx="548">
                  <c:v>36715</c:v>
                </c:pt>
                <c:pt idx="549">
                  <c:v>36722</c:v>
                </c:pt>
                <c:pt idx="550">
                  <c:v>36729</c:v>
                </c:pt>
                <c:pt idx="551">
                  <c:v>36736</c:v>
                </c:pt>
                <c:pt idx="552">
                  <c:v>36743</c:v>
                </c:pt>
                <c:pt idx="553">
                  <c:v>36750</c:v>
                </c:pt>
                <c:pt idx="554">
                  <c:v>36757</c:v>
                </c:pt>
                <c:pt idx="555">
                  <c:v>36764</c:v>
                </c:pt>
                <c:pt idx="556">
                  <c:v>36771</c:v>
                </c:pt>
                <c:pt idx="557">
                  <c:v>36778</c:v>
                </c:pt>
                <c:pt idx="558">
                  <c:v>36785</c:v>
                </c:pt>
                <c:pt idx="559">
                  <c:v>36792</c:v>
                </c:pt>
                <c:pt idx="560">
                  <c:v>36799</c:v>
                </c:pt>
                <c:pt idx="561">
                  <c:v>36806</c:v>
                </c:pt>
                <c:pt idx="562">
                  <c:v>36813</c:v>
                </c:pt>
                <c:pt idx="563">
                  <c:v>36820</c:v>
                </c:pt>
                <c:pt idx="564">
                  <c:v>36827</c:v>
                </c:pt>
                <c:pt idx="565">
                  <c:v>36834</c:v>
                </c:pt>
                <c:pt idx="566">
                  <c:v>36841</c:v>
                </c:pt>
                <c:pt idx="567">
                  <c:v>36848</c:v>
                </c:pt>
                <c:pt idx="568">
                  <c:v>36855</c:v>
                </c:pt>
                <c:pt idx="569">
                  <c:v>36862</c:v>
                </c:pt>
                <c:pt idx="570">
                  <c:v>36869</c:v>
                </c:pt>
                <c:pt idx="571">
                  <c:v>36876</c:v>
                </c:pt>
                <c:pt idx="572">
                  <c:v>36883</c:v>
                </c:pt>
                <c:pt idx="573">
                  <c:v>36890</c:v>
                </c:pt>
                <c:pt idx="574">
                  <c:v>36897</c:v>
                </c:pt>
                <c:pt idx="575">
                  <c:v>36904</c:v>
                </c:pt>
                <c:pt idx="576">
                  <c:v>36911</c:v>
                </c:pt>
                <c:pt idx="577">
                  <c:v>36918</c:v>
                </c:pt>
                <c:pt idx="578">
                  <c:v>36925</c:v>
                </c:pt>
                <c:pt idx="579">
                  <c:v>36932</c:v>
                </c:pt>
                <c:pt idx="580">
                  <c:v>36939</c:v>
                </c:pt>
                <c:pt idx="581">
                  <c:v>36946</c:v>
                </c:pt>
                <c:pt idx="582">
                  <c:v>36953</c:v>
                </c:pt>
                <c:pt idx="583">
                  <c:v>36960</c:v>
                </c:pt>
                <c:pt idx="584">
                  <c:v>36967</c:v>
                </c:pt>
                <c:pt idx="585">
                  <c:v>36974</c:v>
                </c:pt>
                <c:pt idx="586">
                  <c:v>36981</c:v>
                </c:pt>
                <c:pt idx="587">
                  <c:v>36988</c:v>
                </c:pt>
                <c:pt idx="588">
                  <c:v>36995</c:v>
                </c:pt>
                <c:pt idx="589">
                  <c:v>37002</c:v>
                </c:pt>
                <c:pt idx="590">
                  <c:v>37009</c:v>
                </c:pt>
                <c:pt idx="591">
                  <c:v>37016</c:v>
                </c:pt>
                <c:pt idx="592">
                  <c:v>37023</c:v>
                </c:pt>
                <c:pt idx="593">
                  <c:v>37030</c:v>
                </c:pt>
                <c:pt idx="594">
                  <c:v>37037</c:v>
                </c:pt>
                <c:pt idx="595">
                  <c:v>37044</c:v>
                </c:pt>
                <c:pt idx="596">
                  <c:v>37051</c:v>
                </c:pt>
                <c:pt idx="597">
                  <c:v>37058</c:v>
                </c:pt>
                <c:pt idx="598">
                  <c:v>37065</c:v>
                </c:pt>
                <c:pt idx="599">
                  <c:v>37072</c:v>
                </c:pt>
                <c:pt idx="600">
                  <c:v>37079</c:v>
                </c:pt>
                <c:pt idx="601">
                  <c:v>37086</c:v>
                </c:pt>
                <c:pt idx="602">
                  <c:v>37093</c:v>
                </c:pt>
                <c:pt idx="603">
                  <c:v>37100</c:v>
                </c:pt>
                <c:pt idx="604">
                  <c:v>37107</c:v>
                </c:pt>
                <c:pt idx="605">
                  <c:v>37114</c:v>
                </c:pt>
                <c:pt idx="606">
                  <c:v>37121</c:v>
                </c:pt>
                <c:pt idx="607">
                  <c:v>37128</c:v>
                </c:pt>
                <c:pt idx="608">
                  <c:v>37135</c:v>
                </c:pt>
                <c:pt idx="609">
                  <c:v>37142</c:v>
                </c:pt>
                <c:pt idx="610">
                  <c:v>37149</c:v>
                </c:pt>
                <c:pt idx="611">
                  <c:v>37156</c:v>
                </c:pt>
                <c:pt idx="612">
                  <c:v>37163</c:v>
                </c:pt>
                <c:pt idx="613">
                  <c:v>37170</c:v>
                </c:pt>
                <c:pt idx="614">
                  <c:v>37177</c:v>
                </c:pt>
                <c:pt idx="615">
                  <c:v>37184</c:v>
                </c:pt>
                <c:pt idx="616">
                  <c:v>37191</c:v>
                </c:pt>
                <c:pt idx="617">
                  <c:v>37198</c:v>
                </c:pt>
                <c:pt idx="618">
                  <c:v>37205</c:v>
                </c:pt>
                <c:pt idx="619">
                  <c:v>37212</c:v>
                </c:pt>
                <c:pt idx="620">
                  <c:v>37219</c:v>
                </c:pt>
                <c:pt idx="621">
                  <c:v>37226</c:v>
                </c:pt>
                <c:pt idx="622">
                  <c:v>37233</c:v>
                </c:pt>
                <c:pt idx="623">
                  <c:v>37240</c:v>
                </c:pt>
                <c:pt idx="624">
                  <c:v>37247</c:v>
                </c:pt>
                <c:pt idx="625">
                  <c:v>37254</c:v>
                </c:pt>
                <c:pt idx="626">
                  <c:v>37261</c:v>
                </c:pt>
                <c:pt idx="627">
                  <c:v>37268</c:v>
                </c:pt>
                <c:pt idx="628">
                  <c:v>37275</c:v>
                </c:pt>
                <c:pt idx="629">
                  <c:v>37282</c:v>
                </c:pt>
                <c:pt idx="630">
                  <c:v>37289</c:v>
                </c:pt>
                <c:pt idx="631">
                  <c:v>37296</c:v>
                </c:pt>
                <c:pt idx="632">
                  <c:v>37303</c:v>
                </c:pt>
                <c:pt idx="633">
                  <c:v>37310</c:v>
                </c:pt>
                <c:pt idx="634">
                  <c:v>37317</c:v>
                </c:pt>
                <c:pt idx="635">
                  <c:v>37324</c:v>
                </c:pt>
                <c:pt idx="636">
                  <c:v>37331</c:v>
                </c:pt>
                <c:pt idx="637">
                  <c:v>37338</c:v>
                </c:pt>
                <c:pt idx="638">
                  <c:v>37345</c:v>
                </c:pt>
                <c:pt idx="639">
                  <c:v>37352</c:v>
                </c:pt>
                <c:pt idx="640">
                  <c:v>37359</c:v>
                </c:pt>
                <c:pt idx="641">
                  <c:v>37366</c:v>
                </c:pt>
                <c:pt idx="642">
                  <c:v>37373</c:v>
                </c:pt>
                <c:pt idx="643">
                  <c:v>37380</c:v>
                </c:pt>
                <c:pt idx="644">
                  <c:v>37387</c:v>
                </c:pt>
                <c:pt idx="645">
                  <c:v>37394</c:v>
                </c:pt>
                <c:pt idx="646">
                  <c:v>37401</c:v>
                </c:pt>
                <c:pt idx="647">
                  <c:v>37408</c:v>
                </c:pt>
                <c:pt idx="648">
                  <c:v>37415</c:v>
                </c:pt>
                <c:pt idx="649">
                  <c:v>37422</c:v>
                </c:pt>
                <c:pt idx="650">
                  <c:v>37429</c:v>
                </c:pt>
                <c:pt idx="651">
                  <c:v>37436</c:v>
                </c:pt>
                <c:pt idx="652">
                  <c:v>37443</c:v>
                </c:pt>
                <c:pt idx="653">
                  <c:v>37450</c:v>
                </c:pt>
                <c:pt idx="654">
                  <c:v>37457</c:v>
                </c:pt>
                <c:pt idx="655">
                  <c:v>37464</c:v>
                </c:pt>
                <c:pt idx="656">
                  <c:v>37471</c:v>
                </c:pt>
                <c:pt idx="657">
                  <c:v>37478</c:v>
                </c:pt>
                <c:pt idx="658">
                  <c:v>37485</c:v>
                </c:pt>
                <c:pt idx="659">
                  <c:v>37492</c:v>
                </c:pt>
                <c:pt idx="660">
                  <c:v>37499</c:v>
                </c:pt>
                <c:pt idx="661">
                  <c:v>37506</c:v>
                </c:pt>
                <c:pt idx="662">
                  <c:v>37513</c:v>
                </c:pt>
                <c:pt idx="663">
                  <c:v>37520</c:v>
                </c:pt>
                <c:pt idx="664">
                  <c:v>37527</c:v>
                </c:pt>
                <c:pt idx="665">
                  <c:v>37534</c:v>
                </c:pt>
                <c:pt idx="666">
                  <c:v>37541</c:v>
                </c:pt>
                <c:pt idx="667">
                  <c:v>37548</c:v>
                </c:pt>
                <c:pt idx="668">
                  <c:v>37555</c:v>
                </c:pt>
                <c:pt idx="669">
                  <c:v>37562</c:v>
                </c:pt>
                <c:pt idx="670">
                  <c:v>37569</c:v>
                </c:pt>
                <c:pt idx="671">
                  <c:v>37576</c:v>
                </c:pt>
                <c:pt idx="672">
                  <c:v>37583</c:v>
                </c:pt>
                <c:pt idx="673">
                  <c:v>37590</c:v>
                </c:pt>
                <c:pt idx="674">
                  <c:v>37597</c:v>
                </c:pt>
                <c:pt idx="675">
                  <c:v>37604</c:v>
                </c:pt>
                <c:pt idx="676">
                  <c:v>37611</c:v>
                </c:pt>
                <c:pt idx="677">
                  <c:v>37618</c:v>
                </c:pt>
                <c:pt idx="678">
                  <c:v>37625</c:v>
                </c:pt>
                <c:pt idx="679">
                  <c:v>37632</c:v>
                </c:pt>
                <c:pt idx="680">
                  <c:v>37639</c:v>
                </c:pt>
                <c:pt idx="681">
                  <c:v>37646</c:v>
                </c:pt>
                <c:pt idx="682">
                  <c:v>37653</c:v>
                </c:pt>
                <c:pt idx="683">
                  <c:v>37660</c:v>
                </c:pt>
                <c:pt idx="684">
                  <c:v>37667</c:v>
                </c:pt>
                <c:pt idx="685">
                  <c:v>37674</c:v>
                </c:pt>
                <c:pt idx="686">
                  <c:v>37681</c:v>
                </c:pt>
                <c:pt idx="687">
                  <c:v>37688</c:v>
                </c:pt>
                <c:pt idx="688">
                  <c:v>37695</c:v>
                </c:pt>
                <c:pt idx="689">
                  <c:v>37702</c:v>
                </c:pt>
                <c:pt idx="690">
                  <c:v>37709</c:v>
                </c:pt>
                <c:pt idx="691">
                  <c:v>37716</c:v>
                </c:pt>
                <c:pt idx="692">
                  <c:v>37723</c:v>
                </c:pt>
                <c:pt idx="693">
                  <c:v>37730</c:v>
                </c:pt>
                <c:pt idx="694">
                  <c:v>37737</c:v>
                </c:pt>
                <c:pt idx="695">
                  <c:v>37744</c:v>
                </c:pt>
                <c:pt idx="696">
                  <c:v>37751</c:v>
                </c:pt>
                <c:pt idx="697">
                  <c:v>37758</c:v>
                </c:pt>
                <c:pt idx="698">
                  <c:v>37765</c:v>
                </c:pt>
                <c:pt idx="699">
                  <c:v>37772</c:v>
                </c:pt>
                <c:pt idx="700">
                  <c:v>37779</c:v>
                </c:pt>
                <c:pt idx="701">
                  <c:v>37786</c:v>
                </c:pt>
                <c:pt idx="702">
                  <c:v>37793</c:v>
                </c:pt>
                <c:pt idx="703">
                  <c:v>37800</c:v>
                </c:pt>
                <c:pt idx="704">
                  <c:v>37807</c:v>
                </c:pt>
                <c:pt idx="705">
                  <c:v>37814</c:v>
                </c:pt>
                <c:pt idx="706">
                  <c:v>37821</c:v>
                </c:pt>
                <c:pt idx="707">
                  <c:v>37828</c:v>
                </c:pt>
                <c:pt idx="708">
                  <c:v>37835</c:v>
                </c:pt>
                <c:pt idx="709">
                  <c:v>37842</c:v>
                </c:pt>
                <c:pt idx="710">
                  <c:v>37849</c:v>
                </c:pt>
                <c:pt idx="711">
                  <c:v>37856</c:v>
                </c:pt>
                <c:pt idx="712">
                  <c:v>37863</c:v>
                </c:pt>
                <c:pt idx="713">
                  <c:v>37870</c:v>
                </c:pt>
                <c:pt idx="714">
                  <c:v>37877</c:v>
                </c:pt>
                <c:pt idx="715">
                  <c:v>37884</c:v>
                </c:pt>
                <c:pt idx="716">
                  <c:v>37891</c:v>
                </c:pt>
                <c:pt idx="717">
                  <c:v>37898</c:v>
                </c:pt>
                <c:pt idx="718">
                  <c:v>37905</c:v>
                </c:pt>
                <c:pt idx="719">
                  <c:v>37912</c:v>
                </c:pt>
                <c:pt idx="720">
                  <c:v>37919</c:v>
                </c:pt>
                <c:pt idx="721">
                  <c:v>37926</c:v>
                </c:pt>
                <c:pt idx="722">
                  <c:v>37933</c:v>
                </c:pt>
                <c:pt idx="723">
                  <c:v>37940</c:v>
                </c:pt>
                <c:pt idx="724">
                  <c:v>37947</c:v>
                </c:pt>
                <c:pt idx="725">
                  <c:v>37954</c:v>
                </c:pt>
                <c:pt idx="726">
                  <c:v>37961</c:v>
                </c:pt>
                <c:pt idx="727">
                  <c:v>37968</c:v>
                </c:pt>
                <c:pt idx="728">
                  <c:v>37975</c:v>
                </c:pt>
                <c:pt idx="729">
                  <c:v>37982</c:v>
                </c:pt>
                <c:pt idx="730">
                  <c:v>37989</c:v>
                </c:pt>
                <c:pt idx="731">
                  <c:v>37996</c:v>
                </c:pt>
                <c:pt idx="732">
                  <c:v>38003</c:v>
                </c:pt>
                <c:pt idx="733">
                  <c:v>38010</c:v>
                </c:pt>
                <c:pt idx="734">
                  <c:v>38017</c:v>
                </c:pt>
                <c:pt idx="735">
                  <c:v>38024</c:v>
                </c:pt>
                <c:pt idx="736">
                  <c:v>38031</c:v>
                </c:pt>
                <c:pt idx="737">
                  <c:v>38038</c:v>
                </c:pt>
                <c:pt idx="738">
                  <c:v>38045</c:v>
                </c:pt>
                <c:pt idx="739">
                  <c:v>38052</c:v>
                </c:pt>
                <c:pt idx="740">
                  <c:v>38059</c:v>
                </c:pt>
                <c:pt idx="741">
                  <c:v>38066</c:v>
                </c:pt>
                <c:pt idx="742">
                  <c:v>38073</c:v>
                </c:pt>
                <c:pt idx="743">
                  <c:v>38080</c:v>
                </c:pt>
                <c:pt idx="744">
                  <c:v>38087</c:v>
                </c:pt>
                <c:pt idx="745">
                  <c:v>38094</c:v>
                </c:pt>
                <c:pt idx="746">
                  <c:v>38101</c:v>
                </c:pt>
                <c:pt idx="747">
                  <c:v>38108</c:v>
                </c:pt>
                <c:pt idx="748">
                  <c:v>38115</c:v>
                </c:pt>
                <c:pt idx="749">
                  <c:v>38122</c:v>
                </c:pt>
                <c:pt idx="750">
                  <c:v>38129</c:v>
                </c:pt>
                <c:pt idx="751">
                  <c:v>38136</c:v>
                </c:pt>
                <c:pt idx="752">
                  <c:v>38143</c:v>
                </c:pt>
                <c:pt idx="753">
                  <c:v>38150</c:v>
                </c:pt>
                <c:pt idx="754">
                  <c:v>38157</c:v>
                </c:pt>
                <c:pt idx="755">
                  <c:v>38164</c:v>
                </c:pt>
                <c:pt idx="756">
                  <c:v>38171</c:v>
                </c:pt>
                <c:pt idx="757">
                  <c:v>38178</c:v>
                </c:pt>
                <c:pt idx="758">
                  <c:v>38185</c:v>
                </c:pt>
                <c:pt idx="759">
                  <c:v>38192</c:v>
                </c:pt>
                <c:pt idx="760">
                  <c:v>38199</c:v>
                </c:pt>
                <c:pt idx="761">
                  <c:v>38206</c:v>
                </c:pt>
                <c:pt idx="762">
                  <c:v>38213</c:v>
                </c:pt>
                <c:pt idx="763">
                  <c:v>38220</c:v>
                </c:pt>
                <c:pt idx="764">
                  <c:v>38227</c:v>
                </c:pt>
                <c:pt idx="765">
                  <c:v>38234</c:v>
                </c:pt>
                <c:pt idx="766">
                  <c:v>38241</c:v>
                </c:pt>
                <c:pt idx="767">
                  <c:v>38248</c:v>
                </c:pt>
                <c:pt idx="768">
                  <c:v>38255</c:v>
                </c:pt>
                <c:pt idx="769">
                  <c:v>38262</c:v>
                </c:pt>
                <c:pt idx="770">
                  <c:v>38269</c:v>
                </c:pt>
                <c:pt idx="771">
                  <c:v>38276</c:v>
                </c:pt>
                <c:pt idx="772">
                  <c:v>38283</c:v>
                </c:pt>
                <c:pt idx="773">
                  <c:v>38290</c:v>
                </c:pt>
                <c:pt idx="774">
                  <c:v>38297</c:v>
                </c:pt>
                <c:pt idx="775">
                  <c:v>38304</c:v>
                </c:pt>
                <c:pt idx="776">
                  <c:v>38311</c:v>
                </c:pt>
                <c:pt idx="777">
                  <c:v>38318</c:v>
                </c:pt>
                <c:pt idx="778">
                  <c:v>38325</c:v>
                </c:pt>
                <c:pt idx="779">
                  <c:v>38332</c:v>
                </c:pt>
                <c:pt idx="780">
                  <c:v>38339</c:v>
                </c:pt>
                <c:pt idx="781">
                  <c:v>38346</c:v>
                </c:pt>
                <c:pt idx="782">
                  <c:v>38353</c:v>
                </c:pt>
                <c:pt idx="783">
                  <c:v>38360</c:v>
                </c:pt>
                <c:pt idx="784">
                  <c:v>38367</c:v>
                </c:pt>
                <c:pt idx="785">
                  <c:v>38374</c:v>
                </c:pt>
                <c:pt idx="786">
                  <c:v>38381</c:v>
                </c:pt>
                <c:pt idx="787">
                  <c:v>38388</c:v>
                </c:pt>
                <c:pt idx="788">
                  <c:v>38395</c:v>
                </c:pt>
                <c:pt idx="789">
                  <c:v>38402</c:v>
                </c:pt>
                <c:pt idx="790">
                  <c:v>38409</c:v>
                </c:pt>
                <c:pt idx="791">
                  <c:v>38416</c:v>
                </c:pt>
                <c:pt idx="792">
                  <c:v>38423</c:v>
                </c:pt>
                <c:pt idx="793">
                  <c:v>38430</c:v>
                </c:pt>
                <c:pt idx="794">
                  <c:v>38437</c:v>
                </c:pt>
                <c:pt idx="795">
                  <c:v>38444</c:v>
                </c:pt>
                <c:pt idx="796">
                  <c:v>38451</c:v>
                </c:pt>
                <c:pt idx="797">
                  <c:v>38458</c:v>
                </c:pt>
                <c:pt idx="798">
                  <c:v>38465</c:v>
                </c:pt>
                <c:pt idx="799">
                  <c:v>38472</c:v>
                </c:pt>
                <c:pt idx="800">
                  <c:v>38479</c:v>
                </c:pt>
                <c:pt idx="801">
                  <c:v>38486</c:v>
                </c:pt>
                <c:pt idx="802">
                  <c:v>38493</c:v>
                </c:pt>
                <c:pt idx="803">
                  <c:v>38500</c:v>
                </c:pt>
                <c:pt idx="804">
                  <c:v>38507</c:v>
                </c:pt>
                <c:pt idx="805">
                  <c:v>38514</c:v>
                </c:pt>
                <c:pt idx="806">
                  <c:v>38521</c:v>
                </c:pt>
                <c:pt idx="807">
                  <c:v>38528</c:v>
                </c:pt>
                <c:pt idx="808">
                  <c:v>38535</c:v>
                </c:pt>
                <c:pt idx="809">
                  <c:v>38542</c:v>
                </c:pt>
                <c:pt idx="810">
                  <c:v>38549</c:v>
                </c:pt>
                <c:pt idx="811">
                  <c:v>38556</c:v>
                </c:pt>
                <c:pt idx="812">
                  <c:v>38563</c:v>
                </c:pt>
                <c:pt idx="813">
                  <c:v>38570</c:v>
                </c:pt>
                <c:pt idx="814">
                  <c:v>38577</c:v>
                </c:pt>
                <c:pt idx="815">
                  <c:v>38584</c:v>
                </c:pt>
                <c:pt idx="816">
                  <c:v>38591</c:v>
                </c:pt>
                <c:pt idx="817">
                  <c:v>38598</c:v>
                </c:pt>
                <c:pt idx="818">
                  <c:v>38605</c:v>
                </c:pt>
                <c:pt idx="819">
                  <c:v>38612</c:v>
                </c:pt>
                <c:pt idx="820">
                  <c:v>38619</c:v>
                </c:pt>
                <c:pt idx="821">
                  <c:v>38626</c:v>
                </c:pt>
                <c:pt idx="822">
                  <c:v>38633</c:v>
                </c:pt>
                <c:pt idx="823">
                  <c:v>38640</c:v>
                </c:pt>
                <c:pt idx="824">
                  <c:v>38647</c:v>
                </c:pt>
                <c:pt idx="825">
                  <c:v>38654</c:v>
                </c:pt>
                <c:pt idx="826">
                  <c:v>38661</c:v>
                </c:pt>
                <c:pt idx="827">
                  <c:v>38668</c:v>
                </c:pt>
                <c:pt idx="828">
                  <c:v>38675</c:v>
                </c:pt>
                <c:pt idx="829">
                  <c:v>38682</c:v>
                </c:pt>
                <c:pt idx="830">
                  <c:v>38689</c:v>
                </c:pt>
                <c:pt idx="831">
                  <c:v>38696</c:v>
                </c:pt>
                <c:pt idx="832">
                  <c:v>38703</c:v>
                </c:pt>
                <c:pt idx="833">
                  <c:v>38710</c:v>
                </c:pt>
                <c:pt idx="834">
                  <c:v>38717</c:v>
                </c:pt>
                <c:pt idx="835">
                  <c:v>38724</c:v>
                </c:pt>
                <c:pt idx="836">
                  <c:v>38731</c:v>
                </c:pt>
                <c:pt idx="837">
                  <c:v>38738</c:v>
                </c:pt>
                <c:pt idx="838">
                  <c:v>38745</c:v>
                </c:pt>
                <c:pt idx="839">
                  <c:v>38752</c:v>
                </c:pt>
                <c:pt idx="840">
                  <c:v>38759</c:v>
                </c:pt>
                <c:pt idx="841">
                  <c:v>38766</c:v>
                </c:pt>
                <c:pt idx="842">
                  <c:v>38773</c:v>
                </c:pt>
                <c:pt idx="843">
                  <c:v>38780</c:v>
                </c:pt>
                <c:pt idx="844">
                  <c:v>38787</c:v>
                </c:pt>
                <c:pt idx="845">
                  <c:v>38794</c:v>
                </c:pt>
                <c:pt idx="846">
                  <c:v>38801</c:v>
                </c:pt>
                <c:pt idx="847">
                  <c:v>38808</c:v>
                </c:pt>
                <c:pt idx="848">
                  <c:v>38815</c:v>
                </c:pt>
                <c:pt idx="849">
                  <c:v>38822</c:v>
                </c:pt>
                <c:pt idx="850">
                  <c:v>38829</c:v>
                </c:pt>
                <c:pt idx="851">
                  <c:v>38836</c:v>
                </c:pt>
                <c:pt idx="852">
                  <c:v>38843</c:v>
                </c:pt>
                <c:pt idx="853">
                  <c:v>38850</c:v>
                </c:pt>
                <c:pt idx="854">
                  <c:v>38857</c:v>
                </c:pt>
                <c:pt idx="855">
                  <c:v>38864</c:v>
                </c:pt>
                <c:pt idx="856">
                  <c:v>38871</c:v>
                </c:pt>
                <c:pt idx="857">
                  <c:v>38878</c:v>
                </c:pt>
                <c:pt idx="858">
                  <c:v>38885</c:v>
                </c:pt>
                <c:pt idx="859">
                  <c:v>38892</c:v>
                </c:pt>
                <c:pt idx="860">
                  <c:v>38899</c:v>
                </c:pt>
                <c:pt idx="861">
                  <c:v>38906</c:v>
                </c:pt>
                <c:pt idx="862">
                  <c:v>38913</c:v>
                </c:pt>
                <c:pt idx="863">
                  <c:v>38920</c:v>
                </c:pt>
                <c:pt idx="864">
                  <c:v>38927</c:v>
                </c:pt>
                <c:pt idx="865">
                  <c:v>38934</c:v>
                </c:pt>
                <c:pt idx="866">
                  <c:v>38941</c:v>
                </c:pt>
                <c:pt idx="867">
                  <c:v>38948</c:v>
                </c:pt>
                <c:pt idx="868">
                  <c:v>38955</c:v>
                </c:pt>
                <c:pt idx="869">
                  <c:v>38962</c:v>
                </c:pt>
                <c:pt idx="870">
                  <c:v>38969</c:v>
                </c:pt>
                <c:pt idx="871">
                  <c:v>38976</c:v>
                </c:pt>
                <c:pt idx="872">
                  <c:v>38983</c:v>
                </c:pt>
                <c:pt idx="873">
                  <c:v>38990</c:v>
                </c:pt>
                <c:pt idx="874">
                  <c:v>38997</c:v>
                </c:pt>
                <c:pt idx="875">
                  <c:v>39004</c:v>
                </c:pt>
                <c:pt idx="876">
                  <c:v>39011</c:v>
                </c:pt>
                <c:pt idx="877">
                  <c:v>39018</c:v>
                </c:pt>
                <c:pt idx="878">
                  <c:v>39025</c:v>
                </c:pt>
                <c:pt idx="879">
                  <c:v>39032</c:v>
                </c:pt>
                <c:pt idx="880">
                  <c:v>39039</c:v>
                </c:pt>
                <c:pt idx="881">
                  <c:v>39046</c:v>
                </c:pt>
                <c:pt idx="882">
                  <c:v>39053</c:v>
                </c:pt>
                <c:pt idx="883">
                  <c:v>39060</c:v>
                </c:pt>
                <c:pt idx="884">
                  <c:v>39067</c:v>
                </c:pt>
                <c:pt idx="885">
                  <c:v>39074</c:v>
                </c:pt>
                <c:pt idx="886">
                  <c:v>39081</c:v>
                </c:pt>
                <c:pt idx="887">
                  <c:v>39088</c:v>
                </c:pt>
                <c:pt idx="888">
                  <c:v>39095</c:v>
                </c:pt>
                <c:pt idx="889">
                  <c:v>39102</c:v>
                </c:pt>
                <c:pt idx="890">
                  <c:v>39109</c:v>
                </c:pt>
                <c:pt idx="891">
                  <c:v>39116</c:v>
                </c:pt>
                <c:pt idx="892">
                  <c:v>39123</c:v>
                </c:pt>
                <c:pt idx="893">
                  <c:v>39130</c:v>
                </c:pt>
                <c:pt idx="894">
                  <c:v>39137</c:v>
                </c:pt>
                <c:pt idx="895">
                  <c:v>39144</c:v>
                </c:pt>
                <c:pt idx="896">
                  <c:v>39151</c:v>
                </c:pt>
                <c:pt idx="897">
                  <c:v>39158</c:v>
                </c:pt>
                <c:pt idx="898">
                  <c:v>39165</c:v>
                </c:pt>
                <c:pt idx="899">
                  <c:v>39172</c:v>
                </c:pt>
                <c:pt idx="900">
                  <c:v>39179</c:v>
                </c:pt>
                <c:pt idx="901">
                  <c:v>39186</c:v>
                </c:pt>
                <c:pt idx="902">
                  <c:v>39193</c:v>
                </c:pt>
                <c:pt idx="903">
                  <c:v>39200</c:v>
                </c:pt>
                <c:pt idx="904">
                  <c:v>39207</c:v>
                </c:pt>
                <c:pt idx="905">
                  <c:v>39214</c:v>
                </c:pt>
                <c:pt idx="906">
                  <c:v>39221</c:v>
                </c:pt>
                <c:pt idx="907">
                  <c:v>39228</c:v>
                </c:pt>
                <c:pt idx="908">
                  <c:v>39235</c:v>
                </c:pt>
                <c:pt idx="909">
                  <c:v>39242</c:v>
                </c:pt>
                <c:pt idx="910">
                  <c:v>39249</c:v>
                </c:pt>
                <c:pt idx="911">
                  <c:v>39256</c:v>
                </c:pt>
                <c:pt idx="912">
                  <c:v>39263</c:v>
                </c:pt>
                <c:pt idx="913">
                  <c:v>39270</c:v>
                </c:pt>
                <c:pt idx="914">
                  <c:v>39277</c:v>
                </c:pt>
                <c:pt idx="915">
                  <c:v>39284</c:v>
                </c:pt>
                <c:pt idx="916">
                  <c:v>39291</c:v>
                </c:pt>
                <c:pt idx="917">
                  <c:v>39298</c:v>
                </c:pt>
                <c:pt idx="918">
                  <c:v>39305</c:v>
                </c:pt>
                <c:pt idx="919">
                  <c:v>39312</c:v>
                </c:pt>
                <c:pt idx="920">
                  <c:v>39319</c:v>
                </c:pt>
                <c:pt idx="921">
                  <c:v>39326</c:v>
                </c:pt>
                <c:pt idx="922">
                  <c:v>39333</c:v>
                </c:pt>
                <c:pt idx="923">
                  <c:v>39340</c:v>
                </c:pt>
                <c:pt idx="924">
                  <c:v>39347</c:v>
                </c:pt>
                <c:pt idx="925">
                  <c:v>39354</c:v>
                </c:pt>
                <c:pt idx="926">
                  <c:v>39361</c:v>
                </c:pt>
                <c:pt idx="927">
                  <c:v>39368</c:v>
                </c:pt>
                <c:pt idx="928">
                  <c:v>39375</c:v>
                </c:pt>
                <c:pt idx="929">
                  <c:v>39382</c:v>
                </c:pt>
                <c:pt idx="930">
                  <c:v>39389</c:v>
                </c:pt>
                <c:pt idx="931">
                  <c:v>39396</c:v>
                </c:pt>
                <c:pt idx="932">
                  <c:v>39403</c:v>
                </c:pt>
                <c:pt idx="933">
                  <c:v>39410</c:v>
                </c:pt>
                <c:pt idx="934">
                  <c:v>39417</c:v>
                </c:pt>
                <c:pt idx="935">
                  <c:v>39424</c:v>
                </c:pt>
                <c:pt idx="936">
                  <c:v>39431</c:v>
                </c:pt>
                <c:pt idx="937">
                  <c:v>39438</c:v>
                </c:pt>
                <c:pt idx="938">
                  <c:v>39445</c:v>
                </c:pt>
                <c:pt idx="939">
                  <c:v>39452</c:v>
                </c:pt>
                <c:pt idx="940">
                  <c:v>39459</c:v>
                </c:pt>
                <c:pt idx="941">
                  <c:v>39466</c:v>
                </c:pt>
                <c:pt idx="942">
                  <c:v>39473</c:v>
                </c:pt>
                <c:pt idx="943">
                  <c:v>39480</c:v>
                </c:pt>
                <c:pt idx="944">
                  <c:v>39487</c:v>
                </c:pt>
                <c:pt idx="945">
                  <c:v>39494</c:v>
                </c:pt>
                <c:pt idx="946">
                  <c:v>39501</c:v>
                </c:pt>
                <c:pt idx="947">
                  <c:v>39508</c:v>
                </c:pt>
                <c:pt idx="948">
                  <c:v>39515</c:v>
                </c:pt>
                <c:pt idx="949">
                  <c:v>39522</c:v>
                </c:pt>
                <c:pt idx="950">
                  <c:v>39529</c:v>
                </c:pt>
                <c:pt idx="951">
                  <c:v>39536</c:v>
                </c:pt>
                <c:pt idx="952">
                  <c:v>39543</c:v>
                </c:pt>
                <c:pt idx="953">
                  <c:v>39550</c:v>
                </c:pt>
                <c:pt idx="954">
                  <c:v>39557</c:v>
                </c:pt>
                <c:pt idx="955">
                  <c:v>39564</c:v>
                </c:pt>
                <c:pt idx="956">
                  <c:v>39571</c:v>
                </c:pt>
                <c:pt idx="957">
                  <c:v>39578</c:v>
                </c:pt>
                <c:pt idx="958">
                  <c:v>39585</c:v>
                </c:pt>
                <c:pt idx="959">
                  <c:v>39592</c:v>
                </c:pt>
                <c:pt idx="960">
                  <c:v>39599</c:v>
                </c:pt>
                <c:pt idx="961">
                  <c:v>39606</c:v>
                </c:pt>
                <c:pt idx="962">
                  <c:v>39613</c:v>
                </c:pt>
                <c:pt idx="963">
                  <c:v>39620</c:v>
                </c:pt>
                <c:pt idx="964">
                  <c:v>39627</c:v>
                </c:pt>
                <c:pt idx="965">
                  <c:v>39634</c:v>
                </c:pt>
                <c:pt idx="966">
                  <c:v>39641</c:v>
                </c:pt>
                <c:pt idx="967">
                  <c:v>39648</c:v>
                </c:pt>
                <c:pt idx="968">
                  <c:v>39655</c:v>
                </c:pt>
                <c:pt idx="969">
                  <c:v>39662</c:v>
                </c:pt>
                <c:pt idx="970">
                  <c:v>39669</c:v>
                </c:pt>
                <c:pt idx="971">
                  <c:v>39676</c:v>
                </c:pt>
                <c:pt idx="972">
                  <c:v>39683</c:v>
                </c:pt>
                <c:pt idx="973">
                  <c:v>39690</c:v>
                </c:pt>
                <c:pt idx="974">
                  <c:v>39697</c:v>
                </c:pt>
                <c:pt idx="975">
                  <c:v>39704</c:v>
                </c:pt>
                <c:pt idx="976">
                  <c:v>39711</c:v>
                </c:pt>
                <c:pt idx="977">
                  <c:v>39718</c:v>
                </c:pt>
                <c:pt idx="978">
                  <c:v>39725</c:v>
                </c:pt>
                <c:pt idx="979">
                  <c:v>39732</c:v>
                </c:pt>
                <c:pt idx="980">
                  <c:v>39739</c:v>
                </c:pt>
                <c:pt idx="981">
                  <c:v>39746</c:v>
                </c:pt>
                <c:pt idx="982">
                  <c:v>39753</c:v>
                </c:pt>
                <c:pt idx="983">
                  <c:v>39760</c:v>
                </c:pt>
                <c:pt idx="984">
                  <c:v>39767</c:v>
                </c:pt>
                <c:pt idx="985">
                  <c:v>39774</c:v>
                </c:pt>
                <c:pt idx="986">
                  <c:v>39781</c:v>
                </c:pt>
                <c:pt idx="987">
                  <c:v>39788</c:v>
                </c:pt>
                <c:pt idx="988">
                  <c:v>39795</c:v>
                </c:pt>
                <c:pt idx="989">
                  <c:v>39802</c:v>
                </c:pt>
                <c:pt idx="990">
                  <c:v>39809</c:v>
                </c:pt>
                <c:pt idx="991">
                  <c:v>39816</c:v>
                </c:pt>
                <c:pt idx="992">
                  <c:v>39823</c:v>
                </c:pt>
                <c:pt idx="993">
                  <c:v>39830</c:v>
                </c:pt>
                <c:pt idx="994">
                  <c:v>39837</c:v>
                </c:pt>
                <c:pt idx="995">
                  <c:v>39844</c:v>
                </c:pt>
                <c:pt idx="996">
                  <c:v>39851</c:v>
                </c:pt>
                <c:pt idx="997">
                  <c:v>39858</c:v>
                </c:pt>
              </c:numCache>
            </c:numRef>
          </c:cat>
          <c:val>
            <c:numRef>
              <c:f>unempins!$E$2:$E$999</c:f>
              <c:numCache>
                <c:formatCode>#,##0</c:formatCode>
                <c:ptCount val="998"/>
                <c:pt idx="0">
                  <c:v>73417</c:v>
                </c:pt>
                <c:pt idx="1">
                  <c:v>74132</c:v>
                </c:pt>
                <c:pt idx="2">
                  <c:v>72137</c:v>
                </c:pt>
                <c:pt idx="3">
                  <c:v>72707</c:v>
                </c:pt>
                <c:pt idx="4">
                  <c:v>72457</c:v>
                </c:pt>
                <c:pt idx="5">
                  <c:v>71989</c:v>
                </c:pt>
                <c:pt idx="6">
                  <c:v>69877</c:v>
                </c:pt>
                <c:pt idx="7">
                  <c:v>69951</c:v>
                </c:pt>
                <c:pt idx="8">
                  <c:v>69540</c:v>
                </c:pt>
                <c:pt idx="9">
                  <c:v>67942</c:v>
                </c:pt>
                <c:pt idx="10">
                  <c:v>67159</c:v>
                </c:pt>
                <c:pt idx="11">
                  <c:v>62759</c:v>
                </c:pt>
                <c:pt idx="12">
                  <c:v>58711</c:v>
                </c:pt>
                <c:pt idx="13">
                  <c:v>55726</c:v>
                </c:pt>
                <c:pt idx="14">
                  <c:v>54035</c:v>
                </c:pt>
                <c:pt idx="15">
                  <c:v>49557</c:v>
                </c:pt>
                <c:pt idx="16">
                  <c:v>44843</c:v>
                </c:pt>
                <c:pt idx="17">
                  <c:v>42539</c:v>
                </c:pt>
                <c:pt idx="18">
                  <c:v>39233</c:v>
                </c:pt>
                <c:pt idx="19">
                  <c:v>38562</c:v>
                </c:pt>
                <c:pt idx="20">
                  <c:v>36768</c:v>
                </c:pt>
                <c:pt idx="21">
                  <c:v>38925</c:v>
                </c:pt>
                <c:pt idx="22">
                  <c:v>37916</c:v>
                </c:pt>
                <c:pt idx="23">
                  <c:v>37912</c:v>
                </c:pt>
                <c:pt idx="24">
                  <c:v>38692</c:v>
                </c:pt>
                <c:pt idx="25">
                  <c:v>37257</c:v>
                </c:pt>
                <c:pt idx="26">
                  <c:v>46728</c:v>
                </c:pt>
                <c:pt idx="27">
                  <c:v>43469</c:v>
                </c:pt>
                <c:pt idx="28">
                  <c:v>42604</c:v>
                </c:pt>
                <c:pt idx="29">
                  <c:v>39650</c:v>
                </c:pt>
                <c:pt idx="30">
                  <c:v>38616</c:v>
                </c:pt>
                <c:pt idx="31">
                  <c:v>37349</c:v>
                </c:pt>
                <c:pt idx="32">
                  <c:v>37586</c:v>
                </c:pt>
                <c:pt idx="33">
                  <c:v>36024</c:v>
                </c:pt>
                <c:pt idx="34">
                  <c:v>32282</c:v>
                </c:pt>
                <c:pt idx="35">
                  <c:v>36397</c:v>
                </c:pt>
                <c:pt idx="36">
                  <c:v>32869</c:v>
                </c:pt>
                <c:pt idx="37">
                  <c:v>31581</c:v>
                </c:pt>
                <c:pt idx="38">
                  <c:v>31455</c:v>
                </c:pt>
                <c:pt idx="39">
                  <c:v>31001</c:v>
                </c:pt>
                <c:pt idx="40">
                  <c:v>33359</c:v>
                </c:pt>
                <c:pt idx="41">
                  <c:v>34976</c:v>
                </c:pt>
                <c:pt idx="42">
                  <c:v>36177</c:v>
                </c:pt>
                <c:pt idx="43">
                  <c:v>38018</c:v>
                </c:pt>
                <c:pt idx="44">
                  <c:v>40764</c:v>
                </c:pt>
                <c:pt idx="45">
                  <c:v>43049</c:v>
                </c:pt>
                <c:pt idx="46">
                  <c:v>61305</c:v>
                </c:pt>
                <c:pt idx="47">
                  <c:v>52797</c:v>
                </c:pt>
                <c:pt idx="48">
                  <c:v>58440</c:v>
                </c:pt>
                <c:pt idx="49">
                  <c:v>60123</c:v>
                </c:pt>
                <c:pt idx="50">
                  <c:v>61549</c:v>
                </c:pt>
                <c:pt idx="51">
                  <c:v>86603</c:v>
                </c:pt>
                <c:pt idx="52">
                  <c:v>91926</c:v>
                </c:pt>
                <c:pt idx="53">
                  <c:v>90383</c:v>
                </c:pt>
                <c:pt idx="54">
                  <c:v>84933</c:v>
                </c:pt>
                <c:pt idx="55">
                  <c:v>91687</c:v>
                </c:pt>
                <c:pt idx="56">
                  <c:v>91200</c:v>
                </c:pt>
                <c:pt idx="57">
                  <c:v>90874</c:v>
                </c:pt>
                <c:pt idx="58">
                  <c:v>92403</c:v>
                </c:pt>
                <c:pt idx="59">
                  <c:v>92617</c:v>
                </c:pt>
                <c:pt idx="60">
                  <c:v>91785</c:v>
                </c:pt>
                <c:pt idx="61">
                  <c:v>90870</c:v>
                </c:pt>
                <c:pt idx="62">
                  <c:v>89603</c:v>
                </c:pt>
                <c:pt idx="63">
                  <c:v>86405</c:v>
                </c:pt>
                <c:pt idx="64">
                  <c:v>85346</c:v>
                </c:pt>
                <c:pt idx="65">
                  <c:v>80348</c:v>
                </c:pt>
                <c:pt idx="66">
                  <c:v>76743</c:v>
                </c:pt>
                <c:pt idx="67">
                  <c:v>72079</c:v>
                </c:pt>
                <c:pt idx="68">
                  <c:v>67487</c:v>
                </c:pt>
                <c:pt idx="69">
                  <c:v>64200</c:v>
                </c:pt>
                <c:pt idx="70">
                  <c:v>61499</c:v>
                </c:pt>
                <c:pt idx="71">
                  <c:v>58708</c:v>
                </c:pt>
                <c:pt idx="72">
                  <c:v>54970</c:v>
                </c:pt>
                <c:pt idx="73">
                  <c:v>57924</c:v>
                </c:pt>
                <c:pt idx="74">
                  <c:v>55985</c:v>
                </c:pt>
                <c:pt idx="75">
                  <c:v>54553</c:v>
                </c:pt>
                <c:pt idx="76">
                  <c:v>54222</c:v>
                </c:pt>
                <c:pt idx="77">
                  <c:v>52037</c:v>
                </c:pt>
                <c:pt idx="78">
                  <c:v>60976</c:v>
                </c:pt>
                <c:pt idx="79">
                  <c:v>55737</c:v>
                </c:pt>
                <c:pt idx="80">
                  <c:v>54506</c:v>
                </c:pt>
                <c:pt idx="81">
                  <c:v>53910</c:v>
                </c:pt>
                <c:pt idx="82">
                  <c:v>52745</c:v>
                </c:pt>
                <c:pt idx="83">
                  <c:v>51285</c:v>
                </c:pt>
                <c:pt idx="84">
                  <c:v>50136</c:v>
                </c:pt>
                <c:pt idx="85">
                  <c:v>48185</c:v>
                </c:pt>
                <c:pt idx="86">
                  <c:v>43345</c:v>
                </c:pt>
                <c:pt idx="87">
                  <c:v>43962</c:v>
                </c:pt>
                <c:pt idx="88">
                  <c:v>41529</c:v>
                </c:pt>
                <c:pt idx="89">
                  <c:v>40900</c:v>
                </c:pt>
                <c:pt idx="90">
                  <c:v>39852</c:v>
                </c:pt>
                <c:pt idx="91">
                  <c:v>40945</c:v>
                </c:pt>
                <c:pt idx="92">
                  <c:v>41492</c:v>
                </c:pt>
                <c:pt idx="93">
                  <c:v>42367</c:v>
                </c:pt>
                <c:pt idx="94">
                  <c:v>42207</c:v>
                </c:pt>
                <c:pt idx="95">
                  <c:v>48182</c:v>
                </c:pt>
                <c:pt idx="96">
                  <c:v>52886</c:v>
                </c:pt>
                <c:pt idx="97">
                  <c:v>55849</c:v>
                </c:pt>
                <c:pt idx="98">
                  <c:v>55109</c:v>
                </c:pt>
                <c:pt idx="99">
                  <c:v>73490</c:v>
                </c:pt>
                <c:pt idx="100">
                  <c:v>68890</c:v>
                </c:pt>
                <c:pt idx="101">
                  <c:v>71852</c:v>
                </c:pt>
                <c:pt idx="102">
                  <c:v>68655</c:v>
                </c:pt>
                <c:pt idx="103">
                  <c:v>86951</c:v>
                </c:pt>
                <c:pt idx="104">
                  <c:v>109896</c:v>
                </c:pt>
                <c:pt idx="105">
                  <c:v>97564</c:v>
                </c:pt>
                <c:pt idx="106">
                  <c:v>100735</c:v>
                </c:pt>
                <c:pt idx="107">
                  <c:v>92745</c:v>
                </c:pt>
                <c:pt idx="108">
                  <c:v>94359</c:v>
                </c:pt>
                <c:pt idx="109">
                  <c:v>91915</c:v>
                </c:pt>
                <c:pt idx="110">
                  <c:v>90118</c:v>
                </c:pt>
                <c:pt idx="111">
                  <c:v>90943</c:v>
                </c:pt>
                <c:pt idx="112">
                  <c:v>90347</c:v>
                </c:pt>
                <c:pt idx="113">
                  <c:v>88653</c:v>
                </c:pt>
                <c:pt idx="114">
                  <c:v>87352</c:v>
                </c:pt>
                <c:pt idx="115">
                  <c:v>83750</c:v>
                </c:pt>
                <c:pt idx="116">
                  <c:v>80028</c:v>
                </c:pt>
                <c:pt idx="117">
                  <c:v>74551</c:v>
                </c:pt>
                <c:pt idx="118">
                  <c:v>70320</c:v>
                </c:pt>
                <c:pt idx="119">
                  <c:v>69071</c:v>
                </c:pt>
                <c:pt idx="120">
                  <c:v>67589</c:v>
                </c:pt>
                <c:pt idx="121">
                  <c:v>59413</c:v>
                </c:pt>
                <c:pt idx="122">
                  <c:v>54598</c:v>
                </c:pt>
                <c:pt idx="123">
                  <c:v>51449</c:v>
                </c:pt>
                <c:pt idx="124">
                  <c:v>48157</c:v>
                </c:pt>
                <c:pt idx="125">
                  <c:v>51219</c:v>
                </c:pt>
                <c:pt idx="126">
                  <c:v>50455</c:v>
                </c:pt>
                <c:pt idx="127">
                  <c:v>49697</c:v>
                </c:pt>
                <c:pt idx="128">
                  <c:v>51300</c:v>
                </c:pt>
                <c:pt idx="129">
                  <c:v>49308</c:v>
                </c:pt>
                <c:pt idx="130">
                  <c:v>51521</c:v>
                </c:pt>
                <c:pt idx="131">
                  <c:v>51590</c:v>
                </c:pt>
                <c:pt idx="132">
                  <c:v>52085</c:v>
                </c:pt>
                <c:pt idx="133">
                  <c:v>56792</c:v>
                </c:pt>
                <c:pt idx="134">
                  <c:v>54459</c:v>
                </c:pt>
                <c:pt idx="135">
                  <c:v>47846</c:v>
                </c:pt>
                <c:pt idx="136">
                  <c:v>46043</c:v>
                </c:pt>
                <c:pt idx="137">
                  <c:v>44961</c:v>
                </c:pt>
                <c:pt idx="138">
                  <c:v>43261</c:v>
                </c:pt>
                <c:pt idx="139">
                  <c:v>38667</c:v>
                </c:pt>
                <c:pt idx="140">
                  <c:v>40086</c:v>
                </c:pt>
                <c:pt idx="141">
                  <c:v>39512</c:v>
                </c:pt>
                <c:pt idx="142">
                  <c:v>36735</c:v>
                </c:pt>
                <c:pt idx="143">
                  <c:v>36365</c:v>
                </c:pt>
                <c:pt idx="144">
                  <c:v>35103</c:v>
                </c:pt>
                <c:pt idx="145">
                  <c:v>37496</c:v>
                </c:pt>
                <c:pt idx="146">
                  <c:v>37987</c:v>
                </c:pt>
                <c:pt idx="147">
                  <c:v>38164</c:v>
                </c:pt>
                <c:pt idx="148">
                  <c:v>41661</c:v>
                </c:pt>
                <c:pt idx="149">
                  <c:v>45784</c:v>
                </c:pt>
                <c:pt idx="150">
                  <c:v>46180</c:v>
                </c:pt>
                <c:pt idx="151">
                  <c:v>60646</c:v>
                </c:pt>
                <c:pt idx="152">
                  <c:v>55527</c:v>
                </c:pt>
                <c:pt idx="153">
                  <c:v>57712</c:v>
                </c:pt>
                <c:pt idx="154">
                  <c:v>53488</c:v>
                </c:pt>
                <c:pt idx="155">
                  <c:v>64778</c:v>
                </c:pt>
                <c:pt idx="156">
                  <c:v>94727</c:v>
                </c:pt>
                <c:pt idx="157">
                  <c:v>78725</c:v>
                </c:pt>
                <c:pt idx="158">
                  <c:v>75336</c:v>
                </c:pt>
                <c:pt idx="159">
                  <c:v>79224</c:v>
                </c:pt>
                <c:pt idx="160">
                  <c:v>77907</c:v>
                </c:pt>
                <c:pt idx="161">
                  <c:v>76509</c:v>
                </c:pt>
                <c:pt idx="162">
                  <c:v>74950</c:v>
                </c:pt>
                <c:pt idx="163">
                  <c:v>77071</c:v>
                </c:pt>
                <c:pt idx="164">
                  <c:v>77162</c:v>
                </c:pt>
                <c:pt idx="165">
                  <c:v>74857</c:v>
                </c:pt>
                <c:pt idx="166">
                  <c:v>73268</c:v>
                </c:pt>
                <c:pt idx="167">
                  <c:v>70778</c:v>
                </c:pt>
                <c:pt idx="168">
                  <c:v>71224</c:v>
                </c:pt>
                <c:pt idx="169">
                  <c:v>68689</c:v>
                </c:pt>
                <c:pt idx="170">
                  <c:v>65500</c:v>
                </c:pt>
                <c:pt idx="171">
                  <c:v>65828</c:v>
                </c:pt>
                <c:pt idx="172">
                  <c:v>60919</c:v>
                </c:pt>
                <c:pt idx="173">
                  <c:v>54723</c:v>
                </c:pt>
                <c:pt idx="174">
                  <c:v>50917</c:v>
                </c:pt>
                <c:pt idx="175">
                  <c:v>47451</c:v>
                </c:pt>
                <c:pt idx="176">
                  <c:v>45740</c:v>
                </c:pt>
                <c:pt idx="177">
                  <c:v>44108</c:v>
                </c:pt>
                <c:pt idx="178">
                  <c:v>45388</c:v>
                </c:pt>
                <c:pt idx="179">
                  <c:v>44906</c:v>
                </c:pt>
                <c:pt idx="180">
                  <c:v>46764</c:v>
                </c:pt>
                <c:pt idx="181">
                  <c:v>45978</c:v>
                </c:pt>
                <c:pt idx="182">
                  <c:v>45287</c:v>
                </c:pt>
                <c:pt idx="183">
                  <c:v>50678</c:v>
                </c:pt>
                <c:pt idx="184">
                  <c:v>47834</c:v>
                </c:pt>
                <c:pt idx="185">
                  <c:v>48892</c:v>
                </c:pt>
                <c:pt idx="186">
                  <c:v>47006</c:v>
                </c:pt>
                <c:pt idx="187">
                  <c:v>42453</c:v>
                </c:pt>
                <c:pt idx="188">
                  <c:v>42146</c:v>
                </c:pt>
                <c:pt idx="189">
                  <c:v>42265</c:v>
                </c:pt>
                <c:pt idx="190">
                  <c:v>39089</c:v>
                </c:pt>
                <c:pt idx="191">
                  <c:v>35066</c:v>
                </c:pt>
                <c:pt idx="192">
                  <c:v>35361</c:v>
                </c:pt>
                <c:pt idx="193">
                  <c:v>34163</c:v>
                </c:pt>
                <c:pt idx="194">
                  <c:v>33407</c:v>
                </c:pt>
                <c:pt idx="195">
                  <c:v>32506</c:v>
                </c:pt>
                <c:pt idx="196">
                  <c:v>33075</c:v>
                </c:pt>
                <c:pt idx="197">
                  <c:v>34510</c:v>
                </c:pt>
                <c:pt idx="198">
                  <c:v>34704</c:v>
                </c:pt>
                <c:pt idx="199">
                  <c:v>36053</c:v>
                </c:pt>
                <c:pt idx="200">
                  <c:v>38358</c:v>
                </c:pt>
                <c:pt idx="201">
                  <c:v>42363</c:v>
                </c:pt>
                <c:pt idx="202">
                  <c:v>42122</c:v>
                </c:pt>
                <c:pt idx="203">
                  <c:v>54546</c:v>
                </c:pt>
                <c:pt idx="204">
                  <c:v>51953</c:v>
                </c:pt>
                <c:pt idx="205">
                  <c:v>54049</c:v>
                </c:pt>
                <c:pt idx="206">
                  <c:v>54516</c:v>
                </c:pt>
                <c:pt idx="207">
                  <c:v>59618</c:v>
                </c:pt>
                <c:pt idx="208">
                  <c:v>82490</c:v>
                </c:pt>
                <c:pt idx="209">
                  <c:v>78105</c:v>
                </c:pt>
                <c:pt idx="210">
                  <c:v>72963</c:v>
                </c:pt>
                <c:pt idx="211">
                  <c:v>85747</c:v>
                </c:pt>
                <c:pt idx="212">
                  <c:v>78232</c:v>
                </c:pt>
                <c:pt idx="213">
                  <c:v>82452</c:v>
                </c:pt>
                <c:pt idx="214">
                  <c:v>82486</c:v>
                </c:pt>
                <c:pt idx="215">
                  <c:v>76560</c:v>
                </c:pt>
                <c:pt idx="216">
                  <c:v>78673</c:v>
                </c:pt>
                <c:pt idx="217">
                  <c:v>74931</c:v>
                </c:pt>
                <c:pt idx="218">
                  <c:v>72565</c:v>
                </c:pt>
                <c:pt idx="219">
                  <c:v>69807</c:v>
                </c:pt>
                <c:pt idx="220">
                  <c:v>67229</c:v>
                </c:pt>
                <c:pt idx="221">
                  <c:v>63726</c:v>
                </c:pt>
                <c:pt idx="222">
                  <c:v>62030</c:v>
                </c:pt>
                <c:pt idx="223">
                  <c:v>56253</c:v>
                </c:pt>
                <c:pt idx="224">
                  <c:v>50762</c:v>
                </c:pt>
                <c:pt idx="225">
                  <c:v>48967</c:v>
                </c:pt>
                <c:pt idx="226">
                  <c:v>45191</c:v>
                </c:pt>
                <c:pt idx="227">
                  <c:v>41948</c:v>
                </c:pt>
                <c:pt idx="228">
                  <c:v>40987</c:v>
                </c:pt>
                <c:pt idx="229">
                  <c:v>39378</c:v>
                </c:pt>
                <c:pt idx="230">
                  <c:v>40006</c:v>
                </c:pt>
                <c:pt idx="231">
                  <c:v>39533</c:v>
                </c:pt>
                <c:pt idx="232">
                  <c:v>40636</c:v>
                </c:pt>
                <c:pt idx="233">
                  <c:v>39596</c:v>
                </c:pt>
                <c:pt idx="234">
                  <c:v>38845</c:v>
                </c:pt>
                <c:pt idx="235">
                  <c:v>45231</c:v>
                </c:pt>
                <c:pt idx="236">
                  <c:v>42509</c:v>
                </c:pt>
                <c:pt idx="237">
                  <c:v>41474</c:v>
                </c:pt>
                <c:pt idx="238">
                  <c:v>40170</c:v>
                </c:pt>
                <c:pt idx="239">
                  <c:v>39465</c:v>
                </c:pt>
                <c:pt idx="240">
                  <c:v>38105</c:v>
                </c:pt>
                <c:pt idx="241">
                  <c:v>36308</c:v>
                </c:pt>
                <c:pt idx="242">
                  <c:v>33803</c:v>
                </c:pt>
                <c:pt idx="243">
                  <c:v>31248</c:v>
                </c:pt>
                <c:pt idx="244">
                  <c:v>29872</c:v>
                </c:pt>
                <c:pt idx="245">
                  <c:v>28495</c:v>
                </c:pt>
                <c:pt idx="246">
                  <c:v>27933</c:v>
                </c:pt>
                <c:pt idx="247">
                  <c:v>28902</c:v>
                </c:pt>
                <c:pt idx="248">
                  <c:v>28539</c:v>
                </c:pt>
                <c:pt idx="249">
                  <c:v>30134</c:v>
                </c:pt>
                <c:pt idx="250">
                  <c:v>30366</c:v>
                </c:pt>
                <c:pt idx="251">
                  <c:v>32725</c:v>
                </c:pt>
                <c:pt idx="252">
                  <c:v>32578</c:v>
                </c:pt>
                <c:pt idx="253">
                  <c:v>34388</c:v>
                </c:pt>
                <c:pt idx="254">
                  <c:v>35059</c:v>
                </c:pt>
                <c:pt idx="255">
                  <c:v>50788</c:v>
                </c:pt>
                <c:pt idx="256">
                  <c:v>45327</c:v>
                </c:pt>
                <c:pt idx="257">
                  <c:v>48341</c:v>
                </c:pt>
                <c:pt idx="258">
                  <c:v>51540</c:v>
                </c:pt>
                <c:pt idx="259">
                  <c:v>56671</c:v>
                </c:pt>
                <c:pt idx="260">
                  <c:v>77535</c:v>
                </c:pt>
                <c:pt idx="261">
                  <c:v>73088</c:v>
                </c:pt>
                <c:pt idx="262">
                  <c:v>70230</c:v>
                </c:pt>
                <c:pt idx="263">
                  <c:v>70779</c:v>
                </c:pt>
                <c:pt idx="264">
                  <c:v>71548</c:v>
                </c:pt>
                <c:pt idx="265">
                  <c:v>71554</c:v>
                </c:pt>
                <c:pt idx="266">
                  <c:v>74033</c:v>
                </c:pt>
                <c:pt idx="267">
                  <c:v>73824</c:v>
                </c:pt>
                <c:pt idx="268">
                  <c:v>72013</c:v>
                </c:pt>
                <c:pt idx="269">
                  <c:v>71996</c:v>
                </c:pt>
                <c:pt idx="270">
                  <c:v>70199</c:v>
                </c:pt>
                <c:pt idx="271">
                  <c:v>68801</c:v>
                </c:pt>
                <c:pt idx="272">
                  <c:v>66174</c:v>
                </c:pt>
                <c:pt idx="273">
                  <c:v>63136</c:v>
                </c:pt>
                <c:pt idx="274">
                  <c:v>59359</c:v>
                </c:pt>
                <c:pt idx="275">
                  <c:v>57592</c:v>
                </c:pt>
                <c:pt idx="276">
                  <c:v>54836</c:v>
                </c:pt>
                <c:pt idx="277">
                  <c:v>49363</c:v>
                </c:pt>
                <c:pt idx="278">
                  <c:v>44432</c:v>
                </c:pt>
                <c:pt idx="279">
                  <c:v>44690</c:v>
                </c:pt>
                <c:pt idx="280">
                  <c:v>42662</c:v>
                </c:pt>
                <c:pt idx="281">
                  <c:v>41547</c:v>
                </c:pt>
                <c:pt idx="282">
                  <c:v>43021</c:v>
                </c:pt>
                <c:pt idx="283">
                  <c:v>41974</c:v>
                </c:pt>
                <c:pt idx="284">
                  <c:v>43444</c:v>
                </c:pt>
                <c:pt idx="285">
                  <c:v>43578</c:v>
                </c:pt>
                <c:pt idx="286">
                  <c:v>43872</c:v>
                </c:pt>
                <c:pt idx="287">
                  <c:v>52517</c:v>
                </c:pt>
                <c:pt idx="288">
                  <c:v>46534</c:v>
                </c:pt>
                <c:pt idx="289">
                  <c:v>45187</c:v>
                </c:pt>
                <c:pt idx="290">
                  <c:v>43228</c:v>
                </c:pt>
                <c:pt idx="291">
                  <c:v>42763</c:v>
                </c:pt>
                <c:pt idx="292">
                  <c:v>41851</c:v>
                </c:pt>
                <c:pt idx="293">
                  <c:v>40836</c:v>
                </c:pt>
                <c:pt idx="294">
                  <c:v>39149</c:v>
                </c:pt>
                <c:pt idx="295">
                  <c:v>36448</c:v>
                </c:pt>
                <c:pt idx="296">
                  <c:v>34985</c:v>
                </c:pt>
                <c:pt idx="297">
                  <c:v>32929</c:v>
                </c:pt>
                <c:pt idx="298">
                  <c:v>32909</c:v>
                </c:pt>
                <c:pt idx="299">
                  <c:v>32096</c:v>
                </c:pt>
                <c:pt idx="300">
                  <c:v>33322</c:v>
                </c:pt>
                <c:pt idx="301">
                  <c:v>33895</c:v>
                </c:pt>
                <c:pt idx="302">
                  <c:v>35508</c:v>
                </c:pt>
                <c:pt idx="303">
                  <c:v>37302</c:v>
                </c:pt>
                <c:pt idx="304">
                  <c:v>38773</c:v>
                </c:pt>
                <c:pt idx="305">
                  <c:v>41181</c:v>
                </c:pt>
                <c:pt idx="306">
                  <c:v>43129</c:v>
                </c:pt>
                <c:pt idx="307">
                  <c:v>60805</c:v>
                </c:pt>
                <c:pt idx="308">
                  <c:v>56601</c:v>
                </c:pt>
                <c:pt idx="309">
                  <c:v>56984</c:v>
                </c:pt>
                <c:pt idx="310">
                  <c:v>61803</c:v>
                </c:pt>
                <c:pt idx="311">
                  <c:v>65371</c:v>
                </c:pt>
                <c:pt idx="312">
                  <c:v>89364</c:v>
                </c:pt>
                <c:pt idx="313">
                  <c:v>79719</c:v>
                </c:pt>
                <c:pt idx="314">
                  <c:v>77779</c:v>
                </c:pt>
                <c:pt idx="315">
                  <c:v>81560</c:v>
                </c:pt>
                <c:pt idx="316">
                  <c:v>84056</c:v>
                </c:pt>
                <c:pt idx="317">
                  <c:v>92540</c:v>
                </c:pt>
                <c:pt idx="318">
                  <c:v>85209</c:v>
                </c:pt>
                <c:pt idx="319">
                  <c:v>84046</c:v>
                </c:pt>
                <c:pt idx="320">
                  <c:v>82869</c:v>
                </c:pt>
                <c:pt idx="321">
                  <c:v>81815</c:v>
                </c:pt>
                <c:pt idx="322">
                  <c:v>80178</c:v>
                </c:pt>
                <c:pt idx="323">
                  <c:v>75709</c:v>
                </c:pt>
                <c:pt idx="324">
                  <c:v>79599</c:v>
                </c:pt>
                <c:pt idx="325">
                  <c:v>74446</c:v>
                </c:pt>
                <c:pt idx="326">
                  <c:v>68739</c:v>
                </c:pt>
                <c:pt idx="327">
                  <c:v>65900</c:v>
                </c:pt>
                <c:pt idx="328">
                  <c:v>60317</c:v>
                </c:pt>
                <c:pt idx="329">
                  <c:v>55798</c:v>
                </c:pt>
                <c:pt idx="330">
                  <c:v>52346</c:v>
                </c:pt>
                <c:pt idx="331">
                  <c:v>49772</c:v>
                </c:pt>
                <c:pt idx="332">
                  <c:v>47037</c:v>
                </c:pt>
                <c:pt idx="333">
                  <c:v>45854</c:v>
                </c:pt>
                <c:pt idx="334">
                  <c:v>45676</c:v>
                </c:pt>
                <c:pt idx="335">
                  <c:v>44765</c:v>
                </c:pt>
                <c:pt idx="336">
                  <c:v>45947</c:v>
                </c:pt>
                <c:pt idx="337">
                  <c:v>47496</c:v>
                </c:pt>
                <c:pt idx="338">
                  <c:v>45698</c:v>
                </c:pt>
                <c:pt idx="339">
                  <c:v>57529</c:v>
                </c:pt>
                <c:pt idx="340">
                  <c:v>50543</c:v>
                </c:pt>
                <c:pt idx="341">
                  <c:v>47640</c:v>
                </c:pt>
                <c:pt idx="342">
                  <c:v>45238</c:v>
                </c:pt>
                <c:pt idx="343">
                  <c:v>42940</c:v>
                </c:pt>
                <c:pt idx="344">
                  <c:v>42857</c:v>
                </c:pt>
                <c:pt idx="345">
                  <c:v>41726</c:v>
                </c:pt>
                <c:pt idx="346">
                  <c:v>39825</c:v>
                </c:pt>
                <c:pt idx="347">
                  <c:v>36881</c:v>
                </c:pt>
                <c:pt idx="348">
                  <c:v>35996</c:v>
                </c:pt>
                <c:pt idx="349">
                  <c:v>33643</c:v>
                </c:pt>
                <c:pt idx="350">
                  <c:v>32779</c:v>
                </c:pt>
                <c:pt idx="351">
                  <c:v>32698</c:v>
                </c:pt>
                <c:pt idx="352">
                  <c:v>32380</c:v>
                </c:pt>
                <c:pt idx="353">
                  <c:v>33251</c:v>
                </c:pt>
                <c:pt idx="354">
                  <c:v>34192</c:v>
                </c:pt>
                <c:pt idx="355">
                  <c:v>35897</c:v>
                </c:pt>
                <c:pt idx="356">
                  <c:v>38627</c:v>
                </c:pt>
                <c:pt idx="357">
                  <c:v>40071</c:v>
                </c:pt>
                <c:pt idx="358">
                  <c:v>41958</c:v>
                </c:pt>
                <c:pt idx="359">
                  <c:v>44339</c:v>
                </c:pt>
                <c:pt idx="360">
                  <c:v>63127</c:v>
                </c:pt>
                <c:pt idx="361">
                  <c:v>55138</c:v>
                </c:pt>
                <c:pt idx="362">
                  <c:v>56938</c:v>
                </c:pt>
                <c:pt idx="363">
                  <c:v>58984</c:v>
                </c:pt>
                <c:pt idx="364">
                  <c:v>89013</c:v>
                </c:pt>
                <c:pt idx="365">
                  <c:v>92154</c:v>
                </c:pt>
                <c:pt idx="366">
                  <c:v>77971</c:v>
                </c:pt>
                <c:pt idx="367">
                  <c:v>81281</c:v>
                </c:pt>
                <c:pt idx="368">
                  <c:v>78992</c:v>
                </c:pt>
                <c:pt idx="369">
                  <c:v>81059</c:v>
                </c:pt>
                <c:pt idx="370">
                  <c:v>79588</c:v>
                </c:pt>
                <c:pt idx="371">
                  <c:v>78915</c:v>
                </c:pt>
                <c:pt idx="372">
                  <c:v>79718</c:v>
                </c:pt>
                <c:pt idx="373">
                  <c:v>77812</c:v>
                </c:pt>
                <c:pt idx="374">
                  <c:v>74723</c:v>
                </c:pt>
                <c:pt idx="375">
                  <c:v>75102</c:v>
                </c:pt>
                <c:pt idx="376">
                  <c:v>72008</c:v>
                </c:pt>
                <c:pt idx="377">
                  <c:v>71748</c:v>
                </c:pt>
                <c:pt idx="378">
                  <c:v>67454</c:v>
                </c:pt>
                <c:pt idx="379">
                  <c:v>62097</c:v>
                </c:pt>
                <c:pt idx="380">
                  <c:v>55293</c:v>
                </c:pt>
                <c:pt idx="381">
                  <c:v>51509</c:v>
                </c:pt>
                <c:pt idx="382">
                  <c:v>48570</c:v>
                </c:pt>
                <c:pt idx="383">
                  <c:v>44437</c:v>
                </c:pt>
                <c:pt idx="384">
                  <c:v>42003</c:v>
                </c:pt>
                <c:pt idx="385">
                  <c:v>40946</c:v>
                </c:pt>
                <c:pt idx="386">
                  <c:v>41337</c:v>
                </c:pt>
                <c:pt idx="387">
                  <c:v>40168</c:v>
                </c:pt>
                <c:pt idx="388">
                  <c:v>41024</c:v>
                </c:pt>
                <c:pt idx="389">
                  <c:v>41912</c:v>
                </c:pt>
                <c:pt idx="390">
                  <c:v>41322</c:v>
                </c:pt>
                <c:pt idx="391">
                  <c:v>49283</c:v>
                </c:pt>
                <c:pt idx="392">
                  <c:v>44598</c:v>
                </c:pt>
                <c:pt idx="393">
                  <c:v>43778</c:v>
                </c:pt>
                <c:pt idx="394">
                  <c:v>41626</c:v>
                </c:pt>
                <c:pt idx="395">
                  <c:v>40782</c:v>
                </c:pt>
                <c:pt idx="396">
                  <c:v>40663</c:v>
                </c:pt>
                <c:pt idx="397">
                  <c:v>40426</c:v>
                </c:pt>
                <c:pt idx="398">
                  <c:v>39294</c:v>
                </c:pt>
                <c:pt idx="399">
                  <c:v>34989</c:v>
                </c:pt>
                <c:pt idx="400">
                  <c:v>33570</c:v>
                </c:pt>
                <c:pt idx="401">
                  <c:v>31259</c:v>
                </c:pt>
                <c:pt idx="402">
                  <c:v>30716</c:v>
                </c:pt>
                <c:pt idx="403">
                  <c:v>30602</c:v>
                </c:pt>
                <c:pt idx="404">
                  <c:v>29896</c:v>
                </c:pt>
                <c:pt idx="405">
                  <c:v>31039</c:v>
                </c:pt>
                <c:pt idx="406">
                  <c:v>32498</c:v>
                </c:pt>
                <c:pt idx="407">
                  <c:v>32945</c:v>
                </c:pt>
                <c:pt idx="408">
                  <c:v>34836</c:v>
                </c:pt>
                <c:pt idx="409">
                  <c:v>36934</c:v>
                </c:pt>
                <c:pt idx="410">
                  <c:v>39114</c:v>
                </c:pt>
                <c:pt idx="411">
                  <c:v>42286</c:v>
                </c:pt>
                <c:pt idx="412">
                  <c:v>57424</c:v>
                </c:pt>
                <c:pt idx="413">
                  <c:v>51487</c:v>
                </c:pt>
                <c:pt idx="414">
                  <c:v>53730</c:v>
                </c:pt>
                <c:pt idx="415">
                  <c:v>55458</c:v>
                </c:pt>
                <c:pt idx="416">
                  <c:v>79151</c:v>
                </c:pt>
                <c:pt idx="417">
                  <c:v>90537</c:v>
                </c:pt>
                <c:pt idx="418">
                  <c:v>74585</c:v>
                </c:pt>
                <c:pt idx="419">
                  <c:v>75137</c:v>
                </c:pt>
                <c:pt idx="420">
                  <c:v>74626</c:v>
                </c:pt>
                <c:pt idx="421">
                  <c:v>75300</c:v>
                </c:pt>
                <c:pt idx="422">
                  <c:v>74239</c:v>
                </c:pt>
                <c:pt idx="423">
                  <c:v>75053</c:v>
                </c:pt>
                <c:pt idx="424">
                  <c:v>74002</c:v>
                </c:pt>
                <c:pt idx="425">
                  <c:v>74115</c:v>
                </c:pt>
                <c:pt idx="426">
                  <c:v>71503</c:v>
                </c:pt>
                <c:pt idx="427">
                  <c:v>73689</c:v>
                </c:pt>
                <c:pt idx="428">
                  <c:v>71165</c:v>
                </c:pt>
                <c:pt idx="429">
                  <c:v>66797</c:v>
                </c:pt>
                <c:pt idx="430">
                  <c:v>62551</c:v>
                </c:pt>
                <c:pt idx="431">
                  <c:v>58299</c:v>
                </c:pt>
                <c:pt idx="432">
                  <c:v>55829</c:v>
                </c:pt>
                <c:pt idx="433">
                  <c:v>47171</c:v>
                </c:pt>
                <c:pt idx="434">
                  <c:v>43745</c:v>
                </c:pt>
                <c:pt idx="435">
                  <c:v>41417</c:v>
                </c:pt>
                <c:pt idx="436">
                  <c:v>39083</c:v>
                </c:pt>
                <c:pt idx="437">
                  <c:v>38947</c:v>
                </c:pt>
                <c:pt idx="438">
                  <c:v>39480</c:v>
                </c:pt>
                <c:pt idx="439">
                  <c:v>38731</c:v>
                </c:pt>
                <c:pt idx="440">
                  <c:v>40364</c:v>
                </c:pt>
                <c:pt idx="441">
                  <c:v>46565</c:v>
                </c:pt>
                <c:pt idx="442">
                  <c:v>47227</c:v>
                </c:pt>
                <c:pt idx="443">
                  <c:v>52037</c:v>
                </c:pt>
                <c:pt idx="444">
                  <c:v>50090</c:v>
                </c:pt>
                <c:pt idx="445">
                  <c:v>50212</c:v>
                </c:pt>
                <c:pt idx="446">
                  <c:v>48688</c:v>
                </c:pt>
                <c:pt idx="447">
                  <c:v>47014</c:v>
                </c:pt>
                <c:pt idx="448">
                  <c:v>42568</c:v>
                </c:pt>
                <c:pt idx="449">
                  <c:v>38194</c:v>
                </c:pt>
                <c:pt idx="450">
                  <c:v>37453</c:v>
                </c:pt>
                <c:pt idx="451">
                  <c:v>35019</c:v>
                </c:pt>
                <c:pt idx="452">
                  <c:v>32544</c:v>
                </c:pt>
                <c:pt idx="453">
                  <c:v>32125</c:v>
                </c:pt>
                <c:pt idx="454">
                  <c:v>30260</c:v>
                </c:pt>
                <c:pt idx="455">
                  <c:v>29699</c:v>
                </c:pt>
                <c:pt idx="456">
                  <c:v>29963</c:v>
                </c:pt>
                <c:pt idx="457">
                  <c:v>32294</c:v>
                </c:pt>
                <c:pt idx="458">
                  <c:v>31854</c:v>
                </c:pt>
                <c:pt idx="459">
                  <c:v>33467</c:v>
                </c:pt>
                <c:pt idx="460">
                  <c:v>34501</c:v>
                </c:pt>
                <c:pt idx="461">
                  <c:v>35741</c:v>
                </c:pt>
                <c:pt idx="462">
                  <c:v>38729</c:v>
                </c:pt>
                <c:pt idx="463">
                  <c:v>41217</c:v>
                </c:pt>
                <c:pt idx="464">
                  <c:v>58931</c:v>
                </c:pt>
                <c:pt idx="465">
                  <c:v>47772</c:v>
                </c:pt>
                <c:pt idx="466">
                  <c:v>50084</c:v>
                </c:pt>
                <c:pt idx="467">
                  <c:v>50755</c:v>
                </c:pt>
                <c:pt idx="468">
                  <c:v>73747</c:v>
                </c:pt>
                <c:pt idx="469">
                  <c:v>93395</c:v>
                </c:pt>
                <c:pt idx="470">
                  <c:v>79407</c:v>
                </c:pt>
                <c:pt idx="471">
                  <c:v>79401</c:v>
                </c:pt>
                <c:pt idx="472">
                  <c:v>76777</c:v>
                </c:pt>
                <c:pt idx="473">
                  <c:v>75975</c:v>
                </c:pt>
                <c:pt idx="474">
                  <c:v>74869</c:v>
                </c:pt>
                <c:pt idx="475">
                  <c:v>74442</c:v>
                </c:pt>
                <c:pt idx="476">
                  <c:v>72979</c:v>
                </c:pt>
                <c:pt idx="477">
                  <c:v>72628</c:v>
                </c:pt>
                <c:pt idx="478">
                  <c:v>69411</c:v>
                </c:pt>
                <c:pt idx="479">
                  <c:v>69324</c:v>
                </c:pt>
                <c:pt idx="480">
                  <c:v>66111</c:v>
                </c:pt>
                <c:pt idx="481">
                  <c:v>62576</c:v>
                </c:pt>
                <c:pt idx="482">
                  <c:v>61691</c:v>
                </c:pt>
                <c:pt idx="483">
                  <c:v>60182</c:v>
                </c:pt>
                <c:pt idx="484">
                  <c:v>51086</c:v>
                </c:pt>
                <c:pt idx="485">
                  <c:v>48924</c:v>
                </c:pt>
                <c:pt idx="486">
                  <c:v>44967</c:v>
                </c:pt>
                <c:pt idx="487">
                  <c:v>43126</c:v>
                </c:pt>
                <c:pt idx="488">
                  <c:v>39954</c:v>
                </c:pt>
                <c:pt idx="489">
                  <c:v>38948</c:v>
                </c:pt>
                <c:pt idx="490">
                  <c:v>38948</c:v>
                </c:pt>
                <c:pt idx="491">
                  <c:v>39489</c:v>
                </c:pt>
                <c:pt idx="492">
                  <c:v>39151</c:v>
                </c:pt>
                <c:pt idx="493">
                  <c:v>40486</c:v>
                </c:pt>
                <c:pt idx="494">
                  <c:v>40568</c:v>
                </c:pt>
                <c:pt idx="495">
                  <c:v>42489</c:v>
                </c:pt>
                <c:pt idx="496">
                  <c:v>46561</c:v>
                </c:pt>
                <c:pt idx="497">
                  <c:v>44171</c:v>
                </c:pt>
                <c:pt idx="498">
                  <c:v>41373</c:v>
                </c:pt>
                <c:pt idx="499">
                  <c:v>41631</c:v>
                </c:pt>
                <c:pt idx="500">
                  <c:v>40473</c:v>
                </c:pt>
                <c:pt idx="501">
                  <c:v>39879</c:v>
                </c:pt>
                <c:pt idx="502">
                  <c:v>38756</c:v>
                </c:pt>
                <c:pt idx="503">
                  <c:v>36166</c:v>
                </c:pt>
                <c:pt idx="504">
                  <c:v>34527</c:v>
                </c:pt>
                <c:pt idx="505">
                  <c:v>32743</c:v>
                </c:pt>
                <c:pt idx="506">
                  <c:v>31262</c:v>
                </c:pt>
                <c:pt idx="507">
                  <c:v>30722</c:v>
                </c:pt>
                <c:pt idx="508">
                  <c:v>31455</c:v>
                </c:pt>
                <c:pt idx="509">
                  <c:v>31822</c:v>
                </c:pt>
                <c:pt idx="510">
                  <c:v>31692</c:v>
                </c:pt>
                <c:pt idx="511">
                  <c:v>32488</c:v>
                </c:pt>
                <c:pt idx="512">
                  <c:v>36894</c:v>
                </c:pt>
                <c:pt idx="513">
                  <c:v>38386</c:v>
                </c:pt>
                <c:pt idx="514">
                  <c:v>39139</c:v>
                </c:pt>
                <c:pt idx="515">
                  <c:v>39427</c:v>
                </c:pt>
                <c:pt idx="516">
                  <c:v>56839</c:v>
                </c:pt>
                <c:pt idx="517">
                  <c:v>48460</c:v>
                </c:pt>
                <c:pt idx="518">
                  <c:v>50002</c:v>
                </c:pt>
                <c:pt idx="519">
                  <c:v>52788</c:v>
                </c:pt>
                <c:pt idx="520">
                  <c:v>68739</c:v>
                </c:pt>
                <c:pt idx="521">
                  <c:v>86947</c:v>
                </c:pt>
                <c:pt idx="522">
                  <c:v>76359</c:v>
                </c:pt>
                <c:pt idx="523">
                  <c:v>74329</c:v>
                </c:pt>
                <c:pt idx="524">
                  <c:v>75368</c:v>
                </c:pt>
                <c:pt idx="525">
                  <c:v>76942</c:v>
                </c:pt>
                <c:pt idx="526">
                  <c:v>76015</c:v>
                </c:pt>
                <c:pt idx="527">
                  <c:v>74915</c:v>
                </c:pt>
                <c:pt idx="528">
                  <c:v>75242</c:v>
                </c:pt>
                <c:pt idx="529">
                  <c:v>74854</c:v>
                </c:pt>
                <c:pt idx="530">
                  <c:v>72158</c:v>
                </c:pt>
                <c:pt idx="531">
                  <c:v>69335</c:v>
                </c:pt>
                <c:pt idx="532">
                  <c:v>66894</c:v>
                </c:pt>
                <c:pt idx="533">
                  <c:v>63882</c:v>
                </c:pt>
                <c:pt idx="534">
                  <c:v>59605</c:v>
                </c:pt>
                <c:pt idx="535">
                  <c:v>54469</c:v>
                </c:pt>
                <c:pt idx="536">
                  <c:v>50954</c:v>
                </c:pt>
                <c:pt idx="537">
                  <c:v>51002</c:v>
                </c:pt>
                <c:pt idx="538">
                  <c:v>47303</c:v>
                </c:pt>
                <c:pt idx="539">
                  <c:v>41106</c:v>
                </c:pt>
                <c:pt idx="540">
                  <c:v>40107</c:v>
                </c:pt>
                <c:pt idx="541">
                  <c:v>39549</c:v>
                </c:pt>
                <c:pt idx="542">
                  <c:v>39187</c:v>
                </c:pt>
                <c:pt idx="543">
                  <c:v>43411</c:v>
                </c:pt>
                <c:pt idx="544">
                  <c:v>40527</c:v>
                </c:pt>
                <c:pt idx="545">
                  <c:v>43019</c:v>
                </c:pt>
                <c:pt idx="546">
                  <c:v>42761</c:v>
                </c:pt>
                <c:pt idx="547">
                  <c:v>41946</c:v>
                </c:pt>
                <c:pt idx="548">
                  <c:v>52430</c:v>
                </c:pt>
                <c:pt idx="549">
                  <c:v>47912</c:v>
                </c:pt>
                <c:pt idx="550">
                  <c:v>44789</c:v>
                </c:pt>
                <c:pt idx="551">
                  <c:v>43325</c:v>
                </c:pt>
                <c:pt idx="552">
                  <c:v>44481</c:v>
                </c:pt>
                <c:pt idx="553">
                  <c:v>43977</c:v>
                </c:pt>
                <c:pt idx="554">
                  <c:v>42738</c:v>
                </c:pt>
                <c:pt idx="555">
                  <c:v>39952</c:v>
                </c:pt>
                <c:pt idx="556">
                  <c:v>38389</c:v>
                </c:pt>
                <c:pt idx="557">
                  <c:v>36858</c:v>
                </c:pt>
                <c:pt idx="558">
                  <c:v>34564</c:v>
                </c:pt>
                <c:pt idx="559">
                  <c:v>33955</c:v>
                </c:pt>
                <c:pt idx="560">
                  <c:v>33810</c:v>
                </c:pt>
                <c:pt idx="561">
                  <c:v>36416</c:v>
                </c:pt>
                <c:pt idx="562">
                  <c:v>36459</c:v>
                </c:pt>
                <c:pt idx="563">
                  <c:v>37209</c:v>
                </c:pt>
                <c:pt idx="564">
                  <c:v>39743</c:v>
                </c:pt>
                <c:pt idx="565">
                  <c:v>39862</c:v>
                </c:pt>
                <c:pt idx="566">
                  <c:v>43882</c:v>
                </c:pt>
                <c:pt idx="567">
                  <c:v>46759</c:v>
                </c:pt>
                <c:pt idx="568">
                  <c:v>73542</c:v>
                </c:pt>
                <c:pt idx="569">
                  <c:v>57670</c:v>
                </c:pt>
                <c:pt idx="570">
                  <c:v>62782</c:v>
                </c:pt>
                <c:pt idx="571">
                  <c:v>70284</c:v>
                </c:pt>
                <c:pt idx="572">
                  <c:v>79355</c:v>
                </c:pt>
                <c:pt idx="573">
                  <c:v>109794</c:v>
                </c:pt>
                <c:pt idx="574">
                  <c:v>91469</c:v>
                </c:pt>
                <c:pt idx="575">
                  <c:v>86423</c:v>
                </c:pt>
                <c:pt idx="576">
                  <c:v>90353</c:v>
                </c:pt>
                <c:pt idx="577">
                  <c:v>91707</c:v>
                </c:pt>
                <c:pt idx="578">
                  <c:v>94048</c:v>
                </c:pt>
                <c:pt idx="579">
                  <c:v>92831</c:v>
                </c:pt>
                <c:pt idx="580">
                  <c:v>93674</c:v>
                </c:pt>
                <c:pt idx="581">
                  <c:v>94853</c:v>
                </c:pt>
                <c:pt idx="582">
                  <c:v>93523</c:v>
                </c:pt>
                <c:pt idx="583">
                  <c:v>92161</c:v>
                </c:pt>
                <c:pt idx="584">
                  <c:v>91155</c:v>
                </c:pt>
                <c:pt idx="585">
                  <c:v>87674</c:v>
                </c:pt>
                <c:pt idx="586">
                  <c:v>85083</c:v>
                </c:pt>
                <c:pt idx="587">
                  <c:v>81773</c:v>
                </c:pt>
                <c:pt idx="588">
                  <c:v>82920</c:v>
                </c:pt>
                <c:pt idx="589">
                  <c:v>78974</c:v>
                </c:pt>
                <c:pt idx="590">
                  <c:v>69314</c:v>
                </c:pt>
                <c:pt idx="591">
                  <c:v>65763</c:v>
                </c:pt>
                <c:pt idx="592">
                  <c:v>63962</c:v>
                </c:pt>
                <c:pt idx="593">
                  <c:v>63627</c:v>
                </c:pt>
                <c:pt idx="594">
                  <c:v>67096</c:v>
                </c:pt>
                <c:pt idx="595">
                  <c:v>65989</c:v>
                </c:pt>
                <c:pt idx="596">
                  <c:v>64476</c:v>
                </c:pt>
                <c:pt idx="597">
                  <c:v>67602</c:v>
                </c:pt>
                <c:pt idx="598">
                  <c:v>66832</c:v>
                </c:pt>
                <c:pt idx="599">
                  <c:v>66942</c:v>
                </c:pt>
                <c:pt idx="600">
                  <c:v>93388</c:v>
                </c:pt>
                <c:pt idx="601">
                  <c:v>73325</c:v>
                </c:pt>
                <c:pt idx="602">
                  <c:v>69135</c:v>
                </c:pt>
                <c:pt idx="603">
                  <c:v>67379</c:v>
                </c:pt>
                <c:pt idx="604">
                  <c:v>66842</c:v>
                </c:pt>
                <c:pt idx="605">
                  <c:v>66403</c:v>
                </c:pt>
                <c:pt idx="606">
                  <c:v>65108</c:v>
                </c:pt>
                <c:pt idx="607">
                  <c:v>62518</c:v>
                </c:pt>
                <c:pt idx="608">
                  <c:v>59779</c:v>
                </c:pt>
                <c:pt idx="609">
                  <c:v>56982</c:v>
                </c:pt>
                <c:pt idx="610">
                  <c:v>56000</c:v>
                </c:pt>
                <c:pt idx="611">
                  <c:v>56725</c:v>
                </c:pt>
                <c:pt idx="612">
                  <c:v>57305</c:v>
                </c:pt>
                <c:pt idx="613">
                  <c:v>59057</c:v>
                </c:pt>
                <c:pt idx="614">
                  <c:v>61378</c:v>
                </c:pt>
                <c:pt idx="615">
                  <c:v>64590</c:v>
                </c:pt>
                <c:pt idx="616">
                  <c:v>68535</c:v>
                </c:pt>
                <c:pt idx="617">
                  <c:v>68135</c:v>
                </c:pt>
                <c:pt idx="618">
                  <c:v>70183</c:v>
                </c:pt>
                <c:pt idx="619">
                  <c:v>73174</c:v>
                </c:pt>
                <c:pt idx="620">
                  <c:v>105399</c:v>
                </c:pt>
                <c:pt idx="621">
                  <c:v>85552</c:v>
                </c:pt>
                <c:pt idx="622">
                  <c:v>88406</c:v>
                </c:pt>
                <c:pt idx="623">
                  <c:v>91677</c:v>
                </c:pt>
                <c:pt idx="624">
                  <c:v>96937</c:v>
                </c:pt>
                <c:pt idx="625">
                  <c:v>143213</c:v>
                </c:pt>
                <c:pt idx="626">
                  <c:v>135735</c:v>
                </c:pt>
                <c:pt idx="627">
                  <c:v>117385</c:v>
                </c:pt>
                <c:pt idx="628">
                  <c:v>119468</c:v>
                </c:pt>
                <c:pt idx="629">
                  <c:v>120555</c:v>
                </c:pt>
                <c:pt idx="630">
                  <c:v>121176</c:v>
                </c:pt>
                <c:pt idx="631">
                  <c:v>122803</c:v>
                </c:pt>
                <c:pt idx="632">
                  <c:v>120554</c:v>
                </c:pt>
                <c:pt idx="633">
                  <c:v>122290</c:v>
                </c:pt>
                <c:pt idx="634">
                  <c:v>120907</c:v>
                </c:pt>
                <c:pt idx="635">
                  <c:v>120579</c:v>
                </c:pt>
                <c:pt idx="636">
                  <c:v>117635</c:v>
                </c:pt>
                <c:pt idx="637">
                  <c:v>114189</c:v>
                </c:pt>
                <c:pt idx="638">
                  <c:v>116199</c:v>
                </c:pt>
                <c:pt idx="639">
                  <c:v>112576</c:v>
                </c:pt>
                <c:pt idx="640">
                  <c:v>101395</c:v>
                </c:pt>
                <c:pt idx="641">
                  <c:v>94005</c:v>
                </c:pt>
                <c:pt idx="642">
                  <c:v>88604</c:v>
                </c:pt>
                <c:pt idx="643">
                  <c:v>84084</c:v>
                </c:pt>
                <c:pt idx="644">
                  <c:v>81567</c:v>
                </c:pt>
                <c:pt idx="645">
                  <c:v>77569</c:v>
                </c:pt>
                <c:pt idx="646">
                  <c:v>75490</c:v>
                </c:pt>
                <c:pt idx="647">
                  <c:v>76371</c:v>
                </c:pt>
                <c:pt idx="648">
                  <c:v>82615</c:v>
                </c:pt>
                <c:pt idx="649">
                  <c:v>80610</c:v>
                </c:pt>
                <c:pt idx="650">
                  <c:v>79028</c:v>
                </c:pt>
                <c:pt idx="651">
                  <c:v>74830</c:v>
                </c:pt>
                <c:pt idx="652">
                  <c:v>91445</c:v>
                </c:pt>
                <c:pt idx="653">
                  <c:v>81606</c:v>
                </c:pt>
                <c:pt idx="654">
                  <c:v>77028</c:v>
                </c:pt>
                <c:pt idx="655">
                  <c:v>75971</c:v>
                </c:pt>
                <c:pt idx="656">
                  <c:v>75669</c:v>
                </c:pt>
                <c:pt idx="657">
                  <c:v>73908</c:v>
                </c:pt>
                <c:pt idx="658">
                  <c:v>72571</c:v>
                </c:pt>
                <c:pt idx="659">
                  <c:v>70388</c:v>
                </c:pt>
                <c:pt idx="660">
                  <c:v>68646</c:v>
                </c:pt>
                <c:pt idx="661">
                  <c:v>65202</c:v>
                </c:pt>
                <c:pt idx="662">
                  <c:v>62431</c:v>
                </c:pt>
                <c:pt idx="663">
                  <c:v>61931</c:v>
                </c:pt>
                <c:pt idx="664">
                  <c:v>61591</c:v>
                </c:pt>
                <c:pt idx="665">
                  <c:v>62943</c:v>
                </c:pt>
                <c:pt idx="666">
                  <c:v>63635</c:v>
                </c:pt>
                <c:pt idx="667">
                  <c:v>64457</c:v>
                </c:pt>
                <c:pt idx="668">
                  <c:v>69196</c:v>
                </c:pt>
                <c:pt idx="669">
                  <c:v>69106</c:v>
                </c:pt>
                <c:pt idx="670">
                  <c:v>69593</c:v>
                </c:pt>
                <c:pt idx="671">
                  <c:v>71880</c:v>
                </c:pt>
                <c:pt idx="672">
                  <c:v>74472</c:v>
                </c:pt>
                <c:pt idx="673">
                  <c:v>102674</c:v>
                </c:pt>
                <c:pt idx="674">
                  <c:v>88620</c:v>
                </c:pt>
                <c:pt idx="675">
                  <c:v>91248</c:v>
                </c:pt>
                <c:pt idx="676">
                  <c:v>93109</c:v>
                </c:pt>
                <c:pt idx="677">
                  <c:v>136627</c:v>
                </c:pt>
                <c:pt idx="678">
                  <c:v>139692</c:v>
                </c:pt>
                <c:pt idx="679">
                  <c:v>116187</c:v>
                </c:pt>
                <c:pt idx="680">
                  <c:v>119776</c:v>
                </c:pt>
                <c:pt idx="681">
                  <c:v>126809</c:v>
                </c:pt>
                <c:pt idx="682">
                  <c:v>124418</c:v>
                </c:pt>
                <c:pt idx="683">
                  <c:v>126676</c:v>
                </c:pt>
                <c:pt idx="684">
                  <c:v>125239</c:v>
                </c:pt>
                <c:pt idx="685">
                  <c:v>122048</c:v>
                </c:pt>
                <c:pt idx="686">
                  <c:v>121998</c:v>
                </c:pt>
                <c:pt idx="687">
                  <c:v>121448</c:v>
                </c:pt>
                <c:pt idx="688">
                  <c:v>118664</c:v>
                </c:pt>
                <c:pt idx="689">
                  <c:v>116327</c:v>
                </c:pt>
                <c:pt idx="690">
                  <c:v>112768</c:v>
                </c:pt>
                <c:pt idx="691">
                  <c:v>107427</c:v>
                </c:pt>
                <c:pt idx="692">
                  <c:v>103702</c:v>
                </c:pt>
                <c:pt idx="693">
                  <c:v>98559</c:v>
                </c:pt>
                <c:pt idx="694">
                  <c:v>93070</c:v>
                </c:pt>
                <c:pt idx="695">
                  <c:v>85879</c:v>
                </c:pt>
                <c:pt idx="696">
                  <c:v>84111</c:v>
                </c:pt>
                <c:pt idx="697">
                  <c:v>80152</c:v>
                </c:pt>
                <c:pt idx="698">
                  <c:v>77176</c:v>
                </c:pt>
                <c:pt idx="699">
                  <c:v>79544</c:v>
                </c:pt>
                <c:pt idx="700">
                  <c:v>76222</c:v>
                </c:pt>
                <c:pt idx="701">
                  <c:v>78623</c:v>
                </c:pt>
                <c:pt idx="702">
                  <c:v>79979</c:v>
                </c:pt>
                <c:pt idx="703">
                  <c:v>79082</c:v>
                </c:pt>
                <c:pt idx="704">
                  <c:v>92719</c:v>
                </c:pt>
                <c:pt idx="705">
                  <c:v>86317</c:v>
                </c:pt>
                <c:pt idx="706">
                  <c:v>81394</c:v>
                </c:pt>
                <c:pt idx="707">
                  <c:v>80969</c:v>
                </c:pt>
                <c:pt idx="708">
                  <c:v>78904</c:v>
                </c:pt>
                <c:pt idx="709">
                  <c:v>77764</c:v>
                </c:pt>
                <c:pt idx="710">
                  <c:v>75597</c:v>
                </c:pt>
                <c:pt idx="711">
                  <c:v>73615</c:v>
                </c:pt>
                <c:pt idx="712">
                  <c:v>71707</c:v>
                </c:pt>
                <c:pt idx="713">
                  <c:v>67838</c:v>
                </c:pt>
                <c:pt idx="714">
                  <c:v>65204</c:v>
                </c:pt>
                <c:pt idx="715">
                  <c:v>64569</c:v>
                </c:pt>
                <c:pt idx="716">
                  <c:v>63968</c:v>
                </c:pt>
                <c:pt idx="717">
                  <c:v>64933</c:v>
                </c:pt>
                <c:pt idx="718">
                  <c:v>65287</c:v>
                </c:pt>
                <c:pt idx="719">
                  <c:v>66117</c:v>
                </c:pt>
                <c:pt idx="720">
                  <c:v>67045</c:v>
                </c:pt>
                <c:pt idx="721">
                  <c:v>71803</c:v>
                </c:pt>
                <c:pt idx="722">
                  <c:v>74123</c:v>
                </c:pt>
                <c:pt idx="723">
                  <c:v>74178</c:v>
                </c:pt>
                <c:pt idx="724">
                  <c:v>75233</c:v>
                </c:pt>
                <c:pt idx="725">
                  <c:v>100049</c:v>
                </c:pt>
                <c:pt idx="726">
                  <c:v>85132</c:v>
                </c:pt>
                <c:pt idx="727">
                  <c:v>90711</c:v>
                </c:pt>
                <c:pt idx="728">
                  <c:v>90387</c:v>
                </c:pt>
                <c:pt idx="729">
                  <c:v>122670</c:v>
                </c:pt>
                <c:pt idx="730">
                  <c:v>133848</c:v>
                </c:pt>
                <c:pt idx="731">
                  <c:v>116027</c:v>
                </c:pt>
                <c:pt idx="732">
                  <c:v>113530</c:v>
                </c:pt>
                <c:pt idx="733">
                  <c:v>120517</c:v>
                </c:pt>
                <c:pt idx="734">
                  <c:v>119366</c:v>
                </c:pt>
                <c:pt idx="735">
                  <c:v>117664</c:v>
                </c:pt>
                <c:pt idx="736">
                  <c:v>115249</c:v>
                </c:pt>
                <c:pt idx="737">
                  <c:v>114165</c:v>
                </c:pt>
                <c:pt idx="738">
                  <c:v>111574</c:v>
                </c:pt>
                <c:pt idx="739">
                  <c:v>110643</c:v>
                </c:pt>
                <c:pt idx="740">
                  <c:v>106136</c:v>
                </c:pt>
                <c:pt idx="741">
                  <c:v>103628</c:v>
                </c:pt>
                <c:pt idx="742">
                  <c:v>99454</c:v>
                </c:pt>
                <c:pt idx="743">
                  <c:v>93398</c:v>
                </c:pt>
                <c:pt idx="744">
                  <c:v>90077</c:v>
                </c:pt>
                <c:pt idx="745">
                  <c:v>83880</c:v>
                </c:pt>
                <c:pt idx="746">
                  <c:v>75925</c:v>
                </c:pt>
                <c:pt idx="747">
                  <c:v>71978</c:v>
                </c:pt>
                <c:pt idx="748">
                  <c:v>68215</c:v>
                </c:pt>
                <c:pt idx="749">
                  <c:v>67410</c:v>
                </c:pt>
                <c:pt idx="750">
                  <c:v>66533</c:v>
                </c:pt>
                <c:pt idx="751">
                  <c:v>65156</c:v>
                </c:pt>
                <c:pt idx="752">
                  <c:v>65916</c:v>
                </c:pt>
                <c:pt idx="753">
                  <c:v>65402</c:v>
                </c:pt>
                <c:pt idx="754">
                  <c:v>67040</c:v>
                </c:pt>
                <c:pt idx="755">
                  <c:v>67133</c:v>
                </c:pt>
                <c:pt idx="756">
                  <c:v>67071</c:v>
                </c:pt>
                <c:pt idx="757">
                  <c:v>74165</c:v>
                </c:pt>
                <c:pt idx="758">
                  <c:v>69660</c:v>
                </c:pt>
                <c:pt idx="759">
                  <c:v>65215</c:v>
                </c:pt>
                <c:pt idx="760">
                  <c:v>64166</c:v>
                </c:pt>
                <c:pt idx="761">
                  <c:v>63785</c:v>
                </c:pt>
                <c:pt idx="762">
                  <c:v>61901</c:v>
                </c:pt>
                <c:pt idx="763">
                  <c:v>60575</c:v>
                </c:pt>
                <c:pt idx="764">
                  <c:v>59853</c:v>
                </c:pt>
                <c:pt idx="765">
                  <c:v>55592</c:v>
                </c:pt>
                <c:pt idx="766">
                  <c:v>53746</c:v>
                </c:pt>
                <c:pt idx="767">
                  <c:v>51373</c:v>
                </c:pt>
                <c:pt idx="768">
                  <c:v>50141</c:v>
                </c:pt>
                <c:pt idx="769">
                  <c:v>50033</c:v>
                </c:pt>
                <c:pt idx="770">
                  <c:v>51106</c:v>
                </c:pt>
                <c:pt idx="771">
                  <c:v>51261</c:v>
                </c:pt>
                <c:pt idx="772">
                  <c:v>53069</c:v>
                </c:pt>
                <c:pt idx="773">
                  <c:v>55328</c:v>
                </c:pt>
                <c:pt idx="774">
                  <c:v>56088</c:v>
                </c:pt>
                <c:pt idx="775">
                  <c:v>57693</c:v>
                </c:pt>
                <c:pt idx="776">
                  <c:v>59407</c:v>
                </c:pt>
                <c:pt idx="777">
                  <c:v>81355</c:v>
                </c:pt>
                <c:pt idx="778">
                  <c:v>70418</c:v>
                </c:pt>
                <c:pt idx="779">
                  <c:v>75923</c:v>
                </c:pt>
                <c:pt idx="780">
                  <c:v>76451</c:v>
                </c:pt>
                <c:pt idx="781">
                  <c:v>96980</c:v>
                </c:pt>
                <c:pt idx="782">
                  <c:v>114273</c:v>
                </c:pt>
                <c:pt idx="783">
                  <c:v>104426</c:v>
                </c:pt>
                <c:pt idx="784">
                  <c:v>103815</c:v>
                </c:pt>
                <c:pt idx="785">
                  <c:v>106196</c:v>
                </c:pt>
                <c:pt idx="786">
                  <c:v>101776</c:v>
                </c:pt>
                <c:pt idx="787">
                  <c:v>100331</c:v>
                </c:pt>
                <c:pt idx="788">
                  <c:v>102079</c:v>
                </c:pt>
                <c:pt idx="789">
                  <c:v>101105</c:v>
                </c:pt>
                <c:pt idx="790">
                  <c:v>99586</c:v>
                </c:pt>
                <c:pt idx="791">
                  <c:v>98569</c:v>
                </c:pt>
                <c:pt idx="792">
                  <c:v>96491</c:v>
                </c:pt>
                <c:pt idx="793">
                  <c:v>97447</c:v>
                </c:pt>
                <c:pt idx="794">
                  <c:v>98120</c:v>
                </c:pt>
                <c:pt idx="795">
                  <c:v>96057</c:v>
                </c:pt>
                <c:pt idx="796">
                  <c:v>84983</c:v>
                </c:pt>
                <c:pt idx="797">
                  <c:v>74742</c:v>
                </c:pt>
                <c:pt idx="798">
                  <c:v>69473</c:v>
                </c:pt>
                <c:pt idx="799">
                  <c:v>66197</c:v>
                </c:pt>
                <c:pt idx="800">
                  <c:v>62653</c:v>
                </c:pt>
                <c:pt idx="801">
                  <c:v>62669</c:v>
                </c:pt>
                <c:pt idx="802">
                  <c:v>59961</c:v>
                </c:pt>
                <c:pt idx="803">
                  <c:v>58482</c:v>
                </c:pt>
                <c:pt idx="804">
                  <c:v>59025</c:v>
                </c:pt>
                <c:pt idx="805">
                  <c:v>58615</c:v>
                </c:pt>
                <c:pt idx="806">
                  <c:v>60228</c:v>
                </c:pt>
                <c:pt idx="807">
                  <c:v>60377</c:v>
                </c:pt>
                <c:pt idx="808">
                  <c:v>64761</c:v>
                </c:pt>
                <c:pt idx="809">
                  <c:v>71272</c:v>
                </c:pt>
                <c:pt idx="810">
                  <c:v>67066</c:v>
                </c:pt>
                <c:pt idx="811">
                  <c:v>62611</c:v>
                </c:pt>
                <c:pt idx="812">
                  <c:v>59902</c:v>
                </c:pt>
                <c:pt idx="813">
                  <c:v>60217</c:v>
                </c:pt>
                <c:pt idx="814">
                  <c:v>59667</c:v>
                </c:pt>
                <c:pt idx="815">
                  <c:v>58409</c:v>
                </c:pt>
                <c:pt idx="816">
                  <c:v>56889</c:v>
                </c:pt>
                <c:pt idx="817">
                  <c:v>54313</c:v>
                </c:pt>
                <c:pt idx="818">
                  <c:v>51584</c:v>
                </c:pt>
                <c:pt idx="819">
                  <c:v>49180</c:v>
                </c:pt>
                <c:pt idx="820">
                  <c:v>48598</c:v>
                </c:pt>
                <c:pt idx="821">
                  <c:v>48639</c:v>
                </c:pt>
                <c:pt idx="822">
                  <c:v>49611</c:v>
                </c:pt>
                <c:pt idx="823">
                  <c:v>49728</c:v>
                </c:pt>
                <c:pt idx="824">
                  <c:v>50601</c:v>
                </c:pt>
                <c:pt idx="825">
                  <c:v>53145</c:v>
                </c:pt>
                <c:pt idx="826">
                  <c:v>54027</c:v>
                </c:pt>
                <c:pt idx="827">
                  <c:v>56509</c:v>
                </c:pt>
                <c:pt idx="828">
                  <c:v>60438</c:v>
                </c:pt>
                <c:pt idx="829">
                  <c:v>81471</c:v>
                </c:pt>
                <c:pt idx="830">
                  <c:v>71496</c:v>
                </c:pt>
                <c:pt idx="831">
                  <c:v>77782</c:v>
                </c:pt>
                <c:pt idx="832">
                  <c:v>78148</c:v>
                </c:pt>
                <c:pt idx="833">
                  <c:v>89758</c:v>
                </c:pt>
                <c:pt idx="834">
                  <c:v>108733</c:v>
                </c:pt>
                <c:pt idx="835">
                  <c:v>100558</c:v>
                </c:pt>
                <c:pt idx="836">
                  <c:v>95784</c:v>
                </c:pt>
                <c:pt idx="837">
                  <c:v>99111</c:v>
                </c:pt>
                <c:pt idx="838">
                  <c:v>97977</c:v>
                </c:pt>
                <c:pt idx="839">
                  <c:v>98007</c:v>
                </c:pt>
                <c:pt idx="840">
                  <c:v>97995</c:v>
                </c:pt>
                <c:pt idx="841">
                  <c:v>98389</c:v>
                </c:pt>
                <c:pt idx="842">
                  <c:v>98317</c:v>
                </c:pt>
                <c:pt idx="843">
                  <c:v>96381</c:v>
                </c:pt>
                <c:pt idx="844">
                  <c:v>93964</c:v>
                </c:pt>
                <c:pt idx="845">
                  <c:v>94563</c:v>
                </c:pt>
                <c:pt idx="846">
                  <c:v>90807</c:v>
                </c:pt>
                <c:pt idx="847">
                  <c:v>86146</c:v>
                </c:pt>
                <c:pt idx="848">
                  <c:v>79548</c:v>
                </c:pt>
                <c:pt idx="849">
                  <c:v>73910</c:v>
                </c:pt>
                <c:pt idx="850">
                  <c:v>70443</c:v>
                </c:pt>
                <c:pt idx="851">
                  <c:v>63995</c:v>
                </c:pt>
                <c:pt idx="852">
                  <c:v>60467</c:v>
                </c:pt>
                <c:pt idx="853">
                  <c:v>60680</c:v>
                </c:pt>
                <c:pt idx="854">
                  <c:v>58651</c:v>
                </c:pt>
                <c:pt idx="855">
                  <c:v>57425</c:v>
                </c:pt>
                <c:pt idx="856">
                  <c:v>57898</c:v>
                </c:pt>
                <c:pt idx="857">
                  <c:v>56069</c:v>
                </c:pt>
                <c:pt idx="858">
                  <c:v>59552</c:v>
                </c:pt>
                <c:pt idx="859">
                  <c:v>59665</c:v>
                </c:pt>
                <c:pt idx="860">
                  <c:v>59686</c:v>
                </c:pt>
                <c:pt idx="861">
                  <c:v>74228</c:v>
                </c:pt>
                <c:pt idx="862">
                  <c:v>63041</c:v>
                </c:pt>
                <c:pt idx="863">
                  <c:v>60568</c:v>
                </c:pt>
                <c:pt idx="864">
                  <c:v>60011</c:v>
                </c:pt>
                <c:pt idx="865">
                  <c:v>60650</c:v>
                </c:pt>
                <c:pt idx="866">
                  <c:v>59985</c:v>
                </c:pt>
                <c:pt idx="867">
                  <c:v>57814</c:v>
                </c:pt>
                <c:pt idx="868">
                  <c:v>57303</c:v>
                </c:pt>
                <c:pt idx="869">
                  <c:v>55345</c:v>
                </c:pt>
                <c:pt idx="870">
                  <c:v>51951</c:v>
                </c:pt>
                <c:pt idx="871">
                  <c:v>50529</c:v>
                </c:pt>
                <c:pt idx="872">
                  <c:v>48500</c:v>
                </c:pt>
                <c:pt idx="873">
                  <c:v>48683</c:v>
                </c:pt>
                <c:pt idx="874">
                  <c:v>50783</c:v>
                </c:pt>
                <c:pt idx="875">
                  <c:v>51429</c:v>
                </c:pt>
                <c:pt idx="876">
                  <c:v>52562</c:v>
                </c:pt>
                <c:pt idx="877">
                  <c:v>54449</c:v>
                </c:pt>
                <c:pt idx="878">
                  <c:v>56676</c:v>
                </c:pt>
                <c:pt idx="879">
                  <c:v>58570</c:v>
                </c:pt>
                <c:pt idx="880">
                  <c:v>60810</c:v>
                </c:pt>
                <c:pt idx="881">
                  <c:v>83314</c:v>
                </c:pt>
                <c:pt idx="882">
                  <c:v>76192</c:v>
                </c:pt>
                <c:pt idx="883">
                  <c:v>79196</c:v>
                </c:pt>
                <c:pt idx="884">
                  <c:v>79931</c:v>
                </c:pt>
                <c:pt idx="885">
                  <c:v>85438</c:v>
                </c:pt>
                <c:pt idx="886">
                  <c:v>114230</c:v>
                </c:pt>
                <c:pt idx="887">
                  <c:v>104103</c:v>
                </c:pt>
                <c:pt idx="888">
                  <c:v>99496</c:v>
                </c:pt>
                <c:pt idx="889">
                  <c:v>102844</c:v>
                </c:pt>
                <c:pt idx="890">
                  <c:v>103040</c:v>
                </c:pt>
                <c:pt idx="891">
                  <c:v>103526</c:v>
                </c:pt>
                <c:pt idx="892">
                  <c:v>112584</c:v>
                </c:pt>
                <c:pt idx="893">
                  <c:v>106795</c:v>
                </c:pt>
                <c:pt idx="894">
                  <c:v>103001</c:v>
                </c:pt>
                <c:pt idx="895">
                  <c:v>103719</c:v>
                </c:pt>
                <c:pt idx="896">
                  <c:v>99572</c:v>
                </c:pt>
                <c:pt idx="897">
                  <c:v>98331</c:v>
                </c:pt>
                <c:pt idx="898">
                  <c:v>93471</c:v>
                </c:pt>
                <c:pt idx="899">
                  <c:v>89370</c:v>
                </c:pt>
                <c:pt idx="900">
                  <c:v>89621</c:v>
                </c:pt>
                <c:pt idx="901">
                  <c:v>85768</c:v>
                </c:pt>
                <c:pt idx="902">
                  <c:v>74445</c:v>
                </c:pt>
                <c:pt idx="903">
                  <c:v>70396</c:v>
                </c:pt>
                <c:pt idx="904">
                  <c:v>64658</c:v>
                </c:pt>
                <c:pt idx="905">
                  <c:v>61769</c:v>
                </c:pt>
                <c:pt idx="906">
                  <c:v>59145</c:v>
                </c:pt>
                <c:pt idx="907">
                  <c:v>58540</c:v>
                </c:pt>
                <c:pt idx="908">
                  <c:v>59856</c:v>
                </c:pt>
                <c:pt idx="909">
                  <c:v>58278</c:v>
                </c:pt>
                <c:pt idx="910">
                  <c:v>60887</c:v>
                </c:pt>
                <c:pt idx="911">
                  <c:v>61466</c:v>
                </c:pt>
                <c:pt idx="912">
                  <c:v>60215</c:v>
                </c:pt>
                <c:pt idx="913">
                  <c:v>77565</c:v>
                </c:pt>
                <c:pt idx="914">
                  <c:v>64785</c:v>
                </c:pt>
                <c:pt idx="915">
                  <c:v>61711</c:v>
                </c:pt>
                <c:pt idx="916">
                  <c:v>61449</c:v>
                </c:pt>
                <c:pt idx="917">
                  <c:v>61404</c:v>
                </c:pt>
                <c:pt idx="918">
                  <c:v>60679</c:v>
                </c:pt>
                <c:pt idx="919">
                  <c:v>59964</c:v>
                </c:pt>
                <c:pt idx="920">
                  <c:v>63336</c:v>
                </c:pt>
                <c:pt idx="921">
                  <c:v>58011</c:v>
                </c:pt>
                <c:pt idx="922">
                  <c:v>54032</c:v>
                </c:pt>
                <c:pt idx="923">
                  <c:v>50293</c:v>
                </c:pt>
                <c:pt idx="924">
                  <c:v>50206</c:v>
                </c:pt>
                <c:pt idx="925">
                  <c:v>50587</c:v>
                </c:pt>
                <c:pt idx="926">
                  <c:v>50189</c:v>
                </c:pt>
                <c:pt idx="927">
                  <c:v>51546</c:v>
                </c:pt>
                <c:pt idx="928">
                  <c:v>55197</c:v>
                </c:pt>
                <c:pt idx="929">
                  <c:v>55810</c:v>
                </c:pt>
                <c:pt idx="930">
                  <c:v>55421</c:v>
                </c:pt>
                <c:pt idx="931">
                  <c:v>57448</c:v>
                </c:pt>
                <c:pt idx="932">
                  <c:v>58762</c:v>
                </c:pt>
                <c:pt idx="933">
                  <c:v>85421</c:v>
                </c:pt>
                <c:pt idx="934">
                  <c:v>73155</c:v>
                </c:pt>
                <c:pt idx="935">
                  <c:v>78192</c:v>
                </c:pt>
                <c:pt idx="936">
                  <c:v>81041</c:v>
                </c:pt>
                <c:pt idx="937">
                  <c:v>84471</c:v>
                </c:pt>
                <c:pt idx="938">
                  <c:v>117434</c:v>
                </c:pt>
                <c:pt idx="939">
                  <c:v>112343</c:v>
                </c:pt>
                <c:pt idx="940">
                  <c:v>100697</c:v>
                </c:pt>
                <c:pt idx="941">
                  <c:v>100526</c:v>
                </c:pt>
                <c:pt idx="942">
                  <c:v>107051</c:v>
                </c:pt>
                <c:pt idx="943">
                  <c:v>104951</c:v>
                </c:pt>
                <c:pt idx="944">
                  <c:v>104471</c:v>
                </c:pt>
                <c:pt idx="945">
                  <c:v>104607</c:v>
                </c:pt>
                <c:pt idx="946">
                  <c:v>102889</c:v>
                </c:pt>
                <c:pt idx="947">
                  <c:v>105971</c:v>
                </c:pt>
                <c:pt idx="948">
                  <c:v>101433</c:v>
                </c:pt>
                <c:pt idx="949">
                  <c:v>98760</c:v>
                </c:pt>
                <c:pt idx="950">
                  <c:v>100786</c:v>
                </c:pt>
                <c:pt idx="951">
                  <c:v>101321</c:v>
                </c:pt>
                <c:pt idx="952">
                  <c:v>94941</c:v>
                </c:pt>
                <c:pt idx="953">
                  <c:v>90004</c:v>
                </c:pt>
                <c:pt idx="954">
                  <c:v>82885</c:v>
                </c:pt>
                <c:pt idx="955">
                  <c:v>79258</c:v>
                </c:pt>
                <c:pt idx="956">
                  <c:v>74828</c:v>
                </c:pt>
                <c:pt idx="957">
                  <c:v>70116</c:v>
                </c:pt>
                <c:pt idx="958">
                  <c:v>67666</c:v>
                </c:pt>
                <c:pt idx="959">
                  <c:v>67275</c:v>
                </c:pt>
                <c:pt idx="960">
                  <c:v>67561</c:v>
                </c:pt>
                <c:pt idx="961">
                  <c:v>63762</c:v>
                </c:pt>
                <c:pt idx="962">
                  <c:v>67179</c:v>
                </c:pt>
                <c:pt idx="963">
                  <c:v>68750</c:v>
                </c:pt>
                <c:pt idx="964">
                  <c:v>67746</c:v>
                </c:pt>
                <c:pt idx="965">
                  <c:v>79610</c:v>
                </c:pt>
                <c:pt idx="966">
                  <c:v>74826</c:v>
                </c:pt>
                <c:pt idx="967">
                  <c:v>76747</c:v>
                </c:pt>
                <c:pt idx="968">
                  <c:v>75300</c:v>
                </c:pt>
                <c:pt idx="969">
                  <c:v>74934</c:v>
                </c:pt>
                <c:pt idx="970">
                  <c:v>73381</c:v>
                </c:pt>
                <c:pt idx="971">
                  <c:v>72593</c:v>
                </c:pt>
                <c:pt idx="972">
                  <c:v>72876</c:v>
                </c:pt>
                <c:pt idx="973">
                  <c:v>72131</c:v>
                </c:pt>
                <c:pt idx="974">
                  <c:v>70530</c:v>
                </c:pt>
                <c:pt idx="975">
                  <c:v>64327</c:v>
                </c:pt>
                <c:pt idx="976">
                  <c:v>63953</c:v>
                </c:pt>
                <c:pt idx="977">
                  <c:v>65007</c:v>
                </c:pt>
                <c:pt idx="978">
                  <c:v>67825</c:v>
                </c:pt>
                <c:pt idx="979">
                  <c:v>69208</c:v>
                </c:pt>
                <c:pt idx="980">
                  <c:v>72779</c:v>
                </c:pt>
                <c:pt idx="981">
                  <c:v>75236</c:v>
                </c:pt>
                <c:pt idx="982">
                  <c:v>81569</c:v>
                </c:pt>
                <c:pt idx="983">
                  <c:v>83456</c:v>
                </c:pt>
                <c:pt idx="984">
                  <c:v>90507</c:v>
                </c:pt>
                <c:pt idx="985">
                  <c:v>94880</c:v>
                </c:pt>
                <c:pt idx="986">
                  <c:v>132028</c:v>
                </c:pt>
                <c:pt idx="987">
                  <c:v>118551</c:v>
                </c:pt>
                <c:pt idx="988">
                  <c:v>123203</c:v>
                </c:pt>
                <c:pt idx="989">
                  <c:v>128395</c:v>
                </c:pt>
                <c:pt idx="990">
                  <c:v>164025</c:v>
                </c:pt>
                <c:pt idx="991">
                  <c:v>183754</c:v>
                </c:pt>
                <c:pt idx="992">
                  <c:v>157962</c:v>
                </c:pt>
                <c:pt idx="993">
                  <c:v>165469</c:v>
                </c:pt>
                <c:pt idx="994">
                  <c:v>168993</c:v>
                </c:pt>
                <c:pt idx="995">
                  <c:v>174812</c:v>
                </c:pt>
                <c:pt idx="996">
                  <c:v>176976</c:v>
                </c:pt>
                <c:pt idx="997">
                  <c:v>178869</c:v>
                </c:pt>
              </c:numCache>
            </c:numRef>
          </c:val>
          <c:smooth val="0"/>
        </c:ser>
        <c:dLbls>
          <c:showLegendKey val="0"/>
          <c:showVal val="0"/>
          <c:showCatName val="0"/>
          <c:showSerName val="0"/>
          <c:showPercent val="0"/>
          <c:showBubbleSize val="0"/>
        </c:dLbls>
        <c:marker val="1"/>
        <c:smooth val="0"/>
        <c:axId val="170413056"/>
        <c:axId val="99091584"/>
      </c:lineChart>
      <c:dateAx>
        <c:axId val="170413056"/>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99091584"/>
        <c:crosses val="autoZero"/>
        <c:auto val="1"/>
        <c:lblOffset val="100"/>
        <c:baseTimeUnit val="days"/>
        <c:majorUnit val="24"/>
        <c:majorTimeUnit val="months"/>
        <c:minorUnit val="1"/>
        <c:minorTimeUnit val="months"/>
      </c:dateAx>
      <c:valAx>
        <c:axId val="99091584"/>
        <c:scaling>
          <c:orientation val="minMax"/>
        </c:scaling>
        <c:delete val="0"/>
        <c:axPos val="l"/>
        <c:numFmt formatCode="0" sourceLinked="0"/>
        <c:majorTickMark val="out"/>
        <c:minorTickMark val="none"/>
        <c:tickLblPos val="nextTo"/>
        <c:spPr>
          <a:ln w="3175">
            <a:solidFill>
              <a:srgbClr val="C0C0C0"/>
            </a:solidFill>
            <a:prstDash val="solid"/>
          </a:ln>
        </c:spPr>
        <c:txPr>
          <a:bodyPr rot="0" vert="horz"/>
          <a:lstStyle/>
          <a:p>
            <a:pPr>
              <a:defRPr sz="1000" b="0" i="0" u="none" strike="noStrike" baseline="0">
                <a:solidFill>
                  <a:srgbClr val="000000"/>
                </a:solidFill>
                <a:latin typeface="Gill Sans MT"/>
                <a:ea typeface="Gill Sans MT"/>
                <a:cs typeface="Gill Sans MT"/>
              </a:defRPr>
            </a:pPr>
            <a:endParaRPr lang="en-US"/>
          </a:p>
        </c:txPr>
        <c:crossAx val="170413056"/>
        <c:crosses val="autoZero"/>
        <c:crossBetween val="between"/>
        <c:dispUnits>
          <c:builtInUnit val="thousands"/>
          <c:dispUnitsLbl>
            <c:layout/>
          </c:dispUnitsLbl>
        </c:dispUnits>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1">
    <c:autoUpdate val="0"/>
  </c:externalData>
  <c:userShapes r:id="rId2"/>
</c:chartSpace>
</file>

<file path=ppt/drawings/_rels/drawing14.xml.rels><?xml version="1.0" encoding="UTF-8" standalone="yes"?>
<Relationships xmlns="http://schemas.openxmlformats.org/package/2006/relationships"><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0.59523</cdr:x>
      <cdr:y>0.10058</cdr:y>
    </cdr:from>
    <cdr:to>
      <cdr:x>0.62828</cdr:x>
      <cdr:y>0.85056</cdr:y>
    </cdr:to>
    <cdr:sp macro="" textlink="">
      <cdr:nvSpPr>
        <cdr:cNvPr id="3" name="Rectangle 2"/>
        <cdr:cNvSpPr/>
      </cdr:nvSpPr>
      <cdr:spPr>
        <a:xfrm xmlns:a="http://schemas.openxmlformats.org/drawingml/2006/main">
          <a:off x="5146314" y="542715"/>
          <a:ext cx="288636" cy="4849909"/>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0.1654</cdr:x>
      <cdr:y>0.0962</cdr:y>
    </cdr:from>
    <cdr:to>
      <cdr:x>0.21756</cdr:x>
      <cdr:y>0.84919</cdr:y>
    </cdr:to>
    <cdr:sp macro="" textlink="">
      <cdr:nvSpPr>
        <cdr:cNvPr id="2" name="Rectangle 1"/>
        <cdr:cNvSpPr/>
      </cdr:nvSpPr>
      <cdr:spPr>
        <a:xfrm xmlns:a="http://schemas.openxmlformats.org/drawingml/2006/main">
          <a:off x="1399017" y="513606"/>
          <a:ext cx="452109" cy="4870403"/>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0.84605</cdr:x>
      <cdr:y>0.09557</cdr:y>
    </cdr:from>
    <cdr:to>
      <cdr:x>0.88886</cdr:x>
      <cdr:y>0.84806</cdr:y>
    </cdr:to>
    <cdr:sp macro="" textlink="">
      <cdr:nvSpPr>
        <cdr:cNvPr id="4" name="Rectangle 3"/>
        <cdr:cNvSpPr/>
      </cdr:nvSpPr>
      <cdr:spPr>
        <a:xfrm xmlns:a="http://schemas.openxmlformats.org/drawingml/2006/main">
          <a:off x="7333363" y="508075"/>
          <a:ext cx="373233" cy="4870403"/>
        </a:xfrm>
        <a:prstGeom xmlns:a="http://schemas.openxmlformats.org/drawingml/2006/main" prst="rect">
          <a:avLst/>
        </a:prstGeom>
        <a:solidFill xmlns:a="http://schemas.openxmlformats.org/drawingml/2006/main">
          <a:sysClr val="window" lastClr="FFFFFF">
            <a:lumMod val="85000"/>
            <a:alpha val="50000"/>
          </a:sys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a:p>
      </cdr:txBody>
    </cdr:sp>
  </cdr:relSizeAnchor>
  <cdr:relSizeAnchor xmlns:cdr="http://schemas.openxmlformats.org/drawingml/2006/chartDrawing">
    <cdr:from>
      <cdr:x>0.8856</cdr:x>
      <cdr:y>0.53787</cdr:y>
    </cdr:from>
    <cdr:to>
      <cdr:x>0.9913</cdr:x>
      <cdr:y>0.57636</cdr:y>
    </cdr:to>
    <cdr:sp macro="" textlink="">
      <cdr:nvSpPr>
        <cdr:cNvPr id="5" name="TextBox 4"/>
        <cdr:cNvSpPr txBox="1"/>
      </cdr:nvSpPr>
      <cdr:spPr>
        <a:xfrm xmlns:a="http://schemas.openxmlformats.org/drawingml/2006/main">
          <a:off x="7678291" y="3373467"/>
          <a:ext cx="914014" cy="24353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a:solidFill>
                <a:srgbClr val="C00000"/>
              </a:solidFill>
              <a:latin typeface="Gill Sans MT" pitchFamily="34" charset="0"/>
            </a:rPr>
            <a:t>Phoenix</a:t>
          </a:r>
        </a:p>
      </cdr:txBody>
    </cdr:sp>
  </cdr:relSizeAnchor>
  <cdr:relSizeAnchor xmlns:cdr="http://schemas.openxmlformats.org/drawingml/2006/chartDrawing">
    <cdr:from>
      <cdr:x>0.88585</cdr:x>
      <cdr:y>0.57702</cdr:y>
    </cdr:from>
    <cdr:to>
      <cdr:x>0.9913</cdr:x>
      <cdr:y>0.61576</cdr:y>
    </cdr:to>
    <cdr:sp macro="" textlink="">
      <cdr:nvSpPr>
        <cdr:cNvPr id="6" name="TextBox 1"/>
        <cdr:cNvSpPr txBox="1"/>
      </cdr:nvSpPr>
      <cdr:spPr>
        <a:xfrm xmlns:a="http://schemas.openxmlformats.org/drawingml/2006/main">
          <a:off x="7678290" y="3627432"/>
          <a:ext cx="914014" cy="2435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200">
              <a:solidFill>
                <a:sysClr val="windowText" lastClr="000000"/>
              </a:solidFill>
              <a:latin typeface="Gill Sans MT" pitchFamily="34" charset="0"/>
            </a:rPr>
            <a:t>Minneapolis</a:t>
          </a:r>
        </a:p>
      </cdr:txBody>
    </cdr:sp>
  </cdr:relSizeAnchor>
  <cdr:relSizeAnchor xmlns:cdr="http://schemas.openxmlformats.org/drawingml/2006/chartDrawing">
    <cdr:from>
      <cdr:x>0.88451</cdr:x>
      <cdr:y>0.42144</cdr:y>
    </cdr:from>
    <cdr:to>
      <cdr:x>0.99021</cdr:x>
      <cdr:y>0.45993</cdr:y>
    </cdr:to>
    <cdr:sp macro="" textlink="">
      <cdr:nvSpPr>
        <cdr:cNvPr id="7" name="TextBox 1"/>
        <cdr:cNvSpPr txBox="1"/>
      </cdr:nvSpPr>
      <cdr:spPr>
        <a:xfrm xmlns:a="http://schemas.openxmlformats.org/drawingml/2006/main">
          <a:off x="7668860" y="2619501"/>
          <a:ext cx="914014" cy="2435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solidFill>
                <a:schemeClr val="bg1">
                  <a:lumMod val="65000"/>
                </a:schemeClr>
              </a:solidFill>
              <a:latin typeface="Gill Sans MT" pitchFamily="34" charset="0"/>
            </a:rPr>
            <a:t>Composite 10</a:t>
          </a:r>
        </a:p>
      </cdr:txBody>
    </cdr:sp>
  </cdr:relSizeAnchor>
</c:userShapes>
</file>

<file path=ppt/drawings/drawing10.xml><?xml version="1.0" encoding="utf-8"?>
<c:userShapes xmlns:c="http://schemas.openxmlformats.org/drawingml/2006/chart">
  <cdr:relSizeAnchor xmlns:cdr="http://schemas.openxmlformats.org/drawingml/2006/chartDrawing">
    <cdr:from>
      <cdr:x>0.77253</cdr:x>
      <cdr:y>0.62121</cdr:y>
    </cdr:from>
    <cdr:to>
      <cdr:x>0.87798</cdr:x>
      <cdr:y>0.67581</cdr:y>
    </cdr:to>
    <cdr:sp macro="" textlink="">
      <cdr:nvSpPr>
        <cdr:cNvPr id="2" name="TextBox 1"/>
        <cdr:cNvSpPr txBox="1"/>
      </cdr:nvSpPr>
      <cdr:spPr>
        <a:xfrm xmlns:a="http://schemas.openxmlformats.org/drawingml/2006/main">
          <a:off x="6696075" y="3905250"/>
          <a:ext cx="914014" cy="34324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latin typeface="Gill Sans MT" pitchFamily="34" charset="0"/>
            </a:rPr>
            <a:t>Domestic</a:t>
          </a:r>
        </a:p>
      </cdr:txBody>
    </cdr:sp>
  </cdr:relSizeAnchor>
  <cdr:relSizeAnchor xmlns:cdr="http://schemas.openxmlformats.org/drawingml/2006/chartDrawing">
    <cdr:from>
      <cdr:x>0.77253</cdr:x>
      <cdr:y>0.46364</cdr:y>
    </cdr:from>
    <cdr:to>
      <cdr:x>0.87797</cdr:x>
      <cdr:y>0.52448</cdr:y>
    </cdr:to>
    <cdr:sp macro="" textlink="">
      <cdr:nvSpPr>
        <cdr:cNvPr id="3" name="TextBox 2"/>
        <cdr:cNvSpPr txBox="1"/>
      </cdr:nvSpPr>
      <cdr:spPr>
        <a:xfrm xmlns:a="http://schemas.openxmlformats.org/drawingml/2006/main">
          <a:off x="6696075" y="2914650"/>
          <a:ext cx="913927" cy="38247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solidFill>
                <a:schemeClr val="bg1"/>
              </a:solidFill>
              <a:latin typeface="Gill Sans MT" pitchFamily="34" charset="0"/>
            </a:rPr>
            <a:t>Imports</a:t>
          </a:r>
        </a:p>
      </cdr:txBody>
    </cdr:sp>
  </cdr:relSizeAnchor>
</c:userShapes>
</file>

<file path=ppt/drawings/drawing11.xml><?xml version="1.0" encoding="utf-8"?>
<c:userShapes xmlns:c="http://schemas.openxmlformats.org/drawingml/2006/chart">
  <cdr:relSizeAnchor xmlns:cdr="http://schemas.openxmlformats.org/drawingml/2006/chartDrawing">
    <cdr:from>
      <cdr:x>0.45949</cdr:x>
      <cdr:y>0.08157</cdr:y>
    </cdr:from>
    <cdr:to>
      <cdr:x>0.51165</cdr:x>
      <cdr:y>0.85481</cdr:y>
    </cdr:to>
    <cdr:sp macro="" textlink="">
      <cdr:nvSpPr>
        <cdr:cNvPr id="2" name="Rectangle 1"/>
        <cdr:cNvSpPr/>
      </cdr:nvSpPr>
      <cdr:spPr>
        <a:xfrm xmlns:a="http://schemas.openxmlformats.org/drawingml/2006/main">
          <a:off x="3943368" y="476273"/>
          <a:ext cx="447639" cy="4514813"/>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0.83796</cdr:x>
      <cdr:y>0.0832</cdr:y>
    </cdr:from>
    <cdr:to>
      <cdr:x>0.91787</cdr:x>
      <cdr:y>0.85644</cdr:y>
    </cdr:to>
    <cdr:sp macro="" textlink="">
      <cdr:nvSpPr>
        <cdr:cNvPr id="3" name="Rectangle 2"/>
        <cdr:cNvSpPr/>
      </cdr:nvSpPr>
      <cdr:spPr>
        <a:xfrm xmlns:a="http://schemas.openxmlformats.org/drawingml/2006/main">
          <a:off x="7191375" y="485775"/>
          <a:ext cx="685800" cy="4514813"/>
        </a:xfrm>
        <a:prstGeom xmlns:a="http://schemas.openxmlformats.org/drawingml/2006/main" prst="rect">
          <a:avLst/>
        </a:prstGeom>
        <a:solidFill xmlns:a="http://schemas.openxmlformats.org/drawingml/2006/main">
          <a:sysClr val="window" lastClr="FFFFFF">
            <a:lumMod val="85000"/>
            <a:alpha val="50000"/>
          </a:sys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a:p>
      </cdr:txBody>
    </cdr:sp>
  </cdr:relSizeAnchor>
</c:userShapes>
</file>

<file path=ppt/drawings/drawing12.xml><?xml version="1.0" encoding="utf-8"?>
<c:userShapes xmlns:c="http://schemas.openxmlformats.org/drawingml/2006/chart">
  <cdr:relSizeAnchor xmlns:cdr="http://schemas.openxmlformats.org/drawingml/2006/chartDrawing">
    <cdr:from>
      <cdr:x>0.85374</cdr:x>
      <cdr:y>0.08341</cdr:y>
    </cdr:from>
    <cdr:to>
      <cdr:x>0.91807</cdr:x>
      <cdr:y>0.85164</cdr:y>
    </cdr:to>
    <cdr:sp macro="" textlink="">
      <cdr:nvSpPr>
        <cdr:cNvPr id="3" name="Rectangle 2"/>
        <cdr:cNvSpPr/>
      </cdr:nvSpPr>
      <cdr:spPr>
        <a:xfrm xmlns:a="http://schemas.openxmlformats.org/drawingml/2006/main">
          <a:off x="7326782" y="487045"/>
          <a:ext cx="552149" cy="4485560"/>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0.47336</cdr:x>
      <cdr:y>0.08238</cdr:y>
    </cdr:from>
    <cdr:to>
      <cdr:x>0.52552</cdr:x>
      <cdr:y>0.85387</cdr:y>
    </cdr:to>
    <cdr:sp macro="" textlink="">
      <cdr:nvSpPr>
        <cdr:cNvPr id="2" name="Rectangle 1"/>
        <cdr:cNvSpPr/>
      </cdr:nvSpPr>
      <cdr:spPr>
        <a:xfrm xmlns:a="http://schemas.openxmlformats.org/drawingml/2006/main">
          <a:off x="4062413" y="481013"/>
          <a:ext cx="447638" cy="4504595"/>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13.xml><?xml version="1.0" encoding="utf-8"?>
<c:userShapes xmlns:c="http://schemas.openxmlformats.org/drawingml/2006/chart">
  <cdr:relSizeAnchor xmlns:cdr="http://schemas.openxmlformats.org/drawingml/2006/chartDrawing">
    <cdr:from>
      <cdr:x>0.59373</cdr:x>
      <cdr:y>0.08633</cdr:y>
    </cdr:from>
    <cdr:to>
      <cdr:x>0.62703</cdr:x>
      <cdr:y>0.85781</cdr:y>
    </cdr:to>
    <cdr:sp macro="" textlink="">
      <cdr:nvSpPr>
        <cdr:cNvPr id="3" name="Rectangle 2"/>
        <cdr:cNvSpPr/>
      </cdr:nvSpPr>
      <cdr:spPr>
        <a:xfrm xmlns:a="http://schemas.openxmlformats.org/drawingml/2006/main">
          <a:off x="5146314" y="542715"/>
          <a:ext cx="288636" cy="4849909"/>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0.1614</cdr:x>
      <cdr:y>0.0817</cdr:y>
    </cdr:from>
    <cdr:to>
      <cdr:x>0.21356</cdr:x>
      <cdr:y>0.85644</cdr:y>
    </cdr:to>
    <cdr:sp macro="" textlink="">
      <cdr:nvSpPr>
        <cdr:cNvPr id="2" name="Rectangle 1"/>
        <cdr:cNvSpPr/>
      </cdr:nvSpPr>
      <cdr:spPr>
        <a:xfrm xmlns:a="http://schemas.openxmlformats.org/drawingml/2006/main">
          <a:off x="1399017" y="513606"/>
          <a:ext cx="452109" cy="4870403"/>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0.84605</cdr:x>
      <cdr:y>0.08082</cdr:y>
    </cdr:from>
    <cdr:to>
      <cdr:x>0.88911</cdr:x>
      <cdr:y>0.85556</cdr:y>
    </cdr:to>
    <cdr:sp macro="" textlink="">
      <cdr:nvSpPr>
        <cdr:cNvPr id="4" name="Rectangle 3"/>
        <cdr:cNvSpPr/>
      </cdr:nvSpPr>
      <cdr:spPr>
        <a:xfrm xmlns:a="http://schemas.openxmlformats.org/drawingml/2006/main">
          <a:off x="7333363" y="508075"/>
          <a:ext cx="373233" cy="4870403"/>
        </a:xfrm>
        <a:prstGeom xmlns:a="http://schemas.openxmlformats.org/drawingml/2006/main" prst="rect">
          <a:avLst/>
        </a:prstGeom>
        <a:solidFill xmlns:a="http://schemas.openxmlformats.org/drawingml/2006/main">
          <a:sysClr val="window" lastClr="FFFFFF">
            <a:lumMod val="85000"/>
            <a:alpha val="50000"/>
          </a:sys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a:p>
      </cdr:txBody>
    </cdr:sp>
  </cdr:relSizeAnchor>
  <cdr:relSizeAnchor xmlns:cdr="http://schemas.openxmlformats.org/drawingml/2006/chartDrawing">
    <cdr:from>
      <cdr:x>0.66172</cdr:x>
      <cdr:y>0.23809</cdr:y>
    </cdr:from>
    <cdr:to>
      <cdr:x>0.76717</cdr:x>
      <cdr:y>0.27683</cdr:y>
    </cdr:to>
    <cdr:sp macro="" textlink="">
      <cdr:nvSpPr>
        <cdr:cNvPr id="5" name="TextBox 4"/>
        <cdr:cNvSpPr txBox="1"/>
      </cdr:nvSpPr>
      <cdr:spPr>
        <a:xfrm xmlns:a="http://schemas.openxmlformats.org/drawingml/2006/main">
          <a:off x="5735604" y="1496754"/>
          <a:ext cx="914015" cy="24353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dirty="0">
              <a:solidFill>
                <a:srgbClr val="C00000"/>
              </a:solidFill>
              <a:latin typeface="Gill Sans MT" pitchFamily="34" charset="0"/>
            </a:rPr>
            <a:t>Phoenix</a:t>
          </a:r>
        </a:p>
      </cdr:txBody>
    </cdr:sp>
  </cdr:relSizeAnchor>
  <cdr:relSizeAnchor xmlns:cdr="http://schemas.openxmlformats.org/drawingml/2006/chartDrawing">
    <cdr:from>
      <cdr:x>0.65628</cdr:x>
      <cdr:y>0.43301</cdr:y>
    </cdr:from>
    <cdr:to>
      <cdr:x>0.76173</cdr:x>
      <cdr:y>0.47175</cdr:y>
    </cdr:to>
    <cdr:sp macro="" textlink="">
      <cdr:nvSpPr>
        <cdr:cNvPr id="6" name="TextBox 1"/>
        <cdr:cNvSpPr txBox="1"/>
      </cdr:nvSpPr>
      <cdr:spPr>
        <a:xfrm xmlns:a="http://schemas.openxmlformats.org/drawingml/2006/main">
          <a:off x="5688449" y="2722090"/>
          <a:ext cx="914015" cy="2435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a:solidFill>
                <a:sysClr val="windowText" lastClr="000000"/>
              </a:solidFill>
              <a:latin typeface="Gill Sans MT" pitchFamily="34" charset="0"/>
            </a:rPr>
            <a:t>Minneapolis</a:t>
          </a:r>
        </a:p>
      </cdr:txBody>
    </cdr:sp>
  </cdr:relSizeAnchor>
  <cdr:relSizeAnchor xmlns:cdr="http://schemas.openxmlformats.org/drawingml/2006/chartDrawing">
    <cdr:from>
      <cdr:x>0.65824</cdr:x>
      <cdr:y>0.60909</cdr:y>
    </cdr:from>
    <cdr:to>
      <cdr:x>0.76369</cdr:x>
      <cdr:y>0.64783</cdr:y>
    </cdr:to>
    <cdr:sp macro="" textlink="">
      <cdr:nvSpPr>
        <cdr:cNvPr id="7" name="TextBox 1"/>
        <cdr:cNvSpPr txBox="1"/>
      </cdr:nvSpPr>
      <cdr:spPr>
        <a:xfrm xmlns:a="http://schemas.openxmlformats.org/drawingml/2006/main">
          <a:off x="5705475" y="3829050"/>
          <a:ext cx="914014" cy="2435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bg2"/>
              </a:solidFill>
              <a:latin typeface="Gill Sans MT" pitchFamily="34" charset="0"/>
            </a:rPr>
            <a:t>7</a:t>
          </a:r>
          <a:r>
            <a:rPr lang="en-US" sz="1400" baseline="0" dirty="0">
              <a:solidFill>
                <a:schemeClr val="bg2"/>
              </a:solidFill>
              <a:latin typeface="Gill Sans MT" pitchFamily="34" charset="0"/>
            </a:rPr>
            <a:t> Rivers Region</a:t>
          </a:r>
          <a:endParaRPr lang="en-US" sz="1400" dirty="0">
            <a:solidFill>
              <a:schemeClr val="bg2"/>
            </a:solidFill>
            <a:latin typeface="Gill Sans MT" pitchFamily="34"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0.87643</cdr:x>
      <cdr:y>0.56309</cdr:y>
    </cdr:from>
    <cdr:to>
      <cdr:x>0.98188</cdr:x>
      <cdr:y>0.60883</cdr:y>
    </cdr:to>
    <cdr:sp macro="" textlink="">
      <cdr:nvSpPr>
        <cdr:cNvPr id="2" name="TextBox 1"/>
        <cdr:cNvSpPr txBox="1"/>
      </cdr:nvSpPr>
      <cdr:spPr>
        <a:xfrm xmlns:a="http://schemas.openxmlformats.org/drawingml/2006/main">
          <a:off x="7600155" y="3542110"/>
          <a:ext cx="914400" cy="28773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dirty="0">
              <a:latin typeface="Gill Sans MT" pitchFamily="34" charset="0"/>
            </a:rPr>
            <a:t>DJIA</a:t>
          </a:r>
        </a:p>
      </cdr:txBody>
    </cdr:sp>
  </cdr:relSizeAnchor>
  <cdr:relSizeAnchor xmlns:cdr="http://schemas.openxmlformats.org/drawingml/2006/chartDrawing">
    <cdr:from>
      <cdr:x>0</cdr:x>
      <cdr:y>0</cdr:y>
    </cdr:from>
    <cdr:to>
      <cdr:x>0.00281</cdr:x>
      <cdr:y>0.00388</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0.87643</cdr:x>
      <cdr:y>0.61987</cdr:y>
    </cdr:from>
    <cdr:to>
      <cdr:x>0.98188</cdr:x>
      <cdr:y>0.66562</cdr:y>
    </cdr:to>
    <cdr:sp macro="" textlink="">
      <cdr:nvSpPr>
        <cdr:cNvPr id="4" name="TextBox 1"/>
        <cdr:cNvSpPr txBox="1"/>
      </cdr:nvSpPr>
      <cdr:spPr>
        <a:xfrm xmlns:a="http://schemas.openxmlformats.org/drawingml/2006/main">
          <a:off x="7600156" y="3899297"/>
          <a:ext cx="914400" cy="2877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Gill Sans MT" pitchFamily="34" charset="0"/>
            </a:rPr>
            <a:t>S&amp;P</a:t>
          </a:r>
          <a:r>
            <a:rPr lang="en-US" sz="1400" baseline="0" dirty="0">
              <a:latin typeface="Gill Sans MT" pitchFamily="34" charset="0"/>
            </a:rPr>
            <a:t> 500</a:t>
          </a:r>
          <a:endParaRPr lang="en-US" sz="1400" dirty="0">
            <a:latin typeface="Gill Sans MT" pitchFamily="34" charset="0"/>
          </a:endParaRPr>
        </a:p>
      </cdr:txBody>
    </cdr:sp>
  </cdr:relSizeAnchor>
  <cdr:relSizeAnchor xmlns:cdr="http://schemas.openxmlformats.org/drawingml/2006/chartDrawing">
    <cdr:from>
      <cdr:x>0.87414</cdr:x>
      <cdr:y>0.31703</cdr:y>
    </cdr:from>
    <cdr:to>
      <cdr:x>0.97959</cdr:x>
      <cdr:y>0.36278</cdr:y>
    </cdr:to>
    <cdr:sp macro="" textlink="">
      <cdr:nvSpPr>
        <cdr:cNvPr id="5" name="TextBox 1"/>
        <cdr:cNvSpPr txBox="1"/>
      </cdr:nvSpPr>
      <cdr:spPr>
        <a:xfrm xmlns:a="http://schemas.openxmlformats.org/drawingml/2006/main">
          <a:off x="7580313" y="1994296"/>
          <a:ext cx="914400" cy="2877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a:latin typeface="Gill Sans MT" pitchFamily="34" charset="0"/>
            </a:rPr>
            <a:t>7</a:t>
          </a:r>
          <a:r>
            <a:rPr lang="en-US" sz="1400" baseline="0" dirty="0">
              <a:latin typeface="Gill Sans MT" pitchFamily="34" charset="0"/>
            </a:rPr>
            <a:t> Rivers</a:t>
          </a:r>
          <a:endParaRPr lang="en-US" sz="1400" dirty="0">
            <a:latin typeface="Gill Sans MT" pitchFamily="34"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0.68713</cdr:x>
      <cdr:y>0.15448</cdr:y>
    </cdr:from>
    <cdr:to>
      <cdr:x>0.84841</cdr:x>
      <cdr:y>0.20108</cdr:y>
    </cdr:to>
    <cdr:sp macro="" textlink="">
      <cdr:nvSpPr>
        <cdr:cNvPr id="3" name="TextBox 2"/>
        <cdr:cNvSpPr txBox="1"/>
      </cdr:nvSpPr>
      <cdr:spPr>
        <a:xfrm xmlns:a="http://schemas.openxmlformats.org/drawingml/2006/main">
          <a:off x="5877525" y="753320"/>
          <a:ext cx="1391145" cy="28913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a:latin typeface="Gill Sans MT" pitchFamily="34" charset="0"/>
            </a:rPr>
            <a:t>Bank Prime Loan Rate</a:t>
          </a:r>
        </a:p>
      </cdr:txBody>
    </cdr:sp>
  </cdr:relSizeAnchor>
  <cdr:relSizeAnchor xmlns:cdr="http://schemas.openxmlformats.org/drawingml/2006/chartDrawing">
    <cdr:from>
      <cdr:x>0.68737</cdr:x>
      <cdr:y>0.36239</cdr:y>
    </cdr:from>
    <cdr:to>
      <cdr:x>0.82104</cdr:x>
      <cdr:y>0.43384</cdr:y>
    </cdr:to>
    <cdr:sp macro="" textlink="">
      <cdr:nvSpPr>
        <cdr:cNvPr id="4" name="TextBox 3"/>
        <cdr:cNvSpPr txBox="1"/>
      </cdr:nvSpPr>
      <cdr:spPr>
        <a:xfrm xmlns:a="http://schemas.openxmlformats.org/drawingml/2006/main">
          <a:off x="5881745" y="2046900"/>
          <a:ext cx="1152315" cy="44565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a:solidFill>
                <a:schemeClr val="bg1">
                  <a:lumMod val="65000"/>
                </a:schemeClr>
              </a:solidFill>
            </a:rPr>
            <a:t>Federal Funds</a:t>
          </a:r>
          <a:r>
            <a:rPr lang="en-US" sz="1100" baseline="0">
              <a:solidFill>
                <a:schemeClr val="bg1">
                  <a:lumMod val="65000"/>
                </a:schemeClr>
              </a:solidFill>
            </a:rPr>
            <a:t> Rate </a:t>
          </a:r>
        </a:p>
        <a:p xmlns:a="http://schemas.openxmlformats.org/drawingml/2006/main">
          <a:r>
            <a:rPr lang="en-US" sz="1100" baseline="0">
              <a:solidFill>
                <a:schemeClr val="bg1">
                  <a:lumMod val="65000"/>
                </a:schemeClr>
              </a:solidFill>
            </a:rPr>
            <a:t>(effective)</a:t>
          </a:r>
          <a:endParaRPr lang="en-US" sz="1100">
            <a:solidFill>
              <a:schemeClr val="bg1">
                <a:lumMod val="65000"/>
              </a:schemeClr>
            </a:solidFill>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0.33654</cdr:x>
      <cdr:y>0.08151</cdr:y>
    </cdr:from>
    <cdr:to>
      <cdr:x>0.49038</cdr:x>
      <cdr:y>0.38245</cdr:y>
    </cdr:to>
    <cdr:sp macro="" textlink="">
      <cdr:nvSpPr>
        <cdr:cNvPr id="2" name="TextBox 1"/>
        <cdr:cNvSpPr txBox="1"/>
      </cdr:nvSpPr>
      <cdr:spPr>
        <a:xfrm xmlns:a="http://schemas.openxmlformats.org/drawingml/2006/main">
          <a:off x="2000250" y="247651"/>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a:t>High and Low Estimates of </a:t>
          </a:r>
        </a:p>
        <a:p xmlns:a="http://schemas.openxmlformats.org/drawingml/2006/main">
          <a:r>
            <a:rPr lang="en-US" sz="2800"/>
            <a:t>ARRA impact</a:t>
          </a:r>
          <a:r>
            <a:rPr lang="en-US" sz="2800" baseline="0"/>
            <a:t> on Real GDP</a:t>
          </a:r>
        </a:p>
        <a:p xmlns:a="http://schemas.openxmlformats.org/drawingml/2006/main">
          <a:endParaRPr lang="en-US" sz="1100"/>
        </a:p>
      </cdr:txBody>
    </cdr:sp>
  </cdr:relSizeAnchor>
</c:userShapes>
</file>

<file path=ppt/drawings/drawing17.xml><?xml version="1.0" encoding="utf-8"?>
<c:userShapes xmlns:c="http://schemas.openxmlformats.org/drawingml/2006/chart">
  <cdr:relSizeAnchor xmlns:cdr="http://schemas.openxmlformats.org/drawingml/2006/chartDrawing">
    <cdr:from>
      <cdr:x>0.20833</cdr:x>
      <cdr:y>0.74713</cdr:y>
    </cdr:from>
    <cdr:to>
      <cdr:x>0.375</cdr:x>
      <cdr:y>0.83908</cdr:y>
    </cdr:to>
    <cdr:sp macro="" textlink="">
      <cdr:nvSpPr>
        <cdr:cNvPr id="2" name="TextBox 1"/>
        <cdr:cNvSpPr txBox="1"/>
      </cdr:nvSpPr>
      <cdr:spPr>
        <a:xfrm xmlns:a="http://schemas.openxmlformats.org/drawingml/2006/main">
          <a:off x="1905000" y="4953000"/>
          <a:ext cx="1524000" cy="6096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dirty="0" smtClean="0">
              <a:latin typeface="Gill Sans MT" pitchFamily="34" charset="0"/>
            </a:rPr>
            <a:t>Baseline</a:t>
          </a:r>
          <a:endParaRPr lang="en-US" sz="2800" dirty="0">
            <a:latin typeface="Gill Sans MT" pitchFamily="34" charset="0"/>
          </a:endParaRPr>
        </a:p>
      </cdr:txBody>
    </cdr:sp>
  </cdr:relSizeAnchor>
  <cdr:relSizeAnchor xmlns:cdr="http://schemas.openxmlformats.org/drawingml/2006/chartDrawing">
    <cdr:from>
      <cdr:x>0.125</cdr:x>
      <cdr:y>0.37931</cdr:y>
    </cdr:from>
    <cdr:to>
      <cdr:x>0.25</cdr:x>
      <cdr:y>0.45977</cdr:y>
    </cdr:to>
    <cdr:sp macro="" textlink="">
      <cdr:nvSpPr>
        <cdr:cNvPr id="3" name="TextBox 2"/>
        <cdr:cNvSpPr txBox="1"/>
      </cdr:nvSpPr>
      <cdr:spPr>
        <a:xfrm xmlns:a="http://schemas.openxmlformats.org/drawingml/2006/main">
          <a:off x="1143000" y="2514600"/>
          <a:ext cx="1143000" cy="533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dirty="0" smtClean="0">
              <a:latin typeface="Gill Sans MT" pitchFamily="34" charset="0"/>
            </a:rPr>
            <a:t>ARRA</a:t>
          </a:r>
          <a:endParaRPr lang="en-US" sz="1100" dirty="0">
            <a:latin typeface="Gill Sans MT" pitchFamily="34" charset="0"/>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0.87719</cdr:x>
      <cdr:y>0.40278</cdr:y>
    </cdr:from>
    <cdr:to>
      <cdr:x>0.99341</cdr:x>
      <cdr:y>0.4575</cdr:y>
    </cdr:to>
    <cdr:sp macro="" textlink="">
      <cdr:nvSpPr>
        <cdr:cNvPr id="4" name="TextBox 3"/>
        <cdr:cNvSpPr txBox="1"/>
      </cdr:nvSpPr>
      <cdr:spPr>
        <a:xfrm xmlns:a="http://schemas.openxmlformats.org/drawingml/2006/main">
          <a:off x="7620000" y="2209800"/>
          <a:ext cx="1009579" cy="300217"/>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dirty="0">
              <a:latin typeface="Gill Sans MT" pitchFamily="34" charset="0"/>
            </a:rPr>
            <a:t>Baseline </a:t>
          </a:r>
          <a:endParaRPr lang="en-US" sz="2800" dirty="0" smtClean="0">
            <a:latin typeface="Gill Sans MT" pitchFamily="34" charset="0"/>
          </a:endParaRPr>
        </a:p>
        <a:p xmlns:a="http://schemas.openxmlformats.org/drawingml/2006/main">
          <a:r>
            <a:rPr lang="en-US" sz="2800" dirty="0" smtClean="0">
              <a:latin typeface="Gill Sans MT" pitchFamily="34" charset="0"/>
            </a:rPr>
            <a:t>CBO</a:t>
          </a:r>
          <a:endParaRPr lang="en-US" sz="2800" dirty="0">
            <a:latin typeface="Gill Sans MT" pitchFamily="34" charset="0"/>
          </a:endParaRPr>
        </a:p>
      </cdr:txBody>
    </cdr:sp>
  </cdr:relSizeAnchor>
  <cdr:relSizeAnchor xmlns:cdr="http://schemas.openxmlformats.org/drawingml/2006/chartDrawing">
    <cdr:from>
      <cdr:x>0.87719</cdr:x>
      <cdr:y>0.01389</cdr:y>
    </cdr:from>
    <cdr:to>
      <cdr:x>0.99341</cdr:x>
      <cdr:y>0.12709</cdr:y>
    </cdr:to>
    <cdr:sp macro="" textlink="">
      <cdr:nvSpPr>
        <cdr:cNvPr id="5" name="TextBox 1"/>
        <cdr:cNvSpPr txBox="1"/>
      </cdr:nvSpPr>
      <cdr:spPr>
        <a:xfrm xmlns:a="http://schemas.openxmlformats.org/drawingml/2006/main">
          <a:off x="7620000" y="76200"/>
          <a:ext cx="1009579" cy="62106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smtClean="0">
              <a:latin typeface="Gill Sans MT" pitchFamily="34" charset="0"/>
            </a:rPr>
            <a:t>Obama </a:t>
          </a:r>
        </a:p>
        <a:p xmlns:a="http://schemas.openxmlformats.org/drawingml/2006/main">
          <a:r>
            <a:rPr lang="en-US" sz="2800" dirty="0" smtClean="0">
              <a:latin typeface="Gill Sans MT" pitchFamily="34" charset="0"/>
            </a:rPr>
            <a:t>Budget</a:t>
          </a:r>
          <a:endParaRPr lang="en-US" sz="2800" dirty="0">
            <a:latin typeface="Gill Sans MT" pitchFamily="34" charset="0"/>
          </a:endParaRPr>
        </a:p>
      </cdr:txBody>
    </cdr:sp>
  </cdr:relSizeAnchor>
  <cdr:relSizeAnchor xmlns:cdr="http://schemas.openxmlformats.org/drawingml/2006/chartDrawing">
    <cdr:from>
      <cdr:x>0.70886</cdr:x>
      <cdr:y>0.08436</cdr:y>
    </cdr:from>
    <cdr:to>
      <cdr:x>0.71128</cdr:x>
      <cdr:y>0.85606</cdr:y>
    </cdr:to>
    <cdr:sp macro="" textlink="">
      <cdr:nvSpPr>
        <cdr:cNvPr id="7" name="Straight Connector 6"/>
        <cdr:cNvSpPr/>
      </cdr:nvSpPr>
      <cdr:spPr bwMode="auto">
        <a:xfrm xmlns:a="http://schemas.openxmlformats.org/drawingml/2006/main" rot="16200000" flipV="1">
          <a:off x="3786215" y="2538385"/>
          <a:ext cx="4182401" cy="20031"/>
        </a:xfrm>
        <a:prstGeom xmlns:a="http://schemas.openxmlformats.org/drawingml/2006/main" prst="line">
          <a:avLst/>
        </a:prstGeom>
        <a:solidFill xmlns:a="http://schemas.openxmlformats.org/drawingml/2006/main">
          <a:srgbClr val="FFFFFF"/>
        </a:solidFill>
        <a:ln xmlns:a="http://schemas.openxmlformats.org/drawingml/2006/main" w="50800" cap="flat" cmpd="sng" algn="ctr">
          <a:solidFill>
            <a:srgbClr val="000000"/>
          </a:solidFill>
          <a:prstDash val="dash"/>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userShapes>
</file>

<file path=ppt/drawings/drawing19.xml><?xml version="1.0" encoding="utf-8"?>
<c:userShapes xmlns:c="http://schemas.openxmlformats.org/drawingml/2006/chart">
  <cdr:relSizeAnchor xmlns:cdr="http://schemas.openxmlformats.org/drawingml/2006/chartDrawing">
    <cdr:from>
      <cdr:x>0.85593</cdr:x>
      <cdr:y>0.55072</cdr:y>
    </cdr:from>
    <cdr:to>
      <cdr:x>0.97215</cdr:x>
      <cdr:y>0.60544</cdr:y>
    </cdr:to>
    <cdr:sp macro="" textlink="">
      <cdr:nvSpPr>
        <cdr:cNvPr id="4" name="TextBox 3"/>
        <cdr:cNvSpPr txBox="1"/>
      </cdr:nvSpPr>
      <cdr:spPr>
        <a:xfrm xmlns:a="http://schemas.openxmlformats.org/drawingml/2006/main">
          <a:off x="7696200" y="2895600"/>
          <a:ext cx="1045004" cy="287707"/>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dirty="0">
              <a:latin typeface="Gill Sans MT" pitchFamily="34" charset="0"/>
            </a:rPr>
            <a:t>Baseline </a:t>
          </a:r>
          <a:endParaRPr lang="en-US" sz="2800" dirty="0" smtClean="0">
            <a:latin typeface="Gill Sans MT" pitchFamily="34" charset="0"/>
          </a:endParaRPr>
        </a:p>
        <a:p xmlns:a="http://schemas.openxmlformats.org/drawingml/2006/main">
          <a:r>
            <a:rPr lang="en-US" sz="2800" dirty="0" smtClean="0">
              <a:latin typeface="Gill Sans MT" pitchFamily="34" charset="0"/>
            </a:rPr>
            <a:t>CBO</a:t>
          </a:r>
          <a:endParaRPr lang="en-US" sz="2800" dirty="0">
            <a:latin typeface="Gill Sans MT" pitchFamily="34" charset="0"/>
          </a:endParaRPr>
        </a:p>
      </cdr:txBody>
    </cdr:sp>
  </cdr:relSizeAnchor>
  <cdr:relSizeAnchor xmlns:cdr="http://schemas.openxmlformats.org/drawingml/2006/chartDrawing">
    <cdr:from>
      <cdr:x>0.85593</cdr:x>
      <cdr:y>0.11594</cdr:y>
    </cdr:from>
    <cdr:to>
      <cdr:x>0.97215</cdr:x>
      <cdr:y>0.22914</cdr:y>
    </cdr:to>
    <cdr:sp macro="" textlink="">
      <cdr:nvSpPr>
        <cdr:cNvPr id="5" name="TextBox 1"/>
        <cdr:cNvSpPr txBox="1"/>
      </cdr:nvSpPr>
      <cdr:spPr>
        <a:xfrm xmlns:a="http://schemas.openxmlformats.org/drawingml/2006/main">
          <a:off x="7696200" y="609600"/>
          <a:ext cx="1045004" cy="5951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smtClean="0">
              <a:latin typeface="Gill Sans MT" pitchFamily="34" charset="0"/>
            </a:rPr>
            <a:t>Obama </a:t>
          </a:r>
        </a:p>
        <a:p xmlns:a="http://schemas.openxmlformats.org/drawingml/2006/main">
          <a:r>
            <a:rPr lang="en-US" sz="2800" dirty="0" smtClean="0">
              <a:latin typeface="Gill Sans MT" pitchFamily="34" charset="0"/>
            </a:rPr>
            <a:t>Budget</a:t>
          </a:r>
          <a:endParaRPr lang="en-US" sz="2800" dirty="0">
            <a:latin typeface="Gill Sans MT" pitchFamily="34" charset="0"/>
          </a:endParaRPr>
        </a:p>
      </cdr:txBody>
    </cdr:sp>
  </cdr:relSizeAnchor>
  <cdr:relSizeAnchor xmlns:cdr="http://schemas.openxmlformats.org/drawingml/2006/chartDrawing">
    <cdr:from>
      <cdr:x>0.79661</cdr:x>
      <cdr:y>0.04348</cdr:y>
    </cdr:from>
    <cdr:to>
      <cdr:x>0.79907</cdr:x>
      <cdr:y>0.84231</cdr:y>
    </cdr:to>
    <cdr:sp macro="" textlink="">
      <cdr:nvSpPr>
        <cdr:cNvPr id="8" name="Straight Connector 7"/>
        <cdr:cNvSpPr/>
      </cdr:nvSpPr>
      <cdr:spPr bwMode="auto">
        <a:xfrm xmlns:a="http://schemas.openxmlformats.org/drawingml/2006/main" rot="16200000" flipV="1">
          <a:off x="5073816" y="2317584"/>
          <a:ext cx="4200088" cy="22119"/>
        </a:xfrm>
        <a:prstGeom xmlns:a="http://schemas.openxmlformats.org/drawingml/2006/main" prst="line">
          <a:avLst/>
        </a:prstGeom>
        <a:solidFill xmlns:a="http://schemas.openxmlformats.org/drawingml/2006/main">
          <a:srgbClr val="FFFFFF"/>
        </a:solidFill>
        <a:ln xmlns:a="http://schemas.openxmlformats.org/drawingml/2006/main" w="50800" cap="flat" cmpd="sng" algn="ctr">
          <a:solidFill>
            <a:srgbClr val="000000"/>
          </a:solidFill>
          <a:prstDash val="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0.66725</cdr:x>
      <cdr:y>0.23269</cdr:y>
    </cdr:from>
    <cdr:to>
      <cdr:x>0.77195</cdr:x>
      <cdr:y>0.27118</cdr:y>
    </cdr:to>
    <cdr:sp macro="" textlink="">
      <cdr:nvSpPr>
        <cdr:cNvPr id="5" name="TextBox 4"/>
        <cdr:cNvSpPr txBox="1"/>
      </cdr:nvSpPr>
      <cdr:spPr>
        <a:xfrm xmlns:a="http://schemas.openxmlformats.org/drawingml/2006/main">
          <a:off x="5775960" y="1459230"/>
          <a:ext cx="906317" cy="24138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kern="1200" dirty="0">
              <a:solidFill>
                <a:srgbClr val="C00000"/>
              </a:solidFill>
              <a:latin typeface="Gill Sans MT"/>
              <a:ea typeface="Gill Sans MT"/>
              <a:cs typeface="Gill Sans MT"/>
            </a:rPr>
            <a:t>Phoenix</a:t>
          </a:r>
        </a:p>
      </cdr:txBody>
    </cdr:sp>
  </cdr:relSizeAnchor>
  <cdr:relSizeAnchor xmlns:cdr="http://schemas.openxmlformats.org/drawingml/2006/chartDrawing">
    <cdr:from>
      <cdr:x>0.64085</cdr:x>
      <cdr:y>0.4757</cdr:y>
    </cdr:from>
    <cdr:to>
      <cdr:x>0.74555</cdr:x>
      <cdr:y>0.51319</cdr:y>
    </cdr:to>
    <cdr:sp macro="" textlink="">
      <cdr:nvSpPr>
        <cdr:cNvPr id="6" name="TextBox 1"/>
        <cdr:cNvSpPr txBox="1"/>
      </cdr:nvSpPr>
      <cdr:spPr>
        <a:xfrm xmlns:a="http://schemas.openxmlformats.org/drawingml/2006/main">
          <a:off x="5547360" y="2983230"/>
          <a:ext cx="906317" cy="235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kern="1200" dirty="0">
              <a:solidFill>
                <a:schemeClr val="bg1">
                  <a:lumMod val="65000"/>
                </a:schemeClr>
              </a:solidFill>
              <a:latin typeface="Gill Sans MT"/>
              <a:ea typeface="Gill Sans MT"/>
              <a:cs typeface="Gill Sans MT"/>
            </a:rPr>
            <a:t>Minneapolis</a:t>
          </a:r>
        </a:p>
      </cdr:txBody>
    </cdr:sp>
  </cdr:relSizeAnchor>
  <cdr:relSizeAnchor xmlns:cdr="http://schemas.openxmlformats.org/drawingml/2006/chartDrawing">
    <cdr:from>
      <cdr:x>0.66405</cdr:x>
      <cdr:y>0.5847</cdr:y>
    </cdr:from>
    <cdr:to>
      <cdr:x>0.76875</cdr:x>
      <cdr:y>0.62169</cdr:y>
    </cdr:to>
    <cdr:sp macro="" textlink="">
      <cdr:nvSpPr>
        <cdr:cNvPr id="7" name="TextBox 1"/>
        <cdr:cNvSpPr txBox="1"/>
      </cdr:nvSpPr>
      <cdr:spPr>
        <a:xfrm xmlns:a="http://schemas.openxmlformats.org/drawingml/2006/main">
          <a:off x="5748229" y="3666782"/>
          <a:ext cx="906317" cy="23197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accent1">
                  <a:lumMod val="75000"/>
                </a:schemeClr>
              </a:solidFill>
              <a:latin typeface="Gill Sans MT"/>
              <a:ea typeface="Gill Sans MT"/>
              <a:cs typeface="Gill Sans MT"/>
            </a:rPr>
            <a:t>7</a:t>
          </a:r>
          <a:r>
            <a:rPr lang="en-US" sz="1200" baseline="0" dirty="0">
              <a:solidFill>
                <a:schemeClr val="accent1">
                  <a:lumMod val="75000"/>
                </a:schemeClr>
              </a:solidFill>
              <a:latin typeface="Gill Sans MT" pitchFamily="34" charset="0"/>
            </a:rPr>
            <a:t> </a:t>
          </a:r>
          <a:r>
            <a:rPr lang="en-US" sz="1800" kern="1200" dirty="0">
              <a:solidFill>
                <a:schemeClr val="accent1">
                  <a:lumMod val="75000"/>
                </a:schemeClr>
              </a:solidFill>
              <a:latin typeface="Gill Sans MT"/>
              <a:ea typeface="Gill Sans MT"/>
              <a:cs typeface="Gill Sans MT"/>
            </a:rPr>
            <a:t>Rivers</a:t>
          </a:r>
          <a:r>
            <a:rPr lang="en-US" sz="1200" baseline="0" dirty="0">
              <a:solidFill>
                <a:schemeClr val="accent1">
                  <a:lumMod val="75000"/>
                </a:schemeClr>
              </a:solidFill>
              <a:latin typeface="Gill Sans MT" pitchFamily="34" charset="0"/>
            </a:rPr>
            <a:t> </a:t>
          </a:r>
          <a:r>
            <a:rPr lang="en-US" sz="1800" kern="1200" dirty="0">
              <a:solidFill>
                <a:schemeClr val="accent1">
                  <a:lumMod val="75000"/>
                </a:schemeClr>
              </a:solidFill>
              <a:latin typeface="Gill Sans MT"/>
              <a:ea typeface="Gill Sans MT"/>
              <a:cs typeface="Gill Sans MT"/>
            </a:rPr>
            <a:t>Region</a:t>
          </a:r>
        </a:p>
      </cdr:txBody>
    </cdr:sp>
  </cdr:relSizeAnchor>
</c:userShapes>
</file>

<file path=ppt/drawings/drawing20.xml><?xml version="1.0" encoding="utf-8"?>
<c:userShapes xmlns:c="http://schemas.openxmlformats.org/drawingml/2006/chart">
  <cdr:relSizeAnchor xmlns:cdr="http://schemas.openxmlformats.org/drawingml/2006/chartDrawing">
    <cdr:from>
      <cdr:x>0.11009</cdr:x>
      <cdr:y>0.6879</cdr:y>
    </cdr:from>
    <cdr:to>
      <cdr:x>0.94262</cdr:x>
      <cdr:y>0.69548</cdr:y>
    </cdr:to>
    <cdr:sp macro="" textlink="">
      <cdr:nvSpPr>
        <cdr:cNvPr id="7" name="Straight Connector 6"/>
        <cdr:cNvSpPr/>
      </cdr:nvSpPr>
      <cdr:spPr>
        <a:xfrm xmlns:a="http://schemas.openxmlformats.org/drawingml/2006/main" flipV="1">
          <a:off x="891200" y="4047200"/>
          <a:ext cx="7211235" cy="45719"/>
        </a:xfrm>
        <a:prstGeom xmlns:a="http://schemas.openxmlformats.org/drawingml/2006/main" prst="line">
          <a:avLst/>
        </a:prstGeom>
        <a:ln xmlns:a="http://schemas.openxmlformats.org/drawingml/2006/main" w="6350">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21.xml><?xml version="1.0" encoding="utf-8"?>
<c:userShapes xmlns:c="http://schemas.openxmlformats.org/drawingml/2006/chart">
  <cdr:relSizeAnchor xmlns:cdr="http://schemas.openxmlformats.org/drawingml/2006/chartDrawing">
    <cdr:from>
      <cdr:x>0.87763</cdr:x>
      <cdr:y>0.08169</cdr:y>
    </cdr:from>
    <cdr:to>
      <cdr:x>0.94933</cdr:x>
      <cdr:y>0.12516</cdr:y>
    </cdr:to>
    <cdr:sp macro="" textlink="">
      <cdr:nvSpPr>
        <cdr:cNvPr id="2" name="TextBox 1"/>
        <cdr:cNvSpPr txBox="1"/>
      </cdr:nvSpPr>
      <cdr:spPr>
        <a:xfrm xmlns:a="http://schemas.openxmlformats.org/drawingml/2006/main">
          <a:off x="7603435" y="513521"/>
          <a:ext cx="621196" cy="2733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latin typeface="Gill Sans MT" pitchFamily="34" charset="0"/>
            </a:rPr>
            <a:t>US</a:t>
          </a:r>
        </a:p>
      </cdr:txBody>
    </cdr:sp>
  </cdr:relSizeAnchor>
  <cdr:relSizeAnchor xmlns:cdr="http://schemas.openxmlformats.org/drawingml/2006/chartDrawing">
    <cdr:from>
      <cdr:x>0.87967</cdr:x>
      <cdr:y>0.30716</cdr:y>
    </cdr:from>
    <cdr:to>
      <cdr:x>0.95137</cdr:x>
      <cdr:y>0.35064</cdr:y>
    </cdr:to>
    <cdr:sp macro="" textlink="">
      <cdr:nvSpPr>
        <cdr:cNvPr id="3" name="TextBox 1"/>
        <cdr:cNvSpPr txBox="1"/>
      </cdr:nvSpPr>
      <cdr:spPr>
        <a:xfrm xmlns:a="http://schemas.openxmlformats.org/drawingml/2006/main">
          <a:off x="7621104" y="1930952"/>
          <a:ext cx="621196" cy="2733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800" b="1" dirty="0">
            <a:latin typeface="Gill Sans MT" pitchFamily="34" charset="0"/>
          </a:endParaRPr>
        </a:p>
      </cdr:txBody>
    </cdr:sp>
  </cdr:relSizeAnchor>
  <cdr:relSizeAnchor xmlns:cdr="http://schemas.openxmlformats.org/drawingml/2006/chartDrawing">
    <cdr:from>
      <cdr:x>0.87584</cdr:x>
      <cdr:y>0.13588</cdr:y>
    </cdr:from>
    <cdr:to>
      <cdr:x>0.94755</cdr:x>
      <cdr:y>0.17936</cdr:y>
    </cdr:to>
    <cdr:sp macro="" textlink="">
      <cdr:nvSpPr>
        <cdr:cNvPr id="4" name="TextBox 1"/>
        <cdr:cNvSpPr txBox="1"/>
      </cdr:nvSpPr>
      <cdr:spPr>
        <a:xfrm xmlns:a="http://schemas.openxmlformats.org/drawingml/2006/main">
          <a:off x="7587973" y="854213"/>
          <a:ext cx="621196" cy="2733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800" b="1" dirty="0">
            <a:latin typeface="Gill Sans MT" pitchFamily="34" charset="0"/>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0.87763</cdr:x>
      <cdr:y>0.08169</cdr:y>
    </cdr:from>
    <cdr:to>
      <cdr:x>0.94933</cdr:x>
      <cdr:y>0.12516</cdr:y>
    </cdr:to>
    <cdr:sp macro="" textlink="">
      <cdr:nvSpPr>
        <cdr:cNvPr id="2" name="TextBox 1"/>
        <cdr:cNvSpPr txBox="1"/>
      </cdr:nvSpPr>
      <cdr:spPr>
        <a:xfrm xmlns:a="http://schemas.openxmlformats.org/drawingml/2006/main">
          <a:off x="7603435" y="513521"/>
          <a:ext cx="621196" cy="2733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latin typeface="Gill Sans MT" pitchFamily="34" charset="0"/>
            </a:rPr>
            <a:t>US</a:t>
          </a:r>
        </a:p>
      </cdr:txBody>
    </cdr:sp>
  </cdr:relSizeAnchor>
  <cdr:relSizeAnchor xmlns:cdr="http://schemas.openxmlformats.org/drawingml/2006/chartDrawing">
    <cdr:from>
      <cdr:x>0.87967</cdr:x>
      <cdr:y>0.30716</cdr:y>
    </cdr:from>
    <cdr:to>
      <cdr:x>0.95137</cdr:x>
      <cdr:y>0.35064</cdr:y>
    </cdr:to>
    <cdr:sp macro="" textlink="">
      <cdr:nvSpPr>
        <cdr:cNvPr id="3" name="TextBox 1"/>
        <cdr:cNvSpPr txBox="1"/>
      </cdr:nvSpPr>
      <cdr:spPr>
        <a:xfrm xmlns:a="http://schemas.openxmlformats.org/drawingml/2006/main">
          <a:off x="7621104" y="1930952"/>
          <a:ext cx="621196" cy="2733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Gill Sans MT" pitchFamily="34" charset="0"/>
            </a:rPr>
            <a:t>France</a:t>
          </a:r>
        </a:p>
      </cdr:txBody>
    </cdr:sp>
  </cdr:relSizeAnchor>
  <cdr:relSizeAnchor xmlns:cdr="http://schemas.openxmlformats.org/drawingml/2006/chartDrawing">
    <cdr:from>
      <cdr:x>0.87584</cdr:x>
      <cdr:y>0.13588</cdr:y>
    </cdr:from>
    <cdr:to>
      <cdr:x>0.94755</cdr:x>
      <cdr:y>0.17936</cdr:y>
    </cdr:to>
    <cdr:sp macro="" textlink="">
      <cdr:nvSpPr>
        <cdr:cNvPr id="4" name="TextBox 1"/>
        <cdr:cNvSpPr txBox="1"/>
      </cdr:nvSpPr>
      <cdr:spPr>
        <a:xfrm xmlns:a="http://schemas.openxmlformats.org/drawingml/2006/main">
          <a:off x="7587973" y="854213"/>
          <a:ext cx="621196" cy="2733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Gill Sans MT" pitchFamily="34" charset="0"/>
            </a:rPr>
            <a:t>Germany</a:t>
          </a:r>
        </a:p>
      </cdr:txBody>
    </cdr:sp>
  </cdr:relSizeAnchor>
  <cdr:relSizeAnchor xmlns:cdr="http://schemas.openxmlformats.org/drawingml/2006/chartDrawing">
    <cdr:from>
      <cdr:x>0.88158</cdr:x>
      <cdr:y>0.59833</cdr:y>
    </cdr:from>
    <cdr:to>
      <cdr:x>0.95328</cdr:x>
      <cdr:y>0.64181</cdr:y>
    </cdr:to>
    <cdr:sp macro="" textlink="">
      <cdr:nvSpPr>
        <cdr:cNvPr id="5" name="TextBox 1"/>
        <cdr:cNvSpPr txBox="1"/>
      </cdr:nvSpPr>
      <cdr:spPr>
        <a:xfrm xmlns:a="http://schemas.openxmlformats.org/drawingml/2006/main">
          <a:off x="7637670" y="3761408"/>
          <a:ext cx="621196" cy="2733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Gill Sans MT" pitchFamily="34" charset="0"/>
            </a:rPr>
            <a:t>Spain</a:t>
          </a:r>
        </a:p>
      </cdr:txBody>
    </cdr:sp>
  </cdr:relSizeAnchor>
  <cdr:relSizeAnchor xmlns:cdr="http://schemas.openxmlformats.org/drawingml/2006/chartDrawing">
    <cdr:from>
      <cdr:x>0.88158</cdr:x>
      <cdr:y>0.74326</cdr:y>
    </cdr:from>
    <cdr:to>
      <cdr:x>0.95328</cdr:x>
      <cdr:y>0.78674</cdr:y>
    </cdr:to>
    <cdr:sp macro="" textlink="">
      <cdr:nvSpPr>
        <cdr:cNvPr id="6" name="TextBox 1"/>
        <cdr:cNvSpPr txBox="1"/>
      </cdr:nvSpPr>
      <cdr:spPr>
        <a:xfrm xmlns:a="http://schemas.openxmlformats.org/drawingml/2006/main">
          <a:off x="7637670" y="4672495"/>
          <a:ext cx="621196" cy="2733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Gill Sans MT" pitchFamily="34" charset="0"/>
            </a:rPr>
            <a:t>Italy</a:t>
          </a:r>
        </a:p>
      </cdr:txBody>
    </cdr:sp>
  </cdr:relSizeAnchor>
</c:userShapes>
</file>

<file path=ppt/drawings/drawing23.xml><?xml version="1.0" encoding="utf-8"?>
<c:userShapes xmlns:c="http://schemas.openxmlformats.org/drawingml/2006/chart">
  <cdr:relSizeAnchor xmlns:cdr="http://schemas.openxmlformats.org/drawingml/2006/chartDrawing">
    <cdr:from>
      <cdr:x>0.91308</cdr:x>
      <cdr:y>0.54838</cdr:y>
    </cdr:from>
    <cdr:to>
      <cdr:x>0.98476</cdr:x>
      <cdr:y>0.59182</cdr:y>
    </cdr:to>
    <cdr:sp macro="" textlink="">
      <cdr:nvSpPr>
        <cdr:cNvPr id="2" name="TextBox 1"/>
        <cdr:cNvSpPr txBox="1"/>
      </cdr:nvSpPr>
      <cdr:spPr>
        <a:xfrm xmlns:a="http://schemas.openxmlformats.org/drawingml/2006/main">
          <a:off x="7916400" y="3454800"/>
          <a:ext cx="621466" cy="2736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Gill Sans MT" pitchFamily="34" charset="0"/>
            </a:rPr>
            <a:t>Spain</a:t>
          </a:r>
        </a:p>
      </cdr:txBody>
    </cdr:sp>
  </cdr:relSizeAnchor>
  <cdr:relSizeAnchor xmlns:cdr="http://schemas.openxmlformats.org/drawingml/2006/chartDrawing">
    <cdr:from>
      <cdr:x>0.91308</cdr:x>
      <cdr:y>0.59676</cdr:y>
    </cdr:from>
    <cdr:to>
      <cdr:x>0.98476</cdr:x>
      <cdr:y>0.6402</cdr:y>
    </cdr:to>
    <cdr:sp macro="" textlink="">
      <cdr:nvSpPr>
        <cdr:cNvPr id="3" name="TextBox 1"/>
        <cdr:cNvSpPr txBox="1"/>
      </cdr:nvSpPr>
      <cdr:spPr>
        <a:xfrm xmlns:a="http://schemas.openxmlformats.org/drawingml/2006/main">
          <a:off x="7916400" y="3759600"/>
          <a:ext cx="621466" cy="2736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Gill Sans MT" pitchFamily="34" charset="0"/>
            </a:rPr>
            <a:t>Italy</a:t>
          </a:r>
        </a:p>
      </cdr:txBody>
    </cdr:sp>
  </cdr:relSizeAnchor>
  <cdr:relSizeAnchor xmlns:cdr="http://schemas.openxmlformats.org/drawingml/2006/chartDrawing">
    <cdr:from>
      <cdr:x>0.84277</cdr:x>
      <cdr:y>0.85076</cdr:y>
    </cdr:from>
    <cdr:to>
      <cdr:x>0.98339</cdr:x>
      <cdr:y>0.91124</cdr:y>
    </cdr:to>
    <cdr:sp macro="" textlink="">
      <cdr:nvSpPr>
        <cdr:cNvPr id="4" name="TextBox 1"/>
        <cdr:cNvSpPr txBox="1"/>
      </cdr:nvSpPr>
      <cdr:spPr>
        <a:xfrm xmlns:a="http://schemas.openxmlformats.org/drawingml/2006/main">
          <a:off x="7306800" y="5359800"/>
          <a:ext cx="1219184" cy="38098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Gill Sans MT" pitchFamily="34" charset="0"/>
            </a:rPr>
            <a:t>Germany</a:t>
          </a:r>
        </a:p>
      </cdr:txBody>
    </cdr:sp>
  </cdr:relSizeAnchor>
  <cdr:relSizeAnchor xmlns:cdr="http://schemas.openxmlformats.org/drawingml/2006/chartDrawing">
    <cdr:from>
      <cdr:x>0.8955</cdr:x>
      <cdr:y>0.7661</cdr:y>
    </cdr:from>
    <cdr:to>
      <cdr:x>0.97363</cdr:x>
      <cdr:y>0.82657</cdr:y>
    </cdr:to>
    <cdr:sp macro="" textlink="">
      <cdr:nvSpPr>
        <cdr:cNvPr id="5" name="TextBox 1"/>
        <cdr:cNvSpPr txBox="1"/>
      </cdr:nvSpPr>
      <cdr:spPr>
        <a:xfrm xmlns:a="http://schemas.openxmlformats.org/drawingml/2006/main">
          <a:off x="7764000" y="4826400"/>
          <a:ext cx="6774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smtClean="0">
              <a:latin typeface="Gill Sans MT" pitchFamily="34" charset="0"/>
            </a:rPr>
            <a:t>France</a:t>
          </a:r>
          <a:endParaRPr lang="en-US" sz="1800" b="1" dirty="0">
            <a:latin typeface="Gill Sans MT" pitchFamily="34" charset="0"/>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0.2906</cdr:x>
      <cdr:y>0.75</cdr:y>
    </cdr:from>
    <cdr:to>
      <cdr:x>0.51401</cdr:x>
      <cdr:y>0.82095</cdr:y>
    </cdr:to>
    <cdr:sp macro="" textlink="">
      <cdr:nvSpPr>
        <cdr:cNvPr id="3" name="TextBox 2"/>
        <cdr:cNvSpPr txBox="1"/>
      </cdr:nvSpPr>
      <cdr:spPr>
        <a:xfrm xmlns:a="http://schemas.openxmlformats.org/drawingml/2006/main">
          <a:off x="2590800" y="5029200"/>
          <a:ext cx="1991789" cy="4757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chemeClr val="bg1"/>
              </a:solidFill>
              <a:latin typeface="Gill Sans MT" pitchFamily="34" charset="0"/>
            </a:rPr>
            <a:t>Unemployed</a:t>
          </a:r>
        </a:p>
      </cdr:txBody>
    </cdr:sp>
  </cdr:relSizeAnchor>
  <cdr:relSizeAnchor xmlns:cdr="http://schemas.openxmlformats.org/drawingml/2006/chartDrawing">
    <cdr:from>
      <cdr:x>0.28184</cdr:x>
      <cdr:y>0.63196</cdr:y>
    </cdr:from>
    <cdr:to>
      <cdr:x>0.55556</cdr:x>
      <cdr:y>0.68182</cdr:y>
    </cdr:to>
    <cdr:sp macro="" textlink="">
      <cdr:nvSpPr>
        <cdr:cNvPr id="4" name="TextBox 1"/>
        <cdr:cNvSpPr txBox="1"/>
      </cdr:nvSpPr>
      <cdr:spPr>
        <a:xfrm xmlns:a="http://schemas.openxmlformats.org/drawingml/2006/main">
          <a:off x="2512716" y="4237671"/>
          <a:ext cx="2440284" cy="3343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ysClr val="window" lastClr="FFFFFF"/>
              </a:solidFill>
              <a:latin typeface="Gill Sans MT" pitchFamily="34" charset="0"/>
            </a:rPr>
            <a:t>Involuntary</a:t>
          </a:r>
          <a:r>
            <a:rPr lang="en-US" sz="1800" b="1" dirty="0">
              <a:solidFill>
                <a:sysClr val="window" lastClr="FFFFFF"/>
              </a:solidFill>
              <a:latin typeface="Myriad Pro" pitchFamily="34" charset="0"/>
            </a:rPr>
            <a:t> Part-time</a:t>
          </a:r>
        </a:p>
      </cdr:txBody>
    </cdr:sp>
  </cdr:relSizeAnchor>
  <cdr:relSizeAnchor xmlns:cdr="http://schemas.openxmlformats.org/drawingml/2006/chartDrawing">
    <cdr:from>
      <cdr:x>0.28114</cdr:x>
      <cdr:y>0.45129</cdr:y>
    </cdr:from>
    <cdr:to>
      <cdr:x>0.55556</cdr:x>
      <cdr:y>0.51136</cdr:y>
    </cdr:to>
    <cdr:sp macro="" textlink="">
      <cdr:nvSpPr>
        <cdr:cNvPr id="5" name="TextBox 1"/>
        <cdr:cNvSpPr txBox="1"/>
      </cdr:nvSpPr>
      <cdr:spPr>
        <a:xfrm xmlns:a="http://schemas.openxmlformats.org/drawingml/2006/main">
          <a:off x="2506476" y="3026170"/>
          <a:ext cx="2446524" cy="4028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i="0" u="none" strike="noStrike" kern="1200" baseline="0" dirty="0">
              <a:solidFill>
                <a:sysClr val="windowText" lastClr="000000"/>
              </a:solidFill>
              <a:latin typeface="Gill Sans MT" pitchFamily="34" charset="0"/>
            </a:rPr>
            <a:t>Marginally</a:t>
          </a:r>
          <a:r>
            <a:rPr lang="en-US" sz="1800" b="1" dirty="0">
              <a:solidFill>
                <a:schemeClr val="tx1"/>
              </a:solidFill>
              <a:latin typeface="Myriad Pro" pitchFamily="34" charset="0"/>
            </a:rPr>
            <a:t> attached</a:t>
          </a:r>
        </a:p>
      </cdr:txBody>
    </cdr:sp>
  </cdr:relSizeAnchor>
</c:userShapes>
</file>

<file path=ppt/drawings/drawing25.xml><?xml version="1.0" encoding="utf-8"?>
<c:userShapes xmlns:c="http://schemas.openxmlformats.org/drawingml/2006/chart">
  <cdr:relSizeAnchor xmlns:cdr="http://schemas.openxmlformats.org/drawingml/2006/chartDrawing">
    <cdr:from>
      <cdr:x>0.83369</cdr:x>
      <cdr:y>0.19762</cdr:y>
    </cdr:from>
    <cdr:to>
      <cdr:x>0.96541</cdr:x>
      <cdr:y>0.27019</cdr:y>
    </cdr:to>
    <cdr:sp macro="" textlink="">
      <cdr:nvSpPr>
        <cdr:cNvPr id="2" name="TextBox 1"/>
        <cdr:cNvSpPr txBox="1"/>
      </cdr:nvSpPr>
      <cdr:spPr>
        <a:xfrm xmlns:a="http://schemas.openxmlformats.org/drawingml/2006/main">
          <a:off x="7234350" y="1245000"/>
          <a:ext cx="11430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latin typeface="Gill Sans MT" pitchFamily="34" charset="0"/>
            </a:rPr>
            <a:t>Healthcare</a:t>
          </a:r>
          <a:endParaRPr lang="en-US" sz="1800" dirty="0">
            <a:latin typeface="Gill Sans MT" pitchFamily="34" charset="0"/>
          </a:endParaRPr>
        </a:p>
      </cdr:txBody>
    </cdr:sp>
  </cdr:relSizeAnchor>
  <cdr:relSizeAnchor xmlns:cdr="http://schemas.openxmlformats.org/drawingml/2006/chartDrawing">
    <cdr:from>
      <cdr:x>0.83369</cdr:x>
      <cdr:y>0.80238</cdr:y>
    </cdr:from>
    <cdr:to>
      <cdr:x>0.96541</cdr:x>
      <cdr:y>0.87495</cdr:y>
    </cdr:to>
    <cdr:sp macro="" textlink="">
      <cdr:nvSpPr>
        <cdr:cNvPr id="3" name="TextBox 1"/>
        <cdr:cNvSpPr txBox="1"/>
      </cdr:nvSpPr>
      <cdr:spPr>
        <a:xfrm xmlns:a="http://schemas.openxmlformats.org/drawingml/2006/main">
          <a:off x="7234350" y="5055000"/>
          <a:ext cx="1143000"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latin typeface="Gill Sans MT" pitchFamily="34" charset="0"/>
            </a:rPr>
            <a:t>Construction</a:t>
          </a:r>
          <a:endParaRPr lang="en-US" sz="1800" dirty="0">
            <a:latin typeface="Gill Sans MT" pitchFamily="34" charset="0"/>
          </a:endParaRPr>
        </a:p>
      </cdr:txBody>
    </cdr:sp>
  </cdr:relSizeAnchor>
  <cdr:relSizeAnchor xmlns:cdr="http://schemas.openxmlformats.org/drawingml/2006/chartDrawing">
    <cdr:from>
      <cdr:x>0.83369</cdr:x>
      <cdr:y>0.59676</cdr:y>
    </cdr:from>
    <cdr:to>
      <cdr:x>0.96541</cdr:x>
      <cdr:y>0.66933</cdr:y>
    </cdr:to>
    <cdr:sp macro="" textlink="">
      <cdr:nvSpPr>
        <cdr:cNvPr id="4" name="TextBox 1"/>
        <cdr:cNvSpPr txBox="1"/>
      </cdr:nvSpPr>
      <cdr:spPr>
        <a:xfrm xmlns:a="http://schemas.openxmlformats.org/drawingml/2006/main">
          <a:off x="7234350" y="3759600"/>
          <a:ext cx="1143000"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latin typeface="Gill Sans MT" pitchFamily="34" charset="0"/>
            </a:rPr>
            <a:t>Manufacturing</a:t>
          </a:r>
          <a:endParaRPr lang="en-US" sz="1800" dirty="0">
            <a:latin typeface="Gill Sans MT" pitchFamily="34" charset="0"/>
          </a:endParaRPr>
        </a:p>
      </cdr:txBody>
    </cdr:sp>
  </cdr:relSizeAnchor>
  <cdr:relSizeAnchor xmlns:cdr="http://schemas.openxmlformats.org/drawingml/2006/chartDrawing">
    <cdr:from>
      <cdr:x>0.83369</cdr:x>
      <cdr:y>0.31857</cdr:y>
    </cdr:from>
    <cdr:to>
      <cdr:x>0.96541</cdr:x>
      <cdr:y>0.39114</cdr:y>
    </cdr:to>
    <cdr:sp macro="" textlink="">
      <cdr:nvSpPr>
        <cdr:cNvPr id="5" name="TextBox 1"/>
        <cdr:cNvSpPr txBox="1"/>
      </cdr:nvSpPr>
      <cdr:spPr>
        <a:xfrm xmlns:a="http://schemas.openxmlformats.org/drawingml/2006/main">
          <a:off x="7234350" y="2007000"/>
          <a:ext cx="1143000"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latin typeface="Gill Sans MT" pitchFamily="34" charset="0"/>
            </a:rPr>
            <a:t>Federal</a:t>
          </a:r>
          <a:endParaRPr lang="en-US" sz="1800" dirty="0">
            <a:latin typeface="Gill Sans MT" pitchFamily="34" charset="0"/>
          </a:endParaRPr>
        </a:p>
      </cdr:txBody>
    </cdr:sp>
  </cdr:relSizeAnchor>
  <cdr:relSizeAnchor xmlns:cdr="http://schemas.openxmlformats.org/drawingml/2006/chartDrawing">
    <cdr:from>
      <cdr:x>0.83369</cdr:x>
      <cdr:y>0.47581</cdr:y>
    </cdr:from>
    <cdr:to>
      <cdr:x>0.96541</cdr:x>
      <cdr:y>0.54838</cdr:y>
    </cdr:to>
    <cdr:sp macro="" textlink="">
      <cdr:nvSpPr>
        <cdr:cNvPr id="6" name="TextBox 1"/>
        <cdr:cNvSpPr txBox="1"/>
      </cdr:nvSpPr>
      <cdr:spPr>
        <a:xfrm xmlns:a="http://schemas.openxmlformats.org/drawingml/2006/main">
          <a:off x="7234350" y="2997600"/>
          <a:ext cx="1143000"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latin typeface="Gill Sans MT" pitchFamily="34" charset="0"/>
            </a:rPr>
            <a:t>Finance</a:t>
          </a:r>
          <a:endParaRPr lang="en-US" sz="1800" dirty="0">
            <a:latin typeface="Gill Sans MT" pitchFamily="34" charset="0"/>
          </a:endParaRPr>
        </a:p>
      </cdr:txBody>
    </cdr:sp>
  </cdr:relSizeAnchor>
  <cdr:relSizeAnchor xmlns:cdr="http://schemas.openxmlformats.org/drawingml/2006/chartDrawing">
    <cdr:from>
      <cdr:x>0.83369</cdr:x>
      <cdr:y>0.42743</cdr:y>
    </cdr:from>
    <cdr:to>
      <cdr:x>0.96541</cdr:x>
      <cdr:y>0.5</cdr:y>
    </cdr:to>
    <cdr:sp macro="" textlink="">
      <cdr:nvSpPr>
        <cdr:cNvPr id="7" name="TextBox 1"/>
        <cdr:cNvSpPr txBox="1"/>
      </cdr:nvSpPr>
      <cdr:spPr>
        <a:xfrm xmlns:a="http://schemas.openxmlformats.org/drawingml/2006/main">
          <a:off x="7234350" y="2692800"/>
          <a:ext cx="1143000"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latin typeface="Gill Sans MT" pitchFamily="34" charset="0"/>
            </a:rPr>
            <a:t>State/local</a:t>
          </a:r>
          <a:endParaRPr lang="en-US" sz="1800" dirty="0">
            <a:latin typeface="Gill Sans MT" pitchFamily="34" charset="0"/>
          </a:endParaRPr>
        </a:p>
      </cdr:txBody>
    </cdr:sp>
  </cdr:relSizeAnchor>
</c:userShapes>
</file>

<file path=ppt/drawings/drawing26.xml><?xml version="1.0" encoding="utf-8"?>
<c:userShapes xmlns:c="http://schemas.openxmlformats.org/drawingml/2006/chart">
  <cdr:relSizeAnchor xmlns:cdr="http://schemas.openxmlformats.org/drawingml/2006/chartDrawing">
    <cdr:from>
      <cdr:x>0.40163</cdr:x>
      <cdr:y>0.2339</cdr:y>
    </cdr:from>
    <cdr:to>
      <cdr:x>0.40332</cdr:x>
      <cdr:y>0.84518</cdr:y>
    </cdr:to>
    <cdr:cxnSp macro="">
      <cdr:nvCxnSpPr>
        <cdr:cNvPr id="3" name="Straight Connector 2"/>
        <cdr:cNvCxnSpPr/>
      </cdr:nvCxnSpPr>
      <cdr:spPr>
        <a:xfrm xmlns:a="http://schemas.openxmlformats.org/drawingml/2006/main" flipV="1">
          <a:off x="3482134" y="1473600"/>
          <a:ext cx="14666" cy="3851034"/>
        </a:xfrm>
        <a:prstGeom xmlns:a="http://schemas.openxmlformats.org/drawingml/2006/main" prst="line">
          <a:avLst/>
        </a:prstGeom>
        <a:ln xmlns:a="http://schemas.openxmlformats.org/drawingml/2006/main">
          <a:solidFill>
            <a:sysClr val="windowText" lastClr="0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0.13965</cdr:x>
      <cdr:y>0.00619</cdr:y>
    </cdr:from>
    <cdr:to>
      <cdr:x>1</cdr:x>
      <cdr:y>0.19762</cdr:y>
    </cdr:to>
    <cdr:sp macro="" textlink="">
      <cdr:nvSpPr>
        <cdr:cNvPr id="2" name="TextBox 1"/>
        <cdr:cNvSpPr txBox="1"/>
      </cdr:nvSpPr>
      <cdr:spPr>
        <a:xfrm xmlns:a="http://schemas.openxmlformats.org/drawingml/2006/main">
          <a:off x="1210800" y="38997"/>
          <a:ext cx="7459200" cy="12060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b="1" dirty="0">
              <a:latin typeface="Gill Sans MT" pitchFamily="34" charset="0"/>
            </a:rPr>
            <a:t>Total job change for public-sector workers since the</a:t>
          </a:r>
          <a:r>
            <a:rPr lang="en-US" sz="3200" b="1" baseline="0" dirty="0">
              <a:latin typeface="Gill Sans MT" pitchFamily="34" charset="0"/>
            </a:rPr>
            <a:t> start </a:t>
          </a:r>
          <a:r>
            <a:rPr lang="en-US" sz="3200" b="1" baseline="0" dirty="0" smtClean="0">
              <a:latin typeface="Gill Sans MT" pitchFamily="34" charset="0"/>
            </a:rPr>
            <a:t>of</a:t>
          </a:r>
          <a:r>
            <a:rPr lang="en-US" sz="3200" b="1" dirty="0" smtClean="0">
              <a:latin typeface="Gill Sans MT" pitchFamily="34" charset="0"/>
            </a:rPr>
            <a:t> </a:t>
          </a:r>
          <a:r>
            <a:rPr lang="en-US" sz="3200" b="1" baseline="0" dirty="0" smtClean="0">
              <a:latin typeface="Gill Sans MT" pitchFamily="34" charset="0"/>
            </a:rPr>
            <a:t>recoveries</a:t>
          </a:r>
          <a:endParaRPr lang="en-US" sz="3200" b="1" dirty="0">
            <a:latin typeface="Gill Sans MT" pitchFamily="34" charset="0"/>
          </a:endParaRPr>
        </a:p>
      </cdr:txBody>
    </cdr:sp>
  </cdr:relSizeAnchor>
</c:userShapes>
</file>

<file path=ppt/drawings/drawing27.xml><?xml version="1.0" encoding="utf-8"?>
<c:userShapes xmlns:c="http://schemas.openxmlformats.org/drawingml/2006/chart">
  <cdr:relSizeAnchor xmlns:cdr="http://schemas.openxmlformats.org/drawingml/2006/chartDrawing">
    <cdr:from>
      <cdr:x>0.84607</cdr:x>
      <cdr:y>0.21771</cdr:y>
    </cdr:from>
    <cdr:to>
      <cdr:x>0.94869</cdr:x>
      <cdr:y>0.36286</cdr:y>
    </cdr:to>
    <cdr:sp macro="" textlink="">
      <cdr:nvSpPr>
        <cdr:cNvPr id="2" name="TextBox 1"/>
        <cdr:cNvSpPr txBox="1"/>
      </cdr:nvSpPr>
      <cdr:spPr>
        <a:xfrm xmlns:a="http://schemas.openxmlformats.org/drawingml/2006/main">
          <a:off x="7539150" y="1371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Mortgage </a:t>
          </a:r>
        </a:p>
        <a:p xmlns:a="http://schemas.openxmlformats.org/drawingml/2006/main">
          <a:r>
            <a:rPr lang="en-US" sz="1600" b="1" dirty="0" smtClean="0"/>
            <a:t>Backed </a:t>
          </a:r>
        </a:p>
        <a:p xmlns:a="http://schemas.openxmlformats.org/drawingml/2006/main">
          <a:r>
            <a:rPr lang="en-US" sz="1600" b="1" dirty="0" smtClean="0"/>
            <a:t>Securities</a:t>
          </a:r>
          <a:endParaRPr lang="en-US" sz="1100" dirty="0"/>
        </a:p>
      </cdr:txBody>
    </cdr:sp>
  </cdr:relSizeAnchor>
  <cdr:relSizeAnchor xmlns:cdr="http://schemas.openxmlformats.org/drawingml/2006/chartDrawing">
    <cdr:from>
      <cdr:x>0.84607</cdr:x>
      <cdr:y>0.58057</cdr:y>
    </cdr:from>
    <cdr:to>
      <cdr:x>0.94869</cdr:x>
      <cdr:y>0.72571</cdr:y>
    </cdr:to>
    <cdr:sp macro="" textlink="">
      <cdr:nvSpPr>
        <cdr:cNvPr id="3" name="TextBox 1"/>
        <cdr:cNvSpPr txBox="1"/>
      </cdr:nvSpPr>
      <cdr:spPr>
        <a:xfrm xmlns:a="http://schemas.openxmlformats.org/drawingml/2006/main">
          <a:off x="7539150" y="36576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Long Term</a:t>
          </a:r>
        </a:p>
        <a:p xmlns:a="http://schemas.openxmlformats.org/drawingml/2006/main">
          <a:r>
            <a:rPr lang="en-US" sz="1600" b="1" dirty="0" smtClean="0"/>
            <a:t>Treasuries</a:t>
          </a:r>
          <a:endParaRPr lang="en-US" sz="1100" dirty="0"/>
        </a:p>
      </cdr:txBody>
    </cdr:sp>
  </cdr:relSizeAnchor>
  <cdr:relSizeAnchor xmlns:cdr="http://schemas.openxmlformats.org/drawingml/2006/chartDrawing">
    <cdr:from>
      <cdr:x>0.84607</cdr:x>
      <cdr:y>0.79829</cdr:y>
    </cdr:from>
    <cdr:to>
      <cdr:x>0.94869</cdr:x>
      <cdr:y>0.94343</cdr:y>
    </cdr:to>
    <cdr:sp macro="" textlink="">
      <cdr:nvSpPr>
        <cdr:cNvPr id="4" name="TextBox 1"/>
        <cdr:cNvSpPr txBox="1"/>
      </cdr:nvSpPr>
      <cdr:spPr>
        <a:xfrm xmlns:a="http://schemas.openxmlformats.org/drawingml/2006/main">
          <a:off x="7539150" y="50292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Traditional</a:t>
          </a:r>
        </a:p>
        <a:p xmlns:a="http://schemas.openxmlformats.org/drawingml/2006/main">
          <a:r>
            <a:rPr lang="en-US" sz="1600" b="1" dirty="0" smtClean="0"/>
            <a:t>Securities</a:t>
          </a:r>
          <a:endParaRPr lang="en-US" sz="1100" dirty="0"/>
        </a:p>
      </cdr:txBody>
    </cdr:sp>
  </cdr:relSizeAnchor>
  <cdr:relSizeAnchor xmlns:cdr="http://schemas.openxmlformats.org/drawingml/2006/chartDrawing">
    <cdr:from>
      <cdr:x>0.84607</cdr:x>
      <cdr:y>0.43543</cdr:y>
    </cdr:from>
    <cdr:to>
      <cdr:x>0.94869</cdr:x>
      <cdr:y>0.508</cdr:y>
    </cdr:to>
    <cdr:sp macro="" textlink="">
      <cdr:nvSpPr>
        <cdr:cNvPr id="5" name="TextBox 1"/>
        <cdr:cNvSpPr txBox="1"/>
      </cdr:nvSpPr>
      <cdr:spPr>
        <a:xfrm xmlns:a="http://schemas.openxmlformats.org/drawingml/2006/main">
          <a:off x="7539150" y="2743200"/>
          <a:ext cx="914400"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Lending</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0.70515</cdr:x>
      <cdr:y>0.19476</cdr:y>
    </cdr:from>
    <cdr:to>
      <cdr:x>0.80985</cdr:x>
      <cdr:y>0.23175</cdr:y>
    </cdr:to>
    <cdr:sp macro="" textlink="">
      <cdr:nvSpPr>
        <cdr:cNvPr id="7" name="TextBox 1"/>
        <cdr:cNvSpPr txBox="1"/>
      </cdr:nvSpPr>
      <cdr:spPr>
        <a:xfrm xmlns:a="http://schemas.openxmlformats.org/drawingml/2006/main">
          <a:off x="6112900" y="1225823"/>
          <a:ext cx="907643" cy="23281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smtClean="0">
              <a:solidFill>
                <a:srgbClr val="000000"/>
              </a:solidFill>
              <a:latin typeface="Gill Sans MT"/>
              <a:ea typeface="Gill Sans MT"/>
              <a:cs typeface="Gill Sans MT"/>
            </a:rPr>
            <a:t>Appraisal </a:t>
          </a:r>
          <a:endParaRPr lang="en-US" sz="1800" kern="1200" dirty="0">
            <a:solidFill>
              <a:srgbClr val="000000"/>
            </a:solidFill>
            <a:latin typeface="Gill Sans MT"/>
            <a:ea typeface="Gill Sans MT"/>
            <a:cs typeface="Gill Sans MT"/>
          </a:endParaRPr>
        </a:p>
      </cdr:txBody>
    </cdr:sp>
  </cdr:relSizeAnchor>
  <cdr:relSizeAnchor xmlns:cdr="http://schemas.openxmlformats.org/drawingml/2006/chartDrawing">
    <cdr:from>
      <cdr:x>0.34703</cdr:x>
      <cdr:y>0.58805</cdr:y>
    </cdr:from>
    <cdr:to>
      <cdr:x>0.46918</cdr:x>
      <cdr:y>0.65881</cdr:y>
    </cdr:to>
    <cdr:sp macro="" textlink="">
      <cdr:nvSpPr>
        <cdr:cNvPr id="3" name="TextBox 2"/>
        <cdr:cNvSpPr txBox="1"/>
      </cdr:nvSpPr>
      <cdr:spPr>
        <a:xfrm xmlns:a="http://schemas.openxmlformats.org/drawingml/2006/main">
          <a:off x="3008415" y="3701143"/>
          <a:ext cx="1058884" cy="44532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kern="1200" dirty="0">
              <a:solidFill>
                <a:srgbClr val="000000"/>
              </a:solidFill>
              <a:latin typeface="Gill Sans MT"/>
              <a:ea typeface="Gill Sans MT"/>
              <a:cs typeface="Gill Sans MT"/>
            </a:rPr>
            <a:t>Purchase</a:t>
          </a:r>
          <a:r>
            <a:rPr lang="en-US" sz="1100" b="1" dirty="0">
              <a:latin typeface="Gill Sans MT" pitchFamily="34" charset="0"/>
            </a:rPr>
            <a:t> </a:t>
          </a:r>
          <a:r>
            <a:rPr lang="en-US" sz="1800" kern="1200" dirty="0">
              <a:solidFill>
                <a:srgbClr val="000000"/>
              </a:solidFill>
              <a:latin typeface="Gill Sans MT"/>
              <a:ea typeface="Gill Sans MT"/>
              <a:cs typeface="Gill Sans MT"/>
            </a:rPr>
            <a:t>Price</a:t>
          </a:r>
        </a:p>
      </cdr:txBody>
    </cdr:sp>
  </cdr:relSizeAnchor>
  <cdr:relSizeAnchor xmlns:cdr="http://schemas.openxmlformats.org/drawingml/2006/chartDrawing">
    <cdr:from>
      <cdr:x>0.86187</cdr:x>
      <cdr:y>0.37579</cdr:y>
    </cdr:from>
    <cdr:to>
      <cdr:x>0.96657</cdr:x>
      <cdr:y>0.41278</cdr:y>
    </cdr:to>
    <cdr:sp macro="" textlink="">
      <cdr:nvSpPr>
        <cdr:cNvPr id="4" name="TextBox 1"/>
        <cdr:cNvSpPr txBox="1"/>
      </cdr:nvSpPr>
      <cdr:spPr>
        <a:xfrm xmlns:a="http://schemas.openxmlformats.org/drawingml/2006/main">
          <a:off x="7471558" y="2365169"/>
          <a:ext cx="907643" cy="23281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kern="1200" dirty="0">
              <a:solidFill>
                <a:srgbClr val="000000"/>
              </a:solidFill>
              <a:latin typeface="Gill Sans MT"/>
              <a:ea typeface="Gill Sans MT"/>
              <a:cs typeface="Gill Sans MT"/>
            </a:rPr>
            <a:t>Appraisal</a:t>
          </a:r>
        </a:p>
      </cdr:txBody>
    </cdr:sp>
  </cdr:relSizeAnchor>
</c:userShapes>
</file>

<file path=ppt/drawings/drawing4.xml><?xml version="1.0" encoding="utf-8"?>
<c:userShapes xmlns:c="http://schemas.openxmlformats.org/drawingml/2006/chart">
  <cdr:relSizeAnchor xmlns:cdr="http://schemas.openxmlformats.org/drawingml/2006/chartDrawing">
    <cdr:from>
      <cdr:x>0.10819</cdr:x>
      <cdr:y>0.30341</cdr:y>
    </cdr:from>
    <cdr:to>
      <cdr:x>0.21399</cdr:x>
      <cdr:y>0.35436</cdr:y>
    </cdr:to>
    <cdr:sp macro="" textlink="">
      <cdr:nvSpPr>
        <cdr:cNvPr id="6" name="TextBox 5"/>
        <cdr:cNvSpPr txBox="1"/>
      </cdr:nvSpPr>
      <cdr:spPr>
        <a:xfrm xmlns:a="http://schemas.openxmlformats.org/drawingml/2006/main">
          <a:off x="925830" y="1764030"/>
          <a:ext cx="905359" cy="29622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kern="1200" dirty="0">
              <a:solidFill>
                <a:srgbClr val="000000"/>
              </a:solidFill>
              <a:latin typeface="Gill Sans MT"/>
              <a:ea typeface="Gill Sans MT"/>
              <a:cs typeface="Gill Sans MT"/>
            </a:rPr>
            <a:t>Total</a:t>
          </a:r>
          <a:r>
            <a:rPr lang="en-US" sz="1100" dirty="0">
              <a:latin typeface="Gill Sans MT" pitchFamily="34" charset="0"/>
            </a:rPr>
            <a:t> </a:t>
          </a:r>
          <a:r>
            <a:rPr lang="en-US" sz="1800" kern="1200" dirty="0">
              <a:solidFill>
                <a:srgbClr val="000000"/>
              </a:solidFill>
              <a:latin typeface="Gill Sans MT"/>
              <a:ea typeface="Gill Sans MT"/>
              <a:cs typeface="Gill Sans MT"/>
            </a:rPr>
            <a:t>Permits</a:t>
          </a:r>
        </a:p>
      </cdr:txBody>
    </cdr:sp>
  </cdr:relSizeAnchor>
  <cdr:relSizeAnchor xmlns:cdr="http://schemas.openxmlformats.org/drawingml/2006/chartDrawing">
    <cdr:from>
      <cdr:x>0.11266</cdr:x>
      <cdr:y>0.64552</cdr:y>
    </cdr:from>
    <cdr:to>
      <cdr:x>0.21871</cdr:x>
      <cdr:y>0.6981</cdr:y>
    </cdr:to>
    <cdr:sp macro="" textlink="">
      <cdr:nvSpPr>
        <cdr:cNvPr id="7" name="TextBox 6"/>
        <cdr:cNvSpPr txBox="1"/>
      </cdr:nvSpPr>
      <cdr:spPr>
        <a:xfrm xmlns:a="http://schemas.openxmlformats.org/drawingml/2006/main">
          <a:off x="923925" y="3790950"/>
          <a:ext cx="914400" cy="31432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kern="1200" dirty="0">
              <a:solidFill>
                <a:srgbClr val="000000"/>
              </a:solidFill>
              <a:latin typeface="Gill Sans MT"/>
              <a:ea typeface="Gill Sans MT"/>
              <a:cs typeface="Gill Sans MT"/>
            </a:rPr>
            <a:t>Single</a:t>
          </a:r>
          <a:r>
            <a:rPr lang="en-US" sz="1100" dirty="0">
              <a:latin typeface="Gill Sans MT" pitchFamily="34" charset="0"/>
            </a:rPr>
            <a:t> </a:t>
          </a:r>
          <a:r>
            <a:rPr lang="en-US" sz="1800" kern="1200" dirty="0">
              <a:solidFill>
                <a:srgbClr val="000000"/>
              </a:solidFill>
              <a:latin typeface="Gill Sans MT"/>
              <a:ea typeface="Gill Sans MT"/>
              <a:cs typeface="Gill Sans MT"/>
            </a:rPr>
            <a:t>Unit</a:t>
          </a:r>
          <a:r>
            <a:rPr lang="en-US" sz="1100" baseline="0" dirty="0">
              <a:latin typeface="Gill Sans MT" pitchFamily="34" charset="0"/>
            </a:rPr>
            <a:t> </a:t>
          </a:r>
          <a:r>
            <a:rPr lang="en-US" sz="1800" kern="1200" dirty="0">
              <a:solidFill>
                <a:srgbClr val="000000"/>
              </a:solidFill>
              <a:latin typeface="Gill Sans MT"/>
              <a:ea typeface="Gill Sans MT"/>
              <a:cs typeface="Gill Sans MT"/>
            </a:rPr>
            <a:t>Permits</a:t>
          </a:r>
        </a:p>
      </cdr:txBody>
    </cdr:sp>
  </cdr:relSizeAnchor>
</c:userShapes>
</file>

<file path=ppt/drawings/drawing5.xml><?xml version="1.0" encoding="utf-8"?>
<c:userShapes xmlns:c="http://schemas.openxmlformats.org/drawingml/2006/chart">
  <cdr:relSizeAnchor xmlns:cdr="http://schemas.openxmlformats.org/drawingml/2006/chartDrawing">
    <cdr:from>
      <cdr:x>0.57428</cdr:x>
      <cdr:y>0.08483</cdr:y>
    </cdr:from>
    <cdr:to>
      <cdr:x>0.60758</cdr:x>
      <cdr:y>0.85481</cdr:y>
    </cdr:to>
    <cdr:sp macro="" textlink="">
      <cdr:nvSpPr>
        <cdr:cNvPr id="3" name="Rectangle 2"/>
        <cdr:cNvSpPr/>
      </cdr:nvSpPr>
      <cdr:spPr>
        <a:xfrm xmlns:a="http://schemas.openxmlformats.org/drawingml/2006/main">
          <a:off x="4922981" y="494978"/>
          <a:ext cx="285464" cy="4492790"/>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0.12184</cdr:x>
      <cdr:y>0.0832</cdr:y>
    </cdr:from>
    <cdr:to>
      <cdr:x>0.174</cdr:x>
      <cdr:y>0.85644</cdr:y>
    </cdr:to>
    <cdr:sp macro="" textlink="">
      <cdr:nvSpPr>
        <cdr:cNvPr id="2" name="Rectangle 1"/>
        <cdr:cNvSpPr/>
      </cdr:nvSpPr>
      <cdr:spPr>
        <a:xfrm xmlns:a="http://schemas.openxmlformats.org/drawingml/2006/main">
          <a:off x="1044481" y="485467"/>
          <a:ext cx="447142" cy="4511812"/>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0.86112</cdr:x>
      <cdr:y>0.08222</cdr:y>
    </cdr:from>
    <cdr:to>
      <cdr:x>0.92016</cdr:x>
      <cdr:y>0.85546</cdr:y>
    </cdr:to>
    <cdr:sp macro="" textlink="">
      <cdr:nvSpPr>
        <cdr:cNvPr id="4" name="Rectangle 3"/>
        <cdr:cNvSpPr/>
      </cdr:nvSpPr>
      <cdr:spPr>
        <a:xfrm xmlns:a="http://schemas.openxmlformats.org/drawingml/2006/main">
          <a:off x="7381951" y="479285"/>
          <a:ext cx="506160" cy="4507448"/>
        </a:xfrm>
        <a:prstGeom xmlns:a="http://schemas.openxmlformats.org/drawingml/2006/main" prst="rect">
          <a:avLst/>
        </a:prstGeom>
        <a:solidFill xmlns:a="http://schemas.openxmlformats.org/drawingml/2006/main">
          <a:sysClr val="window" lastClr="FFFFFF">
            <a:lumMod val="85000"/>
            <a:alpha val="50000"/>
          </a:sys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0.57533</cdr:x>
      <cdr:y>0.08483</cdr:y>
    </cdr:from>
    <cdr:to>
      <cdr:x>0.60863</cdr:x>
      <cdr:y>0.85481</cdr:y>
    </cdr:to>
    <cdr:sp macro="" textlink="">
      <cdr:nvSpPr>
        <cdr:cNvPr id="3" name="Rectangle 2"/>
        <cdr:cNvSpPr/>
      </cdr:nvSpPr>
      <cdr:spPr>
        <a:xfrm xmlns:a="http://schemas.openxmlformats.org/drawingml/2006/main">
          <a:off x="4931983" y="494978"/>
          <a:ext cx="285465" cy="4492790"/>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0.11526</cdr:x>
      <cdr:y>0.08199</cdr:y>
    </cdr:from>
    <cdr:to>
      <cdr:x>0.16742</cdr:x>
      <cdr:y>0.85523</cdr:y>
    </cdr:to>
    <cdr:sp macro="" textlink="">
      <cdr:nvSpPr>
        <cdr:cNvPr id="2" name="Rectangle 1"/>
        <cdr:cNvSpPr/>
      </cdr:nvSpPr>
      <cdr:spPr>
        <a:xfrm xmlns:a="http://schemas.openxmlformats.org/drawingml/2006/main">
          <a:off x="988035" y="478412"/>
          <a:ext cx="447142" cy="4511812"/>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0.86524</cdr:x>
      <cdr:y>0.08585</cdr:y>
    </cdr:from>
    <cdr:to>
      <cdr:x>0.91765</cdr:x>
      <cdr:y>0.85909</cdr:y>
    </cdr:to>
    <cdr:sp macro="" textlink="">
      <cdr:nvSpPr>
        <cdr:cNvPr id="4" name="Rectangle 3"/>
        <cdr:cNvSpPr/>
      </cdr:nvSpPr>
      <cdr:spPr>
        <a:xfrm xmlns:a="http://schemas.openxmlformats.org/drawingml/2006/main">
          <a:off x="7436555" y="500944"/>
          <a:ext cx="447142" cy="4511812"/>
        </a:xfrm>
        <a:prstGeom xmlns:a="http://schemas.openxmlformats.org/drawingml/2006/main" prst="rect">
          <a:avLst/>
        </a:prstGeom>
        <a:solidFill xmlns:a="http://schemas.openxmlformats.org/drawingml/2006/main">
          <a:sysClr val="window" lastClr="FFFFFF">
            <a:lumMod val="85000"/>
            <a:alpha val="50000"/>
          </a:sys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0.91293</cdr:x>
      <cdr:y>0.34117</cdr:y>
    </cdr:from>
    <cdr:to>
      <cdr:x>1</cdr:x>
      <cdr:y>0.38564</cdr:y>
    </cdr:to>
    <cdr:sp macro="" textlink="">
      <cdr:nvSpPr>
        <cdr:cNvPr id="2" name="TextBox 1"/>
        <cdr:cNvSpPr txBox="1"/>
      </cdr:nvSpPr>
      <cdr:spPr>
        <a:xfrm xmlns:a="http://schemas.openxmlformats.org/drawingml/2006/main">
          <a:off x="7918086" y="2145421"/>
          <a:ext cx="754870" cy="279647"/>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kern="1200" dirty="0">
              <a:solidFill>
                <a:srgbClr val="000000"/>
              </a:solidFill>
              <a:latin typeface="Gill Sans MT"/>
              <a:ea typeface="Gill Sans MT"/>
              <a:cs typeface="Gill Sans MT"/>
            </a:rPr>
            <a:t>1957</a:t>
          </a:r>
        </a:p>
      </cdr:txBody>
    </cdr:sp>
  </cdr:relSizeAnchor>
  <cdr:relSizeAnchor xmlns:cdr="http://schemas.openxmlformats.org/drawingml/2006/chartDrawing">
    <cdr:from>
      <cdr:x>0.90744</cdr:x>
      <cdr:y>0.09027</cdr:y>
    </cdr:from>
    <cdr:to>
      <cdr:x>0.99451</cdr:x>
      <cdr:y>0.13475</cdr:y>
    </cdr:to>
    <cdr:sp macro="" textlink="">
      <cdr:nvSpPr>
        <cdr:cNvPr id="3" name="TextBox 1"/>
        <cdr:cNvSpPr txBox="1"/>
      </cdr:nvSpPr>
      <cdr:spPr>
        <a:xfrm xmlns:a="http://schemas.openxmlformats.org/drawingml/2006/main">
          <a:off x="7867248" y="567633"/>
          <a:ext cx="754870" cy="2797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rgbClr val="000000"/>
              </a:solidFill>
              <a:latin typeface="Gill Sans MT"/>
              <a:ea typeface="Gill Sans MT"/>
              <a:cs typeface="Gill Sans MT"/>
            </a:rPr>
            <a:t>1948</a:t>
          </a:r>
        </a:p>
      </cdr:txBody>
    </cdr:sp>
  </cdr:relSizeAnchor>
  <cdr:relSizeAnchor xmlns:cdr="http://schemas.openxmlformats.org/drawingml/2006/chartDrawing">
    <cdr:from>
      <cdr:x>0.91093</cdr:x>
      <cdr:y>0.27984</cdr:y>
    </cdr:from>
    <cdr:to>
      <cdr:x>0.998</cdr:x>
      <cdr:y>0.32432</cdr:y>
    </cdr:to>
    <cdr:sp macro="" textlink="">
      <cdr:nvSpPr>
        <cdr:cNvPr id="4" name="TextBox 1"/>
        <cdr:cNvSpPr txBox="1"/>
      </cdr:nvSpPr>
      <cdr:spPr>
        <a:xfrm xmlns:a="http://schemas.openxmlformats.org/drawingml/2006/main">
          <a:off x="7897505" y="1759743"/>
          <a:ext cx="754870" cy="2797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kern="1200" dirty="0">
              <a:solidFill>
                <a:srgbClr val="000000"/>
              </a:solidFill>
              <a:latin typeface="Gill Sans MT"/>
              <a:ea typeface="Gill Sans MT"/>
              <a:cs typeface="Gill Sans MT"/>
            </a:rPr>
            <a:t>1953</a:t>
          </a:r>
        </a:p>
      </cdr:txBody>
    </cdr:sp>
  </cdr:relSizeAnchor>
  <cdr:relSizeAnchor xmlns:cdr="http://schemas.openxmlformats.org/drawingml/2006/chartDrawing">
    <cdr:from>
      <cdr:x>0.78126</cdr:x>
      <cdr:y>0.75447</cdr:y>
    </cdr:from>
    <cdr:to>
      <cdr:x>0.86833</cdr:x>
      <cdr:y>0.79895</cdr:y>
    </cdr:to>
    <cdr:sp macro="" textlink="">
      <cdr:nvSpPr>
        <cdr:cNvPr id="5" name="TextBox 1"/>
        <cdr:cNvSpPr txBox="1"/>
      </cdr:nvSpPr>
      <cdr:spPr>
        <a:xfrm xmlns:a="http://schemas.openxmlformats.org/drawingml/2006/main">
          <a:off x="6773247" y="4744422"/>
          <a:ext cx="754870" cy="2797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kern="1200" dirty="0">
              <a:solidFill>
                <a:srgbClr val="000000"/>
              </a:solidFill>
              <a:latin typeface="Gill Sans MT"/>
              <a:ea typeface="Gill Sans MT"/>
              <a:cs typeface="Gill Sans MT"/>
            </a:rPr>
            <a:t>2007</a:t>
          </a:r>
        </a:p>
      </cdr:txBody>
    </cdr:sp>
  </cdr:relSizeAnchor>
</c:userShapes>
</file>

<file path=ppt/drawings/drawing8.xml><?xml version="1.0" encoding="utf-8"?>
<c:userShapes xmlns:c="http://schemas.openxmlformats.org/drawingml/2006/chart">
  <cdr:relSizeAnchor xmlns:cdr="http://schemas.openxmlformats.org/drawingml/2006/chartDrawing">
    <cdr:from>
      <cdr:x>0.90795</cdr:x>
      <cdr:y>0.18279</cdr:y>
    </cdr:from>
    <cdr:to>
      <cdr:x>0.99677</cdr:x>
      <cdr:y>0.23448</cdr:y>
    </cdr:to>
    <cdr:sp macro="" textlink="">
      <cdr:nvSpPr>
        <cdr:cNvPr id="2" name="TextBox 1"/>
        <cdr:cNvSpPr txBox="1"/>
      </cdr:nvSpPr>
      <cdr:spPr>
        <a:xfrm xmlns:a="http://schemas.openxmlformats.org/drawingml/2006/main">
          <a:off x="7871628" y="1149454"/>
          <a:ext cx="770043" cy="32505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kern="1200" dirty="0">
              <a:solidFill>
                <a:srgbClr val="000000"/>
              </a:solidFill>
              <a:latin typeface="Gill Sans MT"/>
              <a:ea typeface="Gill Sans MT"/>
              <a:cs typeface="Gill Sans MT"/>
            </a:rPr>
            <a:t>1990</a:t>
          </a:r>
        </a:p>
      </cdr:txBody>
    </cdr:sp>
  </cdr:relSizeAnchor>
  <cdr:relSizeAnchor xmlns:cdr="http://schemas.openxmlformats.org/drawingml/2006/chartDrawing">
    <cdr:from>
      <cdr:x>0.90944</cdr:x>
      <cdr:y>0.30705</cdr:y>
    </cdr:from>
    <cdr:to>
      <cdr:x>0.97994</cdr:x>
      <cdr:y>0.34672</cdr:y>
    </cdr:to>
    <cdr:sp macro="" textlink="">
      <cdr:nvSpPr>
        <cdr:cNvPr id="3" name="TextBox 2"/>
        <cdr:cNvSpPr txBox="1"/>
      </cdr:nvSpPr>
      <cdr:spPr>
        <a:xfrm xmlns:a="http://schemas.openxmlformats.org/drawingml/2006/main">
          <a:off x="7884567" y="1930853"/>
          <a:ext cx="611213" cy="24946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kern="1200" dirty="0">
              <a:solidFill>
                <a:srgbClr val="000000"/>
              </a:solidFill>
              <a:latin typeface="Gill Sans MT"/>
              <a:ea typeface="Gill Sans MT"/>
              <a:cs typeface="Gill Sans MT"/>
            </a:rPr>
            <a:t>2001</a:t>
          </a:r>
        </a:p>
      </cdr:txBody>
    </cdr:sp>
  </cdr:relSizeAnchor>
  <cdr:relSizeAnchor xmlns:cdr="http://schemas.openxmlformats.org/drawingml/2006/chartDrawing">
    <cdr:from>
      <cdr:x>0.7522</cdr:x>
      <cdr:y>0.6792</cdr:y>
    </cdr:from>
    <cdr:to>
      <cdr:x>0.85767</cdr:x>
      <cdr:y>0.72489</cdr:y>
    </cdr:to>
    <cdr:sp macro="" textlink="">
      <cdr:nvSpPr>
        <cdr:cNvPr id="4" name="TextBox 3"/>
        <cdr:cNvSpPr txBox="1"/>
      </cdr:nvSpPr>
      <cdr:spPr>
        <a:xfrm xmlns:a="http://schemas.openxmlformats.org/drawingml/2006/main">
          <a:off x="6521380" y="4271085"/>
          <a:ext cx="914392" cy="28731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kern="1200" dirty="0">
              <a:solidFill>
                <a:srgbClr val="000000"/>
              </a:solidFill>
              <a:latin typeface="Gill Sans MT"/>
              <a:ea typeface="Gill Sans MT"/>
              <a:cs typeface="Gill Sans MT"/>
            </a:rPr>
            <a:t>2007</a:t>
          </a:r>
        </a:p>
      </cdr:txBody>
    </cdr:sp>
  </cdr:relSizeAnchor>
</c:userShapes>
</file>

<file path=ppt/drawings/drawing9.xml><?xml version="1.0" encoding="utf-8"?>
<c:userShapes xmlns:c="http://schemas.openxmlformats.org/drawingml/2006/chart">
  <cdr:relSizeAnchor xmlns:cdr="http://schemas.openxmlformats.org/drawingml/2006/chartDrawing">
    <cdr:from>
      <cdr:x>0.78024</cdr:x>
      <cdr:y>0.74388</cdr:y>
    </cdr:from>
    <cdr:to>
      <cdr:x>0.88124</cdr:x>
      <cdr:y>0.80098</cdr:y>
    </cdr:to>
    <cdr:sp macro="" textlink="">
      <cdr:nvSpPr>
        <cdr:cNvPr id="2" name="TextBox 1"/>
        <cdr:cNvSpPr txBox="1"/>
      </cdr:nvSpPr>
      <cdr:spPr>
        <a:xfrm xmlns:a="http://schemas.openxmlformats.org/drawingml/2006/main">
          <a:off x="6696075" y="4343400"/>
          <a:ext cx="866785" cy="3333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a:solidFill>
                <a:sysClr val="window" lastClr="FFFFFF">
                  <a:lumMod val="50000"/>
                </a:sysClr>
              </a:solidFill>
              <a:latin typeface="Gill Sans MT" pitchFamily="34" charset="0"/>
            </a:rPr>
            <a:t>National</a:t>
          </a:r>
        </a:p>
      </cdr:txBody>
    </cdr:sp>
  </cdr:relSizeAnchor>
  <cdr:relSizeAnchor xmlns:cdr="http://schemas.openxmlformats.org/drawingml/2006/chartDrawing">
    <cdr:from>
      <cdr:x>0.88568</cdr:x>
      <cdr:y>0.67374</cdr:y>
    </cdr:from>
    <cdr:to>
      <cdr:x>0.96337</cdr:x>
      <cdr:y>0.72594</cdr:y>
    </cdr:to>
    <cdr:sp macro="" textlink="">
      <cdr:nvSpPr>
        <cdr:cNvPr id="3" name="TextBox 1"/>
        <cdr:cNvSpPr txBox="1"/>
      </cdr:nvSpPr>
      <cdr:spPr>
        <a:xfrm xmlns:a="http://schemas.openxmlformats.org/drawingml/2006/main">
          <a:off x="7600950" y="3933825"/>
          <a:ext cx="666738" cy="3047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a:solidFill>
                <a:srgbClr val="CC3300"/>
              </a:solidFill>
              <a:latin typeface="Gill Sans MT" pitchFamily="34" charset="0"/>
            </a:rPr>
            <a:t>7 Rivers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1"/>
            <a:ext cx="3067040" cy="470117"/>
          </a:xfrm>
          <a:prstGeom prst="rect">
            <a:avLst/>
          </a:prstGeom>
          <a:noFill/>
          <a:ln w="9525">
            <a:noFill/>
            <a:miter lim="800000"/>
            <a:headEnd/>
            <a:tailEnd/>
          </a:ln>
          <a:effectLst/>
        </p:spPr>
        <p:txBody>
          <a:bodyPr vert="horz" wrap="square" lIns="94690" tIns="47345" rIns="94690" bIns="47345" numCol="1" anchor="t" anchorCtr="0" compatLnSpc="1">
            <a:prstTxWarp prst="textNoShape">
              <a:avLst/>
            </a:prstTxWarp>
          </a:bodyPr>
          <a:lstStyle>
            <a:lvl1pPr algn="l" defTabSz="946863">
              <a:defRPr sz="1200">
                <a:latin typeface="Times New Roman" pitchFamily="18" charset="0"/>
              </a:defRPr>
            </a:lvl1pPr>
          </a:lstStyle>
          <a:p>
            <a:endParaRPr lang="en-US"/>
          </a:p>
        </p:txBody>
      </p:sp>
      <p:sp>
        <p:nvSpPr>
          <p:cNvPr id="35843" name="Rectangle 3"/>
          <p:cNvSpPr>
            <a:spLocks noGrp="1" noChangeArrowheads="1"/>
          </p:cNvSpPr>
          <p:nvPr>
            <p:ph type="dt" sz="quarter" idx="1"/>
          </p:nvPr>
        </p:nvSpPr>
        <p:spPr bwMode="auto">
          <a:xfrm>
            <a:off x="4010036" y="1"/>
            <a:ext cx="3067039" cy="470117"/>
          </a:xfrm>
          <a:prstGeom prst="rect">
            <a:avLst/>
          </a:prstGeom>
          <a:noFill/>
          <a:ln w="9525">
            <a:noFill/>
            <a:miter lim="800000"/>
            <a:headEnd/>
            <a:tailEnd/>
          </a:ln>
          <a:effectLst/>
        </p:spPr>
        <p:txBody>
          <a:bodyPr vert="horz" wrap="square" lIns="94690" tIns="47345" rIns="94690" bIns="47345" numCol="1" anchor="t" anchorCtr="0" compatLnSpc="1">
            <a:prstTxWarp prst="textNoShape">
              <a:avLst/>
            </a:prstTxWarp>
          </a:bodyPr>
          <a:lstStyle>
            <a:lvl1pPr algn="r" defTabSz="946863">
              <a:defRPr sz="1200">
                <a:latin typeface="Times New Roman" pitchFamily="18" charset="0"/>
              </a:defRPr>
            </a:lvl1pPr>
          </a:lstStyle>
          <a:p>
            <a:endParaRPr lang="en-US"/>
          </a:p>
        </p:txBody>
      </p:sp>
      <p:sp>
        <p:nvSpPr>
          <p:cNvPr id="35844" name="Rectangle 4"/>
          <p:cNvSpPr>
            <a:spLocks noGrp="1" noChangeArrowheads="1"/>
          </p:cNvSpPr>
          <p:nvPr>
            <p:ph type="ftr" sz="quarter" idx="2"/>
          </p:nvPr>
        </p:nvSpPr>
        <p:spPr bwMode="auto">
          <a:xfrm>
            <a:off x="0" y="8913597"/>
            <a:ext cx="3067040" cy="470116"/>
          </a:xfrm>
          <a:prstGeom prst="rect">
            <a:avLst/>
          </a:prstGeom>
          <a:noFill/>
          <a:ln w="9525">
            <a:noFill/>
            <a:miter lim="800000"/>
            <a:headEnd/>
            <a:tailEnd/>
          </a:ln>
          <a:effectLst/>
        </p:spPr>
        <p:txBody>
          <a:bodyPr vert="horz" wrap="square" lIns="94690" tIns="47345" rIns="94690" bIns="47345" numCol="1" anchor="b" anchorCtr="0" compatLnSpc="1">
            <a:prstTxWarp prst="textNoShape">
              <a:avLst/>
            </a:prstTxWarp>
          </a:bodyPr>
          <a:lstStyle>
            <a:lvl1pPr algn="l" defTabSz="946863">
              <a:defRPr sz="1200">
                <a:latin typeface="Times New Roman" pitchFamily="18" charset="0"/>
              </a:defRPr>
            </a:lvl1pPr>
          </a:lstStyle>
          <a:p>
            <a:endParaRPr lang="en-US"/>
          </a:p>
        </p:txBody>
      </p:sp>
      <p:sp>
        <p:nvSpPr>
          <p:cNvPr id="35845" name="Rectangle 5"/>
          <p:cNvSpPr>
            <a:spLocks noGrp="1" noChangeArrowheads="1"/>
          </p:cNvSpPr>
          <p:nvPr>
            <p:ph type="sldNum" sz="quarter" idx="3"/>
          </p:nvPr>
        </p:nvSpPr>
        <p:spPr bwMode="auto">
          <a:xfrm>
            <a:off x="4010036" y="8913597"/>
            <a:ext cx="3067039" cy="470116"/>
          </a:xfrm>
          <a:prstGeom prst="rect">
            <a:avLst/>
          </a:prstGeom>
          <a:noFill/>
          <a:ln w="9525">
            <a:noFill/>
            <a:miter lim="800000"/>
            <a:headEnd/>
            <a:tailEnd/>
          </a:ln>
          <a:effectLst/>
        </p:spPr>
        <p:txBody>
          <a:bodyPr vert="horz" wrap="square" lIns="94690" tIns="47345" rIns="94690" bIns="47345" numCol="1" anchor="b" anchorCtr="0" compatLnSpc="1">
            <a:prstTxWarp prst="textNoShape">
              <a:avLst/>
            </a:prstTxWarp>
          </a:bodyPr>
          <a:lstStyle>
            <a:lvl1pPr algn="r" defTabSz="946863">
              <a:defRPr sz="1200">
                <a:latin typeface="Times New Roman" pitchFamily="18" charset="0"/>
              </a:defRPr>
            </a:lvl1pPr>
          </a:lstStyle>
          <a:p>
            <a:fld id="{DE0AC1D3-CECD-4DF8-9846-80231DC40971}" type="slidenum">
              <a:rPr lang="en-US"/>
              <a:pPr/>
              <a:t>‹#›</a:t>
            </a:fld>
            <a:endParaRPr lang="en-US"/>
          </a:p>
        </p:txBody>
      </p:sp>
    </p:spTree>
    <p:extLst>
      <p:ext uri="{BB962C8B-B14F-4D97-AF65-F5344CB8AC3E}">
        <p14:creationId xmlns:p14="http://schemas.microsoft.com/office/powerpoint/2010/main" val="3598064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67040" cy="470117"/>
          </a:xfrm>
          <a:prstGeom prst="rect">
            <a:avLst/>
          </a:prstGeom>
          <a:noFill/>
          <a:ln w="9525">
            <a:noFill/>
            <a:miter lim="800000"/>
            <a:headEnd/>
            <a:tailEnd/>
          </a:ln>
          <a:effectLst/>
        </p:spPr>
        <p:txBody>
          <a:bodyPr vert="horz" wrap="square" lIns="94690" tIns="47345" rIns="94690" bIns="47345" numCol="1" anchor="t" anchorCtr="0" compatLnSpc="1">
            <a:prstTxWarp prst="textNoShape">
              <a:avLst/>
            </a:prstTxWarp>
          </a:bodyPr>
          <a:lstStyle>
            <a:lvl1pPr algn="l" defTabSz="946863">
              <a:defRPr sz="1200">
                <a:latin typeface="Times New Roman" pitchFamily="18" charset="0"/>
              </a:defRPr>
            </a:lvl1pPr>
          </a:lstStyle>
          <a:p>
            <a:endParaRPr lang="en-US"/>
          </a:p>
        </p:txBody>
      </p:sp>
      <p:sp>
        <p:nvSpPr>
          <p:cNvPr id="3075" name="Rectangle 3"/>
          <p:cNvSpPr>
            <a:spLocks noGrp="1" noChangeArrowheads="1"/>
          </p:cNvSpPr>
          <p:nvPr>
            <p:ph type="dt" idx="1"/>
          </p:nvPr>
        </p:nvSpPr>
        <p:spPr bwMode="auto">
          <a:xfrm>
            <a:off x="4010036" y="1"/>
            <a:ext cx="3067039" cy="470117"/>
          </a:xfrm>
          <a:prstGeom prst="rect">
            <a:avLst/>
          </a:prstGeom>
          <a:noFill/>
          <a:ln w="9525">
            <a:noFill/>
            <a:miter lim="800000"/>
            <a:headEnd/>
            <a:tailEnd/>
          </a:ln>
          <a:effectLst/>
        </p:spPr>
        <p:txBody>
          <a:bodyPr vert="horz" wrap="square" lIns="94690" tIns="47345" rIns="94690" bIns="47345" numCol="1" anchor="t" anchorCtr="0" compatLnSpc="1">
            <a:prstTxWarp prst="textNoShape">
              <a:avLst/>
            </a:prstTxWarp>
          </a:bodyPr>
          <a:lstStyle>
            <a:lvl1pPr algn="r" defTabSz="946863">
              <a:defRPr sz="1200">
                <a:latin typeface="Times New Roman" pitchFamily="18" charset="0"/>
              </a:defRPr>
            </a:lvl1pPr>
          </a:lstStyle>
          <a:p>
            <a:endParaRPr lang="en-US"/>
          </a:p>
        </p:txBody>
      </p:sp>
      <p:sp>
        <p:nvSpPr>
          <p:cNvPr id="3076" name="Rectangle 4"/>
          <p:cNvSpPr>
            <a:spLocks noGrp="1" noRot="1" noChangeAspect="1" noChangeArrowheads="1" noTextEdit="1"/>
          </p:cNvSpPr>
          <p:nvPr>
            <p:ph type="sldImg" idx="2"/>
          </p:nvPr>
        </p:nvSpPr>
        <p:spPr bwMode="auto">
          <a:xfrm>
            <a:off x="1193800" y="704850"/>
            <a:ext cx="4689475" cy="35179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42996" y="4459126"/>
            <a:ext cx="5191084" cy="4220188"/>
          </a:xfrm>
          <a:prstGeom prst="rect">
            <a:avLst/>
          </a:prstGeom>
          <a:noFill/>
          <a:ln w="9525">
            <a:noFill/>
            <a:miter lim="800000"/>
            <a:headEnd/>
            <a:tailEnd/>
          </a:ln>
          <a:effectLst/>
        </p:spPr>
        <p:txBody>
          <a:bodyPr vert="horz" wrap="square" lIns="94690" tIns="47345" rIns="94690" bIns="473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913597"/>
            <a:ext cx="3067040" cy="470116"/>
          </a:xfrm>
          <a:prstGeom prst="rect">
            <a:avLst/>
          </a:prstGeom>
          <a:noFill/>
          <a:ln w="9525">
            <a:noFill/>
            <a:miter lim="800000"/>
            <a:headEnd/>
            <a:tailEnd/>
          </a:ln>
          <a:effectLst/>
        </p:spPr>
        <p:txBody>
          <a:bodyPr vert="horz" wrap="square" lIns="94690" tIns="47345" rIns="94690" bIns="47345" numCol="1" anchor="b" anchorCtr="0" compatLnSpc="1">
            <a:prstTxWarp prst="textNoShape">
              <a:avLst/>
            </a:prstTxWarp>
          </a:bodyPr>
          <a:lstStyle>
            <a:lvl1pPr algn="l" defTabSz="946863">
              <a:defRPr sz="1200">
                <a:latin typeface="Times New Roman" pitchFamily="18" charset="0"/>
              </a:defRPr>
            </a:lvl1pPr>
          </a:lstStyle>
          <a:p>
            <a:endParaRPr lang="en-US"/>
          </a:p>
        </p:txBody>
      </p:sp>
      <p:sp>
        <p:nvSpPr>
          <p:cNvPr id="3079" name="Rectangle 7"/>
          <p:cNvSpPr>
            <a:spLocks noGrp="1" noChangeArrowheads="1"/>
          </p:cNvSpPr>
          <p:nvPr>
            <p:ph type="sldNum" sz="quarter" idx="5"/>
          </p:nvPr>
        </p:nvSpPr>
        <p:spPr bwMode="auto">
          <a:xfrm>
            <a:off x="4010036" y="8913597"/>
            <a:ext cx="3067039" cy="470116"/>
          </a:xfrm>
          <a:prstGeom prst="rect">
            <a:avLst/>
          </a:prstGeom>
          <a:noFill/>
          <a:ln w="9525">
            <a:noFill/>
            <a:miter lim="800000"/>
            <a:headEnd/>
            <a:tailEnd/>
          </a:ln>
          <a:effectLst/>
        </p:spPr>
        <p:txBody>
          <a:bodyPr vert="horz" wrap="square" lIns="94690" tIns="47345" rIns="94690" bIns="47345" numCol="1" anchor="b" anchorCtr="0" compatLnSpc="1">
            <a:prstTxWarp prst="textNoShape">
              <a:avLst/>
            </a:prstTxWarp>
          </a:bodyPr>
          <a:lstStyle>
            <a:lvl1pPr algn="r" defTabSz="946863">
              <a:defRPr sz="1200">
                <a:latin typeface="Times New Roman" pitchFamily="18" charset="0"/>
              </a:defRPr>
            </a:lvl1pPr>
          </a:lstStyle>
          <a:p>
            <a:fld id="{5139978B-FDA9-4557-9555-8A3D646C36EF}" type="slidenum">
              <a:rPr lang="en-US"/>
              <a:pPr/>
              <a:t>‹#›</a:t>
            </a:fld>
            <a:endParaRPr lang="en-US"/>
          </a:p>
        </p:txBody>
      </p:sp>
    </p:spTree>
    <p:extLst>
      <p:ext uri="{BB962C8B-B14F-4D97-AF65-F5344CB8AC3E}">
        <p14:creationId xmlns:p14="http://schemas.microsoft.com/office/powerpoint/2010/main" val="39812379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flickr.com/photos/michaelholden/2104218938/sizes/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flickr.com/photos/mammal/3455272493/sizes/l/"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flickr.com/photos/mammal/3455272493/sizes/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ww.flickr.com/photos/mammal/3455272493/sizes/l/"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edia.corporate-ir.net/media_files/irol/63/63356/Winter2007ERE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flickr.com/photos/border0/5574007369/sizes/o/in/photostream/"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clevelandfed.org/research/data/credit_easing/index.cfm"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futuresmag.com/tag/corn" TargetMode="External"/><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hyperlink" Target="http://www.futuresmag.com/tag/drought"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endParaRPr lang="en-US" smtClean="0"/>
          </a:p>
        </p:txBody>
      </p:sp>
      <p:sp>
        <p:nvSpPr>
          <p:cNvPr id="34820" name="Slide Number Placeholder 3"/>
          <p:cNvSpPr>
            <a:spLocks noGrp="1"/>
          </p:cNvSpPr>
          <p:nvPr>
            <p:ph type="sldNum" sz="quarter" idx="5"/>
          </p:nvPr>
        </p:nvSpPr>
        <p:spPr>
          <a:noFill/>
        </p:spPr>
        <p:txBody>
          <a:bodyPr/>
          <a:lstStyle/>
          <a:p>
            <a:fld id="{C8013BCD-BBA1-46B0-B2EB-D3FAB9144032}" type="slidenum">
              <a:rPr lang="en-US" smtClean="0">
                <a:solidFill>
                  <a:prstClr val="black"/>
                </a:solidFill>
              </a:rPr>
              <a:pPr/>
              <a:t>1</a:t>
            </a:fld>
            <a:endParaRPr 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23C57-2A53-406D-A3FC-EA8B605E5331}" type="slidenum">
              <a:rPr lang="en-US"/>
              <a:pPr/>
              <a:t>11</a:t>
            </a:fld>
            <a:endParaRPr lang="en-US"/>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p:txBody>
          <a:bodyPr/>
          <a:lstStyle/>
          <a:p>
            <a:r>
              <a:rPr lang="en-US"/>
              <a:t>Delinquancies happen because of job loss, divorce, or medical bills.</a:t>
            </a:r>
          </a:p>
          <a:p>
            <a:endParaRPr lang="en-US"/>
          </a:p>
          <a:p>
            <a:r>
              <a:rPr lang="en-US"/>
              <a:t>http://online.wsj.com/public/resources/documents/info-Delinquency0704-sort.html</a:t>
            </a:r>
          </a:p>
          <a:p>
            <a:endParaRPr lang="en-US"/>
          </a:p>
          <a:p>
            <a:r>
              <a:rPr lang="en-US" b="1"/>
              <a:t>The mortgage delinquency rate</a:t>
            </a:r>
            <a:r>
              <a:rPr lang="en-US"/>
              <a:t> climbed to 2.87% in the first-quarter, up from a recent low of 2.03% in the fourth quarter of 2005. The rate is at its highest level since at least 2000. The rise in delinquencies has been steepest in Modesto, Stockton and Merced, Calif., and the Port. St. Lucie-Fort Pierce metro areas in Florida. On an absolute basis, delinquencies are highest in Detroit-Livonia-Dearborn, Mich. and Brownville-Harlingen, Texas. — Ruth Simon </a:t>
            </a:r>
          </a:p>
          <a:p>
            <a:endParaRPr lang="en-US"/>
          </a:p>
          <a:p>
            <a:r>
              <a:rPr lang="en-US" i="1"/>
              <a:t>Source: Equifax/Moody's Economy.com </a:t>
            </a:r>
            <a:r>
              <a:rPr lang="en-US"/>
              <a:t/>
            </a:r>
            <a:br>
              <a:rPr lang="en-US"/>
            </a:b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8E3333-8FC4-43BA-B659-9A313EBCC284}" type="slidenum">
              <a:rPr lang="en-US"/>
              <a:pPr/>
              <a:t>12</a:t>
            </a:fld>
            <a:endParaRPr lang="en-US"/>
          </a:p>
        </p:txBody>
      </p:sp>
      <p:sp>
        <p:nvSpPr>
          <p:cNvPr id="863234" name="Rectangle 2"/>
          <p:cNvSpPr>
            <a:spLocks noGrp="1" noRot="1" noChangeAspect="1" noChangeArrowheads="1" noTextEdit="1"/>
          </p:cNvSpPr>
          <p:nvPr>
            <p:ph type="sldImg"/>
          </p:nvPr>
        </p:nvSpPr>
        <p:spPr>
          <a:ln/>
        </p:spPr>
      </p:sp>
      <p:sp>
        <p:nvSpPr>
          <p:cNvPr id="863235" name="Rectangle 3"/>
          <p:cNvSpPr>
            <a:spLocks noGrp="1" noChangeArrowheads="1"/>
          </p:cNvSpPr>
          <p:nvPr>
            <p:ph type="body" idx="1"/>
          </p:nvPr>
        </p:nvSpPr>
        <p:spPr/>
        <p:txBody>
          <a:bodyPr/>
          <a:lstStyle/>
          <a:p>
            <a:r>
              <a:rPr lang="en-US"/>
              <a:t>http://bigpicture.typepad.com/comments/2007/02/foreclosure_hea.html</a:t>
            </a:r>
          </a:p>
          <a:p>
            <a:endParaRPr lang="en-US"/>
          </a:p>
          <a:p>
            <a:r>
              <a:rPr lang="en-US"/>
              <a:t>http://www.realtytrac.com/</a:t>
            </a:r>
          </a:p>
          <a:p>
            <a:endParaRPr lang="en-US"/>
          </a:p>
          <a:p>
            <a:r>
              <a:rPr lang="en-US"/>
              <a:t>Heatmap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2008 foreclosures in the 7 rivers region were up 23%</a:t>
            </a:r>
          </a:p>
          <a:p>
            <a:endParaRPr lang="en-US" dirty="0" smtClean="0"/>
          </a:p>
          <a:p>
            <a:r>
              <a:rPr lang="en-US" dirty="0" smtClean="0"/>
              <a:t>Darker green represents higher foreclosure rates per 100 homes. Areas are based on census tracts.</a:t>
            </a:r>
          </a:p>
          <a:p>
            <a:endParaRPr lang="en-US" dirty="0" smtClean="0"/>
          </a:p>
          <a:p>
            <a:r>
              <a:rPr lang="en-US" dirty="0" smtClean="0"/>
              <a:t>Thank</a:t>
            </a:r>
            <a:r>
              <a:rPr lang="en-US" baseline="0" dirty="0" smtClean="0"/>
              <a:t> matt </a:t>
            </a:r>
            <a:r>
              <a:rPr lang="en-US" baseline="0" dirty="0" err="1" smtClean="0"/>
              <a:t>kures</a:t>
            </a:r>
            <a:r>
              <a:rPr lang="en-US" baseline="0" dirty="0" smtClean="0"/>
              <a:t> and </a:t>
            </a:r>
            <a:r>
              <a:rPr lang="en-US" baseline="0" dirty="0" err="1" smtClean="0"/>
              <a:t>russ</a:t>
            </a:r>
            <a:r>
              <a:rPr lang="en-US" baseline="0" dirty="0" smtClean="0"/>
              <a:t> </a:t>
            </a:r>
            <a:r>
              <a:rPr lang="en-US" baseline="0" dirty="0" err="1" smtClean="0"/>
              <a:t>kashian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15.9% increase from</a:t>
            </a:r>
            <a:r>
              <a:rPr lang="en-US" baseline="0" dirty="0" smtClean="0"/>
              <a:t> 2008.</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defRPr sz="1800" b="0" i="0" u="none" strike="noStrike" kern="1200" baseline="0">
                <a:solidFill>
                  <a:srgbClr val="000000"/>
                </a:solidFill>
                <a:latin typeface="Gill Sans MT"/>
                <a:ea typeface="Gill Sans MT"/>
                <a:cs typeface="Gill Sans MT"/>
              </a:defRPr>
            </a:pPr>
            <a:endParaRPr lang="en-US" sz="1800" b="0" i="0" u="none" strike="noStrike" kern="1200" baseline="0" dirty="0">
              <a:solidFill>
                <a:srgbClr val="000000"/>
              </a:solidFill>
              <a:latin typeface="Gill Sans MT"/>
              <a:ea typeface="Gill Sans MT"/>
              <a:cs typeface="Gill Sans MT"/>
            </a:endParaRPr>
          </a:p>
        </p:txBody>
      </p:sp>
      <p:sp>
        <p:nvSpPr>
          <p:cNvPr id="4" name="Slide Number Placeholder 3"/>
          <p:cNvSpPr>
            <a:spLocks noGrp="1"/>
          </p:cNvSpPr>
          <p:nvPr>
            <p:ph type="sldNum" sz="quarter" idx="10"/>
          </p:nvPr>
        </p:nvSpPr>
        <p:spPr/>
        <p:txBody>
          <a:bodyPr/>
          <a:lstStyle/>
          <a:p>
            <a:fld id="{5139978B-FDA9-4557-9555-8A3D646C36E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9223A8-5198-4BCB-A3DB-B6B6AD7EFCFA}" type="slidenum">
              <a:rPr lang="en-US"/>
              <a:pPr/>
              <a:t>2</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26220-3A47-4FF2-B8BB-9573BE8D7FAE}" type="slidenum">
              <a:rPr lang="en-US">
                <a:solidFill>
                  <a:prstClr val="black"/>
                </a:solidFill>
              </a:rPr>
              <a:pPr/>
              <a:t>26</a:t>
            </a:fld>
            <a:endParaRPr lang="en-US">
              <a:solidFill>
                <a:prstClr val="black"/>
              </a:solidFill>
            </a:endParaRPr>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26220-3A47-4FF2-B8BB-9573BE8D7FAE}" type="slidenum">
              <a:rPr lang="en-US">
                <a:solidFill>
                  <a:prstClr val="black"/>
                </a:solidFill>
              </a:rPr>
              <a:pPr/>
              <a:t>27</a:t>
            </a:fld>
            <a:endParaRPr lang="en-US">
              <a:solidFill>
                <a:prstClr val="black"/>
              </a:solidFill>
            </a:endParaRPr>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26220-3A47-4FF2-B8BB-9573BE8D7FAE}" type="slidenum">
              <a:rPr lang="en-US">
                <a:solidFill>
                  <a:prstClr val="black"/>
                </a:solidFill>
              </a:rPr>
              <a:pPr/>
              <a:t>28</a:t>
            </a:fld>
            <a:endParaRPr lang="en-US">
              <a:solidFill>
                <a:prstClr val="black"/>
              </a:solidFill>
            </a:endParaRPr>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26220-3A47-4FF2-B8BB-9573BE8D7FAE}" type="slidenum">
              <a:rPr lang="en-US">
                <a:solidFill>
                  <a:prstClr val="black"/>
                </a:solidFill>
              </a:rPr>
              <a:pPr/>
              <a:t>29</a:t>
            </a:fld>
            <a:endParaRPr lang="en-US">
              <a:solidFill>
                <a:prstClr val="black"/>
              </a:solidFill>
            </a:endParaRPr>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4ED19F-75F7-4455-B577-6313C01EC8F7}" type="slidenum">
              <a:rPr lang="en-US"/>
              <a:pPr/>
              <a:t>31</a:t>
            </a:fld>
            <a:endParaRPr lang="en-US"/>
          </a:p>
        </p:txBody>
      </p:sp>
      <p:sp>
        <p:nvSpPr>
          <p:cNvPr id="1389570" name="Rectangle 2"/>
          <p:cNvSpPr>
            <a:spLocks noGrp="1" noRot="1" noChangeAspect="1" noChangeArrowheads="1" noTextEdit="1"/>
          </p:cNvSpPr>
          <p:nvPr>
            <p:ph type="sldImg"/>
          </p:nvPr>
        </p:nvSpPr>
        <p:spPr>
          <a:ln/>
        </p:spPr>
      </p:sp>
      <p:sp>
        <p:nvSpPr>
          <p:cNvPr id="1389571" name="Rectangle 3"/>
          <p:cNvSpPr>
            <a:spLocks noGrp="1" noChangeArrowheads="1"/>
          </p:cNvSpPr>
          <p:nvPr>
            <p:ph type="body" idx="1"/>
          </p:nvPr>
        </p:nvSpPr>
        <p:spPr/>
        <p:txBody>
          <a:bodyPr/>
          <a:lstStyle/>
          <a:p>
            <a:r>
              <a:rPr lang="en-US"/>
              <a:t>Photo credit: </a:t>
            </a:r>
            <a:r>
              <a:rPr lang="en-US">
                <a:hlinkClick r:id="rId3"/>
              </a:rPr>
              <a:t>http://www.flickr.com/photos/michaelholden/2104218938/sizes/l/</a:t>
            </a:r>
            <a:r>
              <a:rPr lang="en-US"/>
              <a:t> </a:t>
            </a:r>
          </a:p>
          <a:p>
            <a:endParaRPr lang="en-US"/>
          </a:p>
          <a:p>
            <a:r>
              <a:rPr lang="en-US"/>
              <a:t>Local seven rivers region declined from 791.-69.9 while the national index declined from 70.8 to 61.2</a:t>
            </a:r>
          </a:p>
          <a:p>
            <a:endParaRPr lang="en-US"/>
          </a:p>
          <a:p>
            <a:r>
              <a:rPr lang="en-US"/>
              <a:t>Current conditions fell by more than the national numbers. Whereas future expectations fell by less.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43334E-B678-4C75-8336-59B79F95BB9A}" type="slidenum">
              <a:rPr lang="en-US"/>
              <a:pPr/>
              <a:t>34</a:t>
            </a:fld>
            <a:endParaRPr lang="en-US"/>
          </a:p>
        </p:txBody>
      </p:sp>
      <p:sp>
        <p:nvSpPr>
          <p:cNvPr id="1356802" name="Rectangle 2"/>
          <p:cNvSpPr>
            <a:spLocks noGrp="1" noRot="1" noChangeAspect="1" noChangeArrowheads="1" noTextEdit="1"/>
          </p:cNvSpPr>
          <p:nvPr>
            <p:ph type="sldImg"/>
          </p:nvPr>
        </p:nvSpPr>
        <p:spPr>
          <a:ln/>
        </p:spPr>
      </p:sp>
      <p:sp>
        <p:nvSpPr>
          <p:cNvPr id="1356803" name="Rectangle 3"/>
          <p:cNvSpPr>
            <a:spLocks noGrp="1" noChangeArrowheads="1"/>
          </p:cNvSpPr>
          <p:nvPr>
            <p:ph type="body" idx="1"/>
          </p:nvPr>
        </p:nvSpPr>
        <p:spPr/>
        <p:txBody>
          <a:bodyPr/>
          <a:lstStyle/>
          <a:p>
            <a:r>
              <a:rPr lang="en-US"/>
              <a:t>A recession is when someone you know loses a job, a depression is when you lose a job.</a:t>
            </a:r>
          </a:p>
          <a:p>
            <a:endParaRPr lang="en-US"/>
          </a:p>
          <a:p>
            <a:r>
              <a:rPr lang="en-US"/>
              <a:t>A recession is when someone you know loses their starbucks, a depression is when you lose yours.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a:t>
            </a:r>
            <a:r>
              <a:rPr lang="en-US" baseline="0" dirty="0" smtClean="0"/>
              <a:t> ratio of vehicles registration to new vehicles sales puts the fleet replacement at 25 years. The average is normally 10-15 years. So either people will return to buying vehicles or the number of registered vehicles will decline.</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26220-3A47-4FF2-B8BB-9573BE8D7FAE}" type="slidenum">
              <a:rPr lang="en-US"/>
              <a:pPr/>
              <a:t>37</a:t>
            </a:fld>
            <a:endParaRPr lang="en-US"/>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DCB2EA-7D38-4A81-B8CD-5CC78C625840}" type="slidenum">
              <a:rPr lang="en-US"/>
              <a:pPr/>
              <a:t>38</a:t>
            </a:fld>
            <a:endParaRPr lang="en-US"/>
          </a:p>
        </p:txBody>
      </p:sp>
      <p:sp>
        <p:nvSpPr>
          <p:cNvPr id="1362946" name="Rectangle 2"/>
          <p:cNvSpPr>
            <a:spLocks noGrp="1" noRot="1" noChangeAspect="1" noChangeArrowheads="1" noTextEdit="1"/>
          </p:cNvSpPr>
          <p:nvPr>
            <p:ph type="sldImg"/>
          </p:nvPr>
        </p:nvSpPr>
        <p:spPr>
          <a:ln/>
        </p:spPr>
      </p:sp>
      <p:sp>
        <p:nvSpPr>
          <p:cNvPr id="1362947" name="Rectangle 3"/>
          <p:cNvSpPr>
            <a:spLocks noGrp="1" noChangeArrowheads="1"/>
          </p:cNvSpPr>
          <p:nvPr>
            <p:ph type="body" idx="1"/>
          </p:nvPr>
        </p:nvSpPr>
        <p:spPr/>
        <p:txBody>
          <a:bodyPr/>
          <a:lstStyle/>
          <a:p>
            <a:r>
              <a:rPr lang="en-US"/>
              <a:t>40 basis point funding advantage relative to comparable securities due to implicit government backing.  7 Basis points of which make its way to borrowers…the rest lost to executive compensation</a:t>
            </a:r>
          </a:p>
          <a:p>
            <a:endParaRPr lang="en-US"/>
          </a:p>
          <a:p>
            <a:r>
              <a:rPr lang="en-US"/>
              <a:t>http://www.economics.harvard.edu/faculty/mankiw/files/fanfred_ft.pdf</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FEB376-A79C-4E84-BA65-CE696F6B5EA1}" type="slidenum">
              <a:rPr lang="en-US"/>
              <a:pPr/>
              <a:t>39</a:t>
            </a:fld>
            <a:endParaRPr lang="en-US"/>
          </a:p>
        </p:txBody>
      </p:sp>
      <p:sp>
        <p:nvSpPr>
          <p:cNvPr id="1185794" name="Rectangle 2"/>
          <p:cNvSpPr>
            <a:spLocks noGrp="1" noRot="1" noChangeAspect="1" noChangeArrowheads="1" noTextEdit="1"/>
          </p:cNvSpPr>
          <p:nvPr>
            <p:ph type="sldImg"/>
          </p:nvPr>
        </p:nvSpPr>
        <p:spPr>
          <a:ln/>
        </p:spPr>
      </p:sp>
      <p:sp>
        <p:nvSpPr>
          <p:cNvPr id="1185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Treasury </a:t>
            </a:r>
            <a:r>
              <a:rPr lang="en-US" dirty="0" err="1" smtClean="0"/>
              <a:t>eurodollar</a:t>
            </a:r>
            <a:r>
              <a:rPr lang="en-US" dirty="0" smtClean="0"/>
              <a:t> (LIBOR) spread.</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26220-3A47-4FF2-B8BB-9573BE8D7FAE}" type="slidenum">
              <a:rPr lang="en-US"/>
              <a:pPr/>
              <a:t>41</a:t>
            </a:fld>
            <a:endParaRPr lang="en-US"/>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r>
              <a:rPr lang="en-US" dirty="0" smtClean="0"/>
              <a:t>If you bought</a:t>
            </a:r>
            <a:r>
              <a:rPr lang="en-US" baseline="0" dirty="0" smtClean="0"/>
              <a:t> a 100,000 house in all three cities in </a:t>
            </a:r>
          </a:p>
          <a:p>
            <a:endParaRPr lang="en-US" baseline="0" dirty="0" smtClean="0"/>
          </a:p>
          <a:p>
            <a:r>
              <a:rPr lang="en-US" baseline="0" dirty="0" smtClean="0"/>
              <a:t>Jan 2000, the max price is 171,000 in MSP, 227,000 in Phoenix and 145,00 in LSE</a:t>
            </a:r>
          </a:p>
          <a:p>
            <a:endParaRPr lang="en-US" baseline="0" dirty="0" smtClean="0"/>
          </a:p>
          <a:p>
            <a:r>
              <a:rPr lang="en-US" baseline="0" dirty="0" smtClean="0"/>
              <a:t>Currently that same house is worth 127,000 in MSP, 123,000 in Phoenix and 145,000 in LSE.</a:t>
            </a:r>
          </a:p>
          <a:p>
            <a:endParaRPr lang="en-US" dirty="0" smtClean="0"/>
          </a:p>
          <a:p>
            <a:pPr defTabSz="889711">
              <a:defRPr/>
            </a:pPr>
            <a:r>
              <a:rPr lang="en-US" dirty="0" smtClean="0"/>
              <a:t>Number of days on the market has increased and the number of listings sold has fallen, but prices have not fallen.</a:t>
            </a:r>
          </a:p>
          <a:p>
            <a:pPr defTabSz="889711">
              <a:defRPr/>
            </a:pPr>
            <a:endParaRPr lang="en-US" dirty="0" smtClean="0"/>
          </a:p>
          <a:p>
            <a:pPr defTabSz="889711">
              <a:defRPr/>
            </a:pPr>
            <a:r>
              <a:rPr lang="en-US" dirty="0" smtClean="0"/>
              <a:t>Every dollar</a:t>
            </a:r>
            <a:r>
              <a:rPr lang="en-US" baseline="0" dirty="0" smtClean="0"/>
              <a:t> increase in home value raises consumption by 5-8 cents.</a:t>
            </a:r>
            <a:endParaRPr lang="en-US" dirty="0" smtClean="0"/>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designed to demonstrate 2 things. Local companies have outperformed the market.</a:t>
            </a:r>
          </a:p>
          <a:p>
            <a:endParaRPr lang="en-US" dirty="0" smtClean="0"/>
          </a:p>
          <a:p>
            <a:r>
              <a:rPr lang="en-US" dirty="0" smtClean="0"/>
              <a:t>Wealth</a:t>
            </a:r>
            <a:r>
              <a:rPr lang="en-US" baseline="0" dirty="0" smtClean="0"/>
              <a:t> held in the stock market has declined substantially.</a:t>
            </a:r>
          </a:p>
          <a:p>
            <a:endParaRPr lang="en-US" baseline="0" dirty="0" smtClean="0"/>
          </a:p>
          <a:p>
            <a:r>
              <a:rPr lang="en-US" baseline="0" dirty="0" smtClean="0"/>
              <a:t>However most wealth is held in equity in your home.</a:t>
            </a:r>
          </a:p>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if the banks were completely liquid, we have restructuring</a:t>
            </a:r>
            <a:r>
              <a:rPr lang="en-US" baseline="0" dirty="0" smtClean="0"/>
              <a:t> to do and consumption contraction to endure.</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http://www.flickr.com/photos/b-tal/2767650536/sizes/l/</a:t>
            </a:r>
          </a:p>
          <a:p>
            <a:endParaRPr lang="en-US" dirty="0" smtClean="0"/>
          </a:p>
          <a:p>
            <a:r>
              <a:rPr lang="en-US" dirty="0" smtClean="0"/>
              <a:t>The FDR memorial soup line from</a:t>
            </a:r>
            <a:r>
              <a:rPr lang="en-US" baseline="0" dirty="0" smtClean="0"/>
              <a:t> the great depression.</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http://www.flickr.com/photos/18805629@N00/1420189899/sizes/o/</a:t>
            </a:r>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NYTimes</a:t>
            </a:r>
            <a:r>
              <a:rPr lang="en-US" dirty="0" smtClean="0"/>
              <a:t> “Today, years after the recovery, even well-off Japanese households use old bath water to do laundry, a popular way to save on utility bills. Sales of whiskey, the favorite drink among moneyed Tokyoites in the booming ’80s, have fallen to a fifth of their peak. And the nation is losing interest in cars; sales have fallen by half since 1990.”</a:t>
            </a:r>
          </a:p>
          <a:p>
            <a:endParaRPr lang="en-US" dirty="0" smtClean="0"/>
          </a:p>
          <a:p>
            <a:pPr defTabSz="889711">
              <a:defRPr/>
            </a:pPr>
            <a:r>
              <a:rPr lang="en-US" dirty="0" smtClean="0"/>
              <a:t>The peak was about 7 million units and it is expected</a:t>
            </a:r>
            <a:r>
              <a:rPr lang="en-US" baseline="0" dirty="0" smtClean="0"/>
              <a:t> to be down to &lt;4 million in 2009</a:t>
            </a:r>
            <a:endParaRPr lang="en-US" dirty="0" smtClean="0"/>
          </a:p>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much as 53 Trillion dollars. 34 trillion for </a:t>
            </a:r>
            <a:r>
              <a:rPr lang="en-US" dirty="0" err="1" smtClean="0"/>
              <a:t>medicare</a:t>
            </a:r>
            <a:r>
              <a:rPr lang="en-US" baseline="0" dirty="0" smtClean="0"/>
              <a:t> (of which about 8 trillion is prescription drugs) and the rest social security. </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American Recovery and Reinvestment Act</a:t>
            </a:r>
          </a:p>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26220-3A47-4FF2-B8BB-9573BE8D7FAE}" type="slidenum">
              <a:rPr lang="en-US"/>
              <a:pPr/>
              <a:t>56</a:t>
            </a:fld>
            <a:endParaRPr lang="en-US"/>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Effectiveness:</a:t>
            </a:r>
          </a:p>
          <a:p>
            <a:endParaRPr lang="en-US" dirty="0" smtClean="0"/>
          </a:p>
          <a:p>
            <a:r>
              <a:rPr lang="en-US" dirty="0" smtClean="0"/>
              <a:t>The</a:t>
            </a:r>
            <a:r>
              <a:rPr lang="en-US" baseline="0" dirty="0" smtClean="0"/>
              <a:t> political process robbed the stimulus of its maximum possible effectiveness.</a:t>
            </a:r>
            <a:endParaRPr lang="en-US" dirty="0" smtClean="0"/>
          </a:p>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Effectiveness:</a:t>
            </a:r>
          </a:p>
          <a:p>
            <a:endParaRPr lang="en-US" dirty="0" smtClean="0"/>
          </a:p>
          <a:p>
            <a:r>
              <a:rPr lang="en-US" dirty="0" smtClean="0"/>
              <a:t>The</a:t>
            </a:r>
            <a:r>
              <a:rPr lang="en-US" baseline="0" dirty="0" smtClean="0"/>
              <a:t> political process robbed the stimulus of its maximum possible effectiveness.</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Effectiveness:</a:t>
            </a:r>
          </a:p>
          <a:p>
            <a:endParaRPr lang="en-US" dirty="0" smtClean="0"/>
          </a:p>
          <a:p>
            <a:r>
              <a:rPr lang="en-US" dirty="0" smtClean="0"/>
              <a:t>The</a:t>
            </a:r>
            <a:r>
              <a:rPr lang="en-US" baseline="0" dirty="0" smtClean="0"/>
              <a:t> political process robbed the stimulus of its maximum possible effectiveness.</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http://www.businessinsider.com/henry-blodget-austan-goolsbee-answers-the-white-houses-economic-critics-2009-5</a:t>
            </a:r>
          </a:p>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Credit: http://acrossthestreetnet.wordpress.com/2009/02/21/m-c-escher-economist/ </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Effectiveness:</a:t>
            </a:r>
          </a:p>
          <a:p>
            <a:endParaRPr lang="en-US" dirty="0" smtClean="0"/>
          </a:p>
          <a:p>
            <a:r>
              <a:rPr lang="en-US" dirty="0" smtClean="0"/>
              <a:t>The</a:t>
            </a:r>
            <a:r>
              <a:rPr lang="en-US" baseline="0" dirty="0" smtClean="0"/>
              <a:t> political process robbed the stimulus of its maximum possible effectiveness.</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Effectiveness:</a:t>
            </a:r>
          </a:p>
          <a:p>
            <a:endParaRPr lang="en-US" dirty="0" smtClean="0"/>
          </a:p>
          <a:p>
            <a:r>
              <a:rPr lang="en-US" dirty="0" smtClean="0"/>
              <a:t>The</a:t>
            </a:r>
            <a:r>
              <a:rPr lang="en-US" baseline="0" dirty="0" smtClean="0"/>
              <a:t> political process robbed the stimulus of its maximum possible effectiveness.</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http://www.flickr.com/photos/innpictime/3204618172/</a:t>
            </a:r>
            <a:endParaRPr lang="en-US" dirty="0"/>
          </a:p>
        </p:txBody>
      </p:sp>
      <p:sp>
        <p:nvSpPr>
          <p:cNvPr id="4" name="Slide Number Placeholder 3"/>
          <p:cNvSpPr>
            <a:spLocks noGrp="1"/>
          </p:cNvSpPr>
          <p:nvPr>
            <p:ph type="sldNum" sz="quarter" idx="10"/>
          </p:nvPr>
        </p:nvSpPr>
        <p:spPr/>
        <p:txBody>
          <a:bodyPr/>
          <a:lstStyle/>
          <a:p>
            <a:fld id="{5139978B-FDA9-4557-9555-8A3D646C36EF}"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9223A8-5198-4BCB-A3DB-B6B6AD7EFCFA}" type="slidenum">
              <a:rPr lang="en-US">
                <a:solidFill>
                  <a:prstClr val="black"/>
                </a:solidFill>
              </a:rPr>
              <a:pPr/>
              <a:t>75</a:t>
            </a:fld>
            <a:endParaRPr lang="en-US">
              <a:solidFill>
                <a:prstClr val="black"/>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76</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challenges in Europe.</a:t>
            </a:r>
          </a:p>
          <a:p>
            <a:r>
              <a:rPr lang="en-US" dirty="0" smtClean="0">
                <a:hlinkClick r:id="rId3"/>
              </a:rPr>
              <a:t>http://www.flickr.com/photos/mammal/3455272493/sizes/l/</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6056738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challenges in Europe.</a:t>
            </a:r>
          </a:p>
          <a:p>
            <a:r>
              <a:rPr lang="en-US" dirty="0" smtClean="0">
                <a:hlinkClick r:id="rId3"/>
              </a:rPr>
              <a:t>http://www.flickr.com/photos/mammal/3455272493/sizes/l/</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6056738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9510504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challenges in Europe.</a:t>
            </a:r>
          </a:p>
          <a:p>
            <a:r>
              <a:rPr lang="en-US" dirty="0" smtClean="0">
                <a:hlinkClick r:id="rId3"/>
              </a:rPr>
              <a:t>http://www.flickr.com/photos/mammal/3455272493/sizes/l/</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605673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C6B68-49F7-4959-BE28-F61158243859}" type="slidenum">
              <a:rPr lang="en-US"/>
              <a:pPr/>
              <a:t>8</a:t>
            </a:fld>
            <a:endParaRPr lang="en-US"/>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p:txBody>
          <a:bodyPr/>
          <a:lstStyle/>
          <a:p>
            <a:r>
              <a:rPr lang="en-US" i="1"/>
              <a:t>chart courtesy of </a:t>
            </a:r>
            <a:r>
              <a:rPr lang="en-US" i="1">
                <a:hlinkClick r:id="rId3"/>
              </a:rPr>
              <a:t>PMI</a:t>
            </a:r>
            <a:r>
              <a:rPr lang="en-US"/>
              <a:t> </a:t>
            </a:r>
          </a:p>
          <a:p>
            <a:endParaRPr lang="en-US"/>
          </a:p>
          <a:p>
            <a:r>
              <a:rPr lang="en-US"/>
              <a:t>http://bigpicture.typepad.com/comments/2007/02/geographic_dist.html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http://www.flickr.com/photos/border0/5574007369/sizes/o/in/photostream/</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532192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regional MPC of 60% says local</a:t>
            </a:r>
            <a:r>
              <a:rPr lang="en-US" baseline="0" dirty="0" smtClean="0"/>
              <a:t> consumption falls by 1,200 per return!</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1364276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Marginally attached workers are persons who currently are neither working nor looking for work but indicate that they want and are available for a job and have looked for work sometime in the recent past. Discouraged workers, a subset of the marginally attached, have given a job-market related reason for not looking currently for a job. Persons employed part time for economic reasons are those who want and are available for full-time work but have had to settle for a part-time schedule.</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9651463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yriad Pro Light" pitchFamily="34" charset="0"/>
              </a:rPr>
              <a:t>Notes: Public data exclude temporary Census workers.  The line for each recession begins at the official start of the recession, so the length of the line to the left of zero indicates the length of each recession.</a:t>
            </a:r>
          </a:p>
          <a:p>
            <a:r>
              <a:rPr lang="en-US" dirty="0">
                <a:latin typeface="Myriad Pro Light" pitchFamily="34" charset="0"/>
              </a:rPr>
              <a:t>Source: </a:t>
            </a:r>
            <a:r>
              <a:rPr lang="en-US" b="1" dirty="0">
                <a:latin typeface="Myriad Pro Light" pitchFamily="34" charset="0"/>
              </a:rPr>
              <a:t> EPI -</a:t>
            </a:r>
            <a:r>
              <a:rPr lang="en-US" dirty="0">
                <a:latin typeface="Myriad Pro Light" pitchFamily="34" charset="0"/>
              </a:rPr>
              <a:t>Authors' analysis of Bureau of Labor Statistics' Current Employment Statistics public data series</a:t>
            </a:r>
          </a:p>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3010850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http://www.clevelandfed.org/research/data/credit_easing/index.cfm</a:t>
            </a:r>
            <a:endParaRPr lang="en-US" dirty="0" smtClean="0"/>
          </a:p>
          <a:p>
            <a:endParaRPr lang="en-US" dirty="0" smtClean="0"/>
          </a:p>
          <a:p>
            <a:r>
              <a:rPr lang="en-US" dirty="0" smtClean="0"/>
              <a:t>QE3</a:t>
            </a:r>
            <a:r>
              <a:rPr lang="en-US" baseline="0" dirty="0" smtClean="0"/>
              <a:t> will be hard. The </a:t>
            </a:r>
            <a:r>
              <a:rPr lang="en-US" baseline="0" dirty="0" err="1" smtClean="0"/>
              <a:t>govt</a:t>
            </a:r>
            <a:r>
              <a:rPr lang="en-US" baseline="0" dirty="0" smtClean="0"/>
              <a:t> is the only bond buyer.</a:t>
            </a:r>
          </a:p>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9457052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http://www.nytimes.com/interactive/2012/07/20/us/drought-footprint.html</a:t>
            </a:r>
            <a:endParaRPr lang="en-US"/>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4622844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Discuss local </a:t>
            </a:r>
            <a:r>
              <a:rPr lang="en-US" dirty="0" smtClean="0"/>
              <a:t>impacts. Increased feed</a:t>
            </a:r>
            <a:r>
              <a:rPr lang="en-US" baseline="0" dirty="0" smtClean="0"/>
              <a:t> prices and that means food prices and fuel. But it is small relatively speaking. </a:t>
            </a:r>
          </a:p>
          <a:p>
            <a:r>
              <a:rPr lang="en-US" dirty="0">
                <a:latin typeface="+mn-lt"/>
              </a:rPr>
              <a:t>The USDA estimates that the consumer price index for “All Food” (both food at home and food away from home) will rise by 2.5% to 3.5% in 2012 and 3.0% to 4.0% in 2013</a:t>
            </a:r>
          </a:p>
          <a:p>
            <a:endParaRPr lang="en-US" dirty="0">
              <a:latin typeface="+mn-lt"/>
            </a:endParaRPr>
          </a:p>
          <a:p>
            <a:r>
              <a:rPr lang="en-US" u="sng" dirty="0">
                <a:latin typeface="+mn-lt"/>
                <a:hlinkClick r:id="rId3"/>
              </a:rPr>
              <a:t>Corn production</a:t>
            </a:r>
            <a:r>
              <a:rPr lang="en-US" dirty="0">
                <a:latin typeface="+mn-lt"/>
              </a:rPr>
              <a:t> in the U.S., the world’s largest grower and exporter, will drop 13 percent to a six-year low after the </a:t>
            </a:r>
            <a:r>
              <a:rPr lang="en-US" u="sng" dirty="0">
                <a:latin typeface="+mn-lt"/>
                <a:hlinkClick r:id="rId4"/>
              </a:rPr>
              <a:t>worst drought in more than 50 years</a:t>
            </a:r>
            <a:r>
              <a:rPr lang="en-US" dirty="0">
                <a:latin typeface="+mn-lt"/>
              </a:rPr>
              <a:t> damaged Midwest fields, the government said. Analysts were expecting an even bigger decline</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7764534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8C9FB-C9FB-4AFB-867B-C0651193EC47}" type="slidenum">
              <a:rPr lang="en-US"/>
              <a:pPr/>
              <a:t>97</a:t>
            </a:fld>
            <a:endParaRPr lang="en-US"/>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t>9/10/2008</a:t>
            </a:r>
          </a:p>
        </p:txBody>
      </p:sp>
      <p:sp>
        <p:nvSpPr>
          <p:cNvPr id="5" name="Footer Placeholder 4"/>
          <p:cNvSpPr>
            <a:spLocks noGrp="1"/>
          </p:cNvSpPr>
          <p:nvPr>
            <p:ph type="ftr" sz="quarter" idx="11"/>
          </p:nvPr>
        </p:nvSpPr>
        <p:spPr/>
        <p:txBody>
          <a:bodyPr/>
          <a:lstStyle>
            <a:lvl1pPr>
              <a:defRPr/>
            </a:lvl1pPr>
          </a:lstStyle>
          <a:p>
            <a:r>
              <a:rPr lang="en-US"/>
              <a:t>(C) 2008. Taggert J. Brooks</a:t>
            </a:r>
          </a:p>
        </p:txBody>
      </p:sp>
      <p:sp>
        <p:nvSpPr>
          <p:cNvPr id="6" name="Slide Number Placeholder 5"/>
          <p:cNvSpPr>
            <a:spLocks noGrp="1"/>
          </p:cNvSpPr>
          <p:nvPr>
            <p:ph type="sldNum" sz="quarter" idx="12"/>
          </p:nvPr>
        </p:nvSpPr>
        <p:spPr/>
        <p:txBody>
          <a:bodyPr/>
          <a:lstStyle>
            <a:lvl1pPr>
              <a:defRPr/>
            </a:lvl1pPr>
          </a:lstStyle>
          <a:p>
            <a:fld id="{32FF9D14-AE07-4049-8562-2ED306DD69A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9/10/2008</a:t>
            </a:r>
          </a:p>
        </p:txBody>
      </p:sp>
      <p:sp>
        <p:nvSpPr>
          <p:cNvPr id="6" name="Footer Placeholder 5"/>
          <p:cNvSpPr>
            <a:spLocks noGrp="1"/>
          </p:cNvSpPr>
          <p:nvPr>
            <p:ph type="ftr" sz="quarter" idx="11"/>
          </p:nvPr>
        </p:nvSpPr>
        <p:spPr/>
        <p:txBody>
          <a:bodyPr/>
          <a:lstStyle>
            <a:lvl1pPr>
              <a:defRPr/>
            </a:lvl1pPr>
          </a:lstStyle>
          <a:p>
            <a:r>
              <a:rPr lang="en-US"/>
              <a:t>(C) 2008. Taggert J. Brooks</a:t>
            </a:r>
          </a:p>
        </p:txBody>
      </p:sp>
      <p:sp>
        <p:nvSpPr>
          <p:cNvPr id="7" name="Slide Number Placeholder 6"/>
          <p:cNvSpPr>
            <a:spLocks noGrp="1"/>
          </p:cNvSpPr>
          <p:nvPr>
            <p:ph type="sldNum" sz="quarter" idx="12"/>
          </p:nvPr>
        </p:nvSpPr>
        <p:spPr/>
        <p:txBody>
          <a:bodyPr/>
          <a:lstStyle>
            <a:lvl1pPr>
              <a:defRPr/>
            </a:lvl1pPr>
          </a:lstStyle>
          <a:p>
            <a:fld id="{1986F938-69CE-4884-B8EA-70D19CB897D7}"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923FB28C-2121-4347-B38E-3B60061E033C}" type="datetimeFigureOut">
              <a:rPr lang="en-US" smtClean="0">
                <a:solidFill>
                  <a:srgbClr val="7F7F7F"/>
                </a:solidFill>
              </a:rPr>
              <a:pPr/>
              <a:t>11/28/2012</a:t>
            </a:fld>
            <a:endParaRPr lang="en-US">
              <a:solidFill>
                <a:srgbClr val="7F7F7F"/>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10A1FA4-4836-4DE4-B80F-849FF47E1149}"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F7F7F"/>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153671265"/>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3FB28C-2121-4347-B38E-3B60061E033C}" type="datetimeFigureOut">
              <a:rPr lang="en-US" smtClean="0">
                <a:solidFill>
                  <a:srgbClr val="7F7F7F"/>
                </a:solidFill>
              </a:rPr>
              <a:pPr/>
              <a:t>11/28/2012</a:t>
            </a:fld>
            <a:endParaRPr lang="en-US">
              <a:solidFill>
                <a:srgbClr val="7F7F7F"/>
              </a:solidFill>
            </a:endParaRPr>
          </a:p>
        </p:txBody>
      </p:sp>
      <p:sp>
        <p:nvSpPr>
          <p:cNvPr id="5" name="Footer Placeholder 4"/>
          <p:cNvSpPr>
            <a:spLocks noGrp="1"/>
          </p:cNvSpPr>
          <p:nvPr>
            <p:ph type="ftr" sz="quarter" idx="11"/>
          </p:nvPr>
        </p:nvSpPr>
        <p:spPr/>
        <p:txBody>
          <a:bodyPr/>
          <a:lstStyle/>
          <a:p>
            <a:endParaRPr lang="en-US">
              <a:solidFill>
                <a:srgbClr val="7F7F7F"/>
              </a:solidFill>
            </a:endParaRPr>
          </a:p>
        </p:txBody>
      </p:sp>
      <p:sp>
        <p:nvSpPr>
          <p:cNvPr id="6" name="Slide Number Placeholder 5"/>
          <p:cNvSpPr>
            <a:spLocks noGrp="1"/>
          </p:cNvSpPr>
          <p:nvPr>
            <p:ph type="sldNum" sz="quarter" idx="12"/>
          </p:nvPr>
        </p:nvSpPr>
        <p:spPr/>
        <p:txBody>
          <a:bodyPr/>
          <a:lstStyle/>
          <a:p>
            <a:fld id="{C10A1FA4-4836-4DE4-B80F-849FF47E1149}" type="slidenum">
              <a:rPr lang="en-US" smtClean="0"/>
              <a:pPr/>
              <a:t>‹#›</a:t>
            </a:fld>
            <a:endParaRPr lang="en-US"/>
          </a:p>
        </p:txBody>
      </p:sp>
    </p:spTree>
    <p:extLst>
      <p:ext uri="{BB962C8B-B14F-4D97-AF65-F5344CB8AC3E}">
        <p14:creationId xmlns:p14="http://schemas.microsoft.com/office/powerpoint/2010/main" val="2640439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3FB28C-2121-4347-B38E-3B60061E033C}" type="datetimeFigureOut">
              <a:rPr lang="en-US" smtClean="0">
                <a:solidFill>
                  <a:srgbClr val="7F7F7F"/>
                </a:solidFill>
              </a:rPr>
              <a:pPr/>
              <a:t>11/28/2012</a:t>
            </a:fld>
            <a:endParaRPr lang="en-US">
              <a:solidFill>
                <a:srgbClr val="7F7F7F"/>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F7F7F"/>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10A1FA4-4836-4DE4-B80F-849FF47E1149}" type="slidenum">
              <a:rPr lang="en-US" smtClean="0"/>
              <a:pPr/>
              <a:t>‹#›</a:t>
            </a:fld>
            <a:endParaRPr lang="en-US"/>
          </a:p>
        </p:txBody>
      </p:sp>
    </p:spTree>
    <p:extLst>
      <p:ext uri="{BB962C8B-B14F-4D97-AF65-F5344CB8AC3E}">
        <p14:creationId xmlns:p14="http://schemas.microsoft.com/office/powerpoint/2010/main" val="138432642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9/10/2008</a:t>
            </a:r>
          </a:p>
        </p:txBody>
      </p:sp>
      <p:sp>
        <p:nvSpPr>
          <p:cNvPr id="5" name="Footer Placeholder 4"/>
          <p:cNvSpPr>
            <a:spLocks noGrp="1"/>
          </p:cNvSpPr>
          <p:nvPr>
            <p:ph type="ftr" sz="quarter" idx="11"/>
          </p:nvPr>
        </p:nvSpPr>
        <p:spPr/>
        <p:txBody>
          <a:bodyPr/>
          <a:lstStyle>
            <a:lvl1pPr>
              <a:defRPr/>
            </a:lvl1pPr>
          </a:lstStyle>
          <a:p>
            <a:r>
              <a:rPr lang="en-US"/>
              <a:t>(C) 2008. Taggert J. Brooks</a:t>
            </a:r>
          </a:p>
        </p:txBody>
      </p:sp>
      <p:sp>
        <p:nvSpPr>
          <p:cNvPr id="6" name="Slide Number Placeholder 5"/>
          <p:cNvSpPr>
            <a:spLocks noGrp="1"/>
          </p:cNvSpPr>
          <p:nvPr>
            <p:ph type="sldNum" sz="quarter" idx="12"/>
          </p:nvPr>
        </p:nvSpPr>
        <p:spPr/>
        <p:txBody>
          <a:bodyPr/>
          <a:lstStyle>
            <a:lvl1pPr>
              <a:defRPr/>
            </a:lvl1pPr>
          </a:lstStyle>
          <a:p>
            <a:fld id="{D1873006-61BE-49A5-B169-8E757369774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9/10/2008</a:t>
            </a:r>
          </a:p>
        </p:txBody>
      </p:sp>
      <p:sp>
        <p:nvSpPr>
          <p:cNvPr id="5" name="Footer Placeholder 4"/>
          <p:cNvSpPr>
            <a:spLocks noGrp="1"/>
          </p:cNvSpPr>
          <p:nvPr>
            <p:ph type="ftr" sz="quarter" idx="11"/>
          </p:nvPr>
        </p:nvSpPr>
        <p:spPr/>
        <p:txBody>
          <a:bodyPr/>
          <a:lstStyle>
            <a:lvl1pPr>
              <a:defRPr/>
            </a:lvl1pPr>
          </a:lstStyle>
          <a:p>
            <a:r>
              <a:rPr lang="en-US"/>
              <a:t>(C) 2008. Taggert J. Brooks</a:t>
            </a:r>
          </a:p>
        </p:txBody>
      </p:sp>
      <p:sp>
        <p:nvSpPr>
          <p:cNvPr id="6" name="Slide Number Placeholder 5"/>
          <p:cNvSpPr>
            <a:spLocks noGrp="1"/>
          </p:cNvSpPr>
          <p:nvPr>
            <p:ph type="sldNum" sz="quarter" idx="12"/>
          </p:nvPr>
        </p:nvSpPr>
        <p:spPr/>
        <p:txBody>
          <a:bodyPr/>
          <a:lstStyle>
            <a:lvl1pPr>
              <a:defRPr/>
            </a:lvl1pPr>
          </a:lstStyle>
          <a:p>
            <a:fld id="{84FCD419-7455-4121-B541-8633F26961D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a:t>9/10/2008</a:t>
            </a: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t>(C) 2008. Taggert J. Brooks</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9B82368-E22F-4B5B-95A2-F1B68B36451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32FF9D14-AE07-4049-8562-2ED306DD69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AB431132-D393-46BB-AFEC-0D69AE358F3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509E7EC7-408C-470D-A211-5F84F86332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EC1F2721-0F0E-4DE1-84D6-4A5E3FD7A43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000000"/>
                </a:solidFill>
              </a:rPr>
              <a:t>9/10/2008</a:t>
            </a: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9" name="Slide Number Placeholder 8"/>
          <p:cNvSpPr>
            <a:spLocks noGrp="1"/>
          </p:cNvSpPr>
          <p:nvPr>
            <p:ph type="sldNum" sz="quarter" idx="12"/>
          </p:nvPr>
        </p:nvSpPr>
        <p:spPr/>
        <p:txBody>
          <a:bodyPr/>
          <a:lstStyle>
            <a:lvl1pPr>
              <a:defRPr/>
            </a:lvl1pPr>
          </a:lstStyle>
          <a:p>
            <a:fld id="{8BD7A623-43D1-46C5-B712-D777628BEF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p:txBody>
          <a:bodyPr/>
          <a:lstStyle>
            <a:lvl1pPr>
              <a:defRPr/>
            </a:lvl1pPr>
          </a:lstStyle>
          <a:p>
            <a:fld id="{9C2EF032-778C-4CBD-A95B-CB4F0AD44C7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9/10/2008</a:t>
            </a:r>
          </a:p>
        </p:txBody>
      </p:sp>
      <p:sp>
        <p:nvSpPr>
          <p:cNvPr id="5" name="Footer Placeholder 4"/>
          <p:cNvSpPr>
            <a:spLocks noGrp="1"/>
          </p:cNvSpPr>
          <p:nvPr>
            <p:ph type="ftr" sz="quarter" idx="11"/>
          </p:nvPr>
        </p:nvSpPr>
        <p:spPr/>
        <p:txBody>
          <a:bodyPr/>
          <a:lstStyle>
            <a:lvl1pPr>
              <a:defRPr/>
            </a:lvl1pPr>
          </a:lstStyle>
          <a:p>
            <a:r>
              <a:rPr lang="en-US"/>
              <a:t>(C) 2008. Taggert J. Brooks</a:t>
            </a:r>
          </a:p>
        </p:txBody>
      </p:sp>
      <p:sp>
        <p:nvSpPr>
          <p:cNvPr id="6" name="Slide Number Placeholder 5"/>
          <p:cNvSpPr>
            <a:spLocks noGrp="1"/>
          </p:cNvSpPr>
          <p:nvPr>
            <p:ph type="sldNum" sz="quarter" idx="12"/>
          </p:nvPr>
        </p:nvSpPr>
        <p:spPr/>
        <p:txBody>
          <a:bodyPr/>
          <a:lstStyle>
            <a:lvl1pPr>
              <a:defRPr/>
            </a:lvl1pPr>
          </a:lstStyle>
          <a:p>
            <a:fld id="{AB431132-D393-46BB-AFEC-0D69AE358F36}"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9/10/2008</a:t>
            </a: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4" name="Slide Number Placeholder 3"/>
          <p:cNvSpPr>
            <a:spLocks noGrp="1"/>
          </p:cNvSpPr>
          <p:nvPr>
            <p:ph type="sldNum" sz="quarter" idx="12"/>
          </p:nvPr>
        </p:nvSpPr>
        <p:spPr/>
        <p:txBody>
          <a:bodyPr/>
          <a:lstStyle>
            <a:lvl1pPr>
              <a:defRPr/>
            </a:lvl1pPr>
          </a:lstStyle>
          <a:p>
            <a:fld id="{F959F5C1-0434-46A2-9DBC-BA96AB4FCF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9/10/2008</a:t>
            </a:r>
            <a:endParaRPr lang="en-US">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(C) 2008. Taggert J. Brooks</a:t>
            </a:r>
            <a:endParaRPr lang="en-US">
              <a:solidFill>
                <a:srgbClr val="000000"/>
              </a:solidFill>
            </a:endParaRPr>
          </a:p>
        </p:txBody>
      </p:sp>
      <p:sp>
        <p:nvSpPr>
          <p:cNvPr id="5" name="Slide Number Placeholder 4"/>
          <p:cNvSpPr>
            <a:spLocks noGrp="1"/>
          </p:cNvSpPr>
          <p:nvPr>
            <p:ph type="sldNum" sz="quarter" idx="12"/>
          </p:nvPr>
        </p:nvSpPr>
        <p:spPr/>
        <p:txBody>
          <a:bodyPr/>
          <a:lstStyle/>
          <a:p>
            <a:fld id="{AD63EC72-1C05-4B7D-AB7F-4CA33AD22697}"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3320A3C3-3B74-4553-A2B2-4BF91679A78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1986F938-69CE-4884-B8EA-70D19CB897D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D1873006-61BE-49A5-B169-8E75736977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84FCD419-7455-4121-B541-8633F26961D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9B82368-E22F-4B5B-95A2-F1B68B364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32FF9D14-AE07-4049-8562-2ED306DD69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AB431132-D393-46BB-AFEC-0D69AE358F3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509E7EC7-408C-470D-A211-5F84F86332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t>9/10/2008</a:t>
            </a:r>
          </a:p>
        </p:txBody>
      </p:sp>
      <p:sp>
        <p:nvSpPr>
          <p:cNvPr id="5" name="Footer Placeholder 4"/>
          <p:cNvSpPr>
            <a:spLocks noGrp="1"/>
          </p:cNvSpPr>
          <p:nvPr>
            <p:ph type="ftr" sz="quarter" idx="11"/>
          </p:nvPr>
        </p:nvSpPr>
        <p:spPr/>
        <p:txBody>
          <a:bodyPr/>
          <a:lstStyle>
            <a:lvl1pPr>
              <a:defRPr/>
            </a:lvl1pPr>
          </a:lstStyle>
          <a:p>
            <a:r>
              <a:rPr lang="en-US"/>
              <a:t>(C) 2008. Taggert J. Brooks</a:t>
            </a:r>
          </a:p>
        </p:txBody>
      </p:sp>
      <p:sp>
        <p:nvSpPr>
          <p:cNvPr id="6" name="Slide Number Placeholder 5"/>
          <p:cNvSpPr>
            <a:spLocks noGrp="1"/>
          </p:cNvSpPr>
          <p:nvPr>
            <p:ph type="sldNum" sz="quarter" idx="12"/>
          </p:nvPr>
        </p:nvSpPr>
        <p:spPr/>
        <p:txBody>
          <a:bodyPr/>
          <a:lstStyle>
            <a:lvl1pPr>
              <a:defRPr/>
            </a:lvl1pPr>
          </a:lstStyle>
          <a:p>
            <a:fld id="{509E7EC7-408C-470D-A211-5F84F863327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EC1F2721-0F0E-4DE1-84D6-4A5E3FD7A43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000000"/>
                </a:solidFill>
              </a:rPr>
              <a:t>9/10/2008</a:t>
            </a: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9" name="Slide Number Placeholder 8"/>
          <p:cNvSpPr>
            <a:spLocks noGrp="1"/>
          </p:cNvSpPr>
          <p:nvPr>
            <p:ph type="sldNum" sz="quarter" idx="12"/>
          </p:nvPr>
        </p:nvSpPr>
        <p:spPr/>
        <p:txBody>
          <a:bodyPr/>
          <a:lstStyle>
            <a:lvl1pPr>
              <a:defRPr/>
            </a:lvl1pPr>
          </a:lstStyle>
          <a:p>
            <a:fld id="{8BD7A623-43D1-46C5-B712-D777628BEF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p:txBody>
          <a:bodyPr/>
          <a:lstStyle>
            <a:lvl1pPr>
              <a:defRPr/>
            </a:lvl1pPr>
          </a:lstStyle>
          <a:p>
            <a:fld id="{9C2EF032-778C-4CBD-A95B-CB4F0AD44C7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9/10/2008</a:t>
            </a: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4" name="Slide Number Placeholder 3"/>
          <p:cNvSpPr>
            <a:spLocks noGrp="1"/>
          </p:cNvSpPr>
          <p:nvPr>
            <p:ph type="sldNum" sz="quarter" idx="12"/>
          </p:nvPr>
        </p:nvSpPr>
        <p:spPr/>
        <p:txBody>
          <a:bodyPr/>
          <a:lstStyle>
            <a:lvl1pPr>
              <a:defRPr/>
            </a:lvl1pPr>
          </a:lstStyle>
          <a:p>
            <a:fld id="{F959F5C1-0434-46A2-9DBC-BA96AB4FCF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9/10/2008</a:t>
            </a:r>
            <a:endParaRPr lang="en-US">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(C) 2008. Taggert J. Brooks</a:t>
            </a:r>
            <a:endParaRPr lang="en-US">
              <a:solidFill>
                <a:srgbClr val="000000"/>
              </a:solidFill>
            </a:endParaRPr>
          </a:p>
        </p:txBody>
      </p:sp>
      <p:sp>
        <p:nvSpPr>
          <p:cNvPr id="5" name="Slide Number Placeholder 4"/>
          <p:cNvSpPr>
            <a:spLocks noGrp="1"/>
          </p:cNvSpPr>
          <p:nvPr>
            <p:ph type="sldNum" sz="quarter" idx="12"/>
          </p:nvPr>
        </p:nvSpPr>
        <p:spPr/>
        <p:txBody>
          <a:bodyPr/>
          <a:lstStyle/>
          <a:p>
            <a:fld id="{AD63EC72-1C05-4B7D-AB7F-4CA33AD22697}"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3320A3C3-3B74-4553-A2B2-4BF91679A78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1986F938-69CE-4884-B8EA-70D19CB897D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D1873006-61BE-49A5-B169-8E75736977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84FCD419-7455-4121-B541-8633F26961D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9B82368-E22F-4B5B-95A2-F1B68B364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t>9/10/2008</a:t>
            </a:r>
          </a:p>
        </p:txBody>
      </p:sp>
      <p:sp>
        <p:nvSpPr>
          <p:cNvPr id="6" name="Footer Placeholder 5"/>
          <p:cNvSpPr>
            <a:spLocks noGrp="1"/>
          </p:cNvSpPr>
          <p:nvPr>
            <p:ph type="ftr" sz="quarter" idx="11"/>
          </p:nvPr>
        </p:nvSpPr>
        <p:spPr/>
        <p:txBody>
          <a:bodyPr/>
          <a:lstStyle>
            <a:lvl1pPr>
              <a:defRPr/>
            </a:lvl1pPr>
          </a:lstStyle>
          <a:p>
            <a:r>
              <a:rPr lang="en-US"/>
              <a:t>(C) 2008. Taggert J. Brooks</a:t>
            </a:r>
          </a:p>
        </p:txBody>
      </p:sp>
      <p:sp>
        <p:nvSpPr>
          <p:cNvPr id="7" name="Slide Number Placeholder 6"/>
          <p:cNvSpPr>
            <a:spLocks noGrp="1"/>
          </p:cNvSpPr>
          <p:nvPr>
            <p:ph type="sldNum" sz="quarter" idx="12"/>
          </p:nvPr>
        </p:nvSpPr>
        <p:spPr/>
        <p:txBody>
          <a:bodyPr/>
          <a:lstStyle>
            <a:lvl1pPr>
              <a:defRPr/>
            </a:lvl1pPr>
          </a:lstStyle>
          <a:p>
            <a:fld id="{EC1F2721-0F0E-4DE1-84D6-4A5E3FD7A43D}"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32FF9D14-AE07-4049-8562-2ED306DD69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AB431132-D393-46BB-AFEC-0D69AE358F3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509E7EC7-408C-470D-A211-5F84F86332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EC1F2721-0F0E-4DE1-84D6-4A5E3FD7A43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000000"/>
                </a:solidFill>
              </a:rPr>
              <a:t>9/10/2008</a:t>
            </a: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9" name="Slide Number Placeholder 8"/>
          <p:cNvSpPr>
            <a:spLocks noGrp="1"/>
          </p:cNvSpPr>
          <p:nvPr>
            <p:ph type="sldNum" sz="quarter" idx="12"/>
          </p:nvPr>
        </p:nvSpPr>
        <p:spPr/>
        <p:txBody>
          <a:bodyPr/>
          <a:lstStyle>
            <a:lvl1pPr>
              <a:defRPr/>
            </a:lvl1pPr>
          </a:lstStyle>
          <a:p>
            <a:fld id="{8BD7A623-43D1-46C5-B712-D777628BEF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p:txBody>
          <a:bodyPr/>
          <a:lstStyle>
            <a:lvl1pPr>
              <a:defRPr/>
            </a:lvl1pPr>
          </a:lstStyle>
          <a:p>
            <a:fld id="{9C2EF032-778C-4CBD-A95B-CB4F0AD44C7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9/10/2008</a:t>
            </a: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4" name="Slide Number Placeholder 3"/>
          <p:cNvSpPr>
            <a:spLocks noGrp="1"/>
          </p:cNvSpPr>
          <p:nvPr>
            <p:ph type="sldNum" sz="quarter" idx="12"/>
          </p:nvPr>
        </p:nvSpPr>
        <p:spPr/>
        <p:txBody>
          <a:bodyPr/>
          <a:lstStyle>
            <a:lvl1pPr>
              <a:defRPr/>
            </a:lvl1pPr>
          </a:lstStyle>
          <a:p>
            <a:fld id="{F959F5C1-0434-46A2-9DBC-BA96AB4FCF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9/10/2008</a:t>
            </a:r>
            <a:endParaRPr lang="en-US">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(C) 2008. Taggert J. Brooks</a:t>
            </a:r>
            <a:endParaRPr lang="en-US">
              <a:solidFill>
                <a:srgbClr val="000000"/>
              </a:solidFill>
            </a:endParaRPr>
          </a:p>
        </p:txBody>
      </p:sp>
      <p:sp>
        <p:nvSpPr>
          <p:cNvPr id="5" name="Slide Number Placeholder 4"/>
          <p:cNvSpPr>
            <a:spLocks noGrp="1"/>
          </p:cNvSpPr>
          <p:nvPr>
            <p:ph type="sldNum" sz="quarter" idx="12"/>
          </p:nvPr>
        </p:nvSpPr>
        <p:spPr/>
        <p:txBody>
          <a:bodyPr/>
          <a:lstStyle/>
          <a:p>
            <a:fld id="{AD63EC72-1C05-4B7D-AB7F-4CA33AD22697}"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3320A3C3-3B74-4553-A2B2-4BF91679A78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1986F938-69CE-4884-B8EA-70D19CB897D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t>9/10/2008</a:t>
            </a:r>
          </a:p>
        </p:txBody>
      </p:sp>
      <p:sp>
        <p:nvSpPr>
          <p:cNvPr id="8" name="Footer Placeholder 7"/>
          <p:cNvSpPr>
            <a:spLocks noGrp="1"/>
          </p:cNvSpPr>
          <p:nvPr>
            <p:ph type="ftr" sz="quarter" idx="11"/>
          </p:nvPr>
        </p:nvSpPr>
        <p:spPr/>
        <p:txBody>
          <a:bodyPr/>
          <a:lstStyle>
            <a:lvl1pPr>
              <a:defRPr/>
            </a:lvl1pPr>
          </a:lstStyle>
          <a:p>
            <a:r>
              <a:rPr lang="en-US"/>
              <a:t>(C) 2008. Taggert J. Brooks</a:t>
            </a:r>
          </a:p>
        </p:txBody>
      </p:sp>
      <p:sp>
        <p:nvSpPr>
          <p:cNvPr id="9" name="Slide Number Placeholder 8"/>
          <p:cNvSpPr>
            <a:spLocks noGrp="1"/>
          </p:cNvSpPr>
          <p:nvPr>
            <p:ph type="sldNum" sz="quarter" idx="12"/>
          </p:nvPr>
        </p:nvSpPr>
        <p:spPr/>
        <p:txBody>
          <a:bodyPr/>
          <a:lstStyle>
            <a:lvl1pPr>
              <a:defRPr/>
            </a:lvl1pPr>
          </a:lstStyle>
          <a:p>
            <a:fld id="{8BD7A623-43D1-46C5-B712-D777628BEFEA}"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D1873006-61BE-49A5-B169-8E75736977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84FCD419-7455-4121-B541-8633F26961D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9B82368-E22F-4B5B-95A2-F1B68B364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32FF9D14-AE07-4049-8562-2ED306DD69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AB431132-D393-46BB-AFEC-0D69AE358F3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509E7EC7-408C-470D-A211-5F84F86332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EC1F2721-0F0E-4DE1-84D6-4A5E3FD7A43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000000"/>
                </a:solidFill>
              </a:rPr>
              <a:t>9/10/2008</a:t>
            </a: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9" name="Slide Number Placeholder 8"/>
          <p:cNvSpPr>
            <a:spLocks noGrp="1"/>
          </p:cNvSpPr>
          <p:nvPr>
            <p:ph type="sldNum" sz="quarter" idx="12"/>
          </p:nvPr>
        </p:nvSpPr>
        <p:spPr/>
        <p:txBody>
          <a:bodyPr/>
          <a:lstStyle>
            <a:lvl1pPr>
              <a:defRPr/>
            </a:lvl1pPr>
          </a:lstStyle>
          <a:p>
            <a:fld id="{8BD7A623-43D1-46C5-B712-D777628BEF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p:txBody>
          <a:bodyPr/>
          <a:lstStyle>
            <a:lvl1pPr>
              <a:defRPr/>
            </a:lvl1pPr>
          </a:lstStyle>
          <a:p>
            <a:fld id="{9C2EF032-778C-4CBD-A95B-CB4F0AD44C7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9/10/2008</a:t>
            </a: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4" name="Slide Number Placeholder 3"/>
          <p:cNvSpPr>
            <a:spLocks noGrp="1"/>
          </p:cNvSpPr>
          <p:nvPr>
            <p:ph type="sldNum" sz="quarter" idx="12"/>
          </p:nvPr>
        </p:nvSpPr>
        <p:spPr/>
        <p:txBody>
          <a:bodyPr/>
          <a:lstStyle>
            <a:lvl1pPr>
              <a:defRPr/>
            </a:lvl1pPr>
          </a:lstStyle>
          <a:p>
            <a:fld id="{F959F5C1-0434-46A2-9DBC-BA96AB4FCF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t>9/10/2008</a:t>
            </a:r>
          </a:p>
        </p:txBody>
      </p:sp>
      <p:sp>
        <p:nvSpPr>
          <p:cNvPr id="4" name="Footer Placeholder 3"/>
          <p:cNvSpPr>
            <a:spLocks noGrp="1"/>
          </p:cNvSpPr>
          <p:nvPr>
            <p:ph type="ftr" sz="quarter" idx="11"/>
          </p:nvPr>
        </p:nvSpPr>
        <p:spPr/>
        <p:txBody>
          <a:bodyPr/>
          <a:lstStyle>
            <a:lvl1pPr>
              <a:defRPr/>
            </a:lvl1pPr>
          </a:lstStyle>
          <a:p>
            <a:r>
              <a:rPr lang="en-US"/>
              <a:t>(C) 2008. Taggert J. Brooks</a:t>
            </a:r>
          </a:p>
        </p:txBody>
      </p:sp>
      <p:sp>
        <p:nvSpPr>
          <p:cNvPr id="5" name="Slide Number Placeholder 4"/>
          <p:cNvSpPr>
            <a:spLocks noGrp="1"/>
          </p:cNvSpPr>
          <p:nvPr>
            <p:ph type="sldNum" sz="quarter" idx="12"/>
          </p:nvPr>
        </p:nvSpPr>
        <p:spPr/>
        <p:txBody>
          <a:bodyPr/>
          <a:lstStyle>
            <a:lvl1pPr>
              <a:defRPr/>
            </a:lvl1pPr>
          </a:lstStyle>
          <a:p>
            <a:fld id="{9C2EF032-778C-4CBD-A95B-CB4F0AD44C7D}"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9/10/2008</a:t>
            </a:r>
            <a:endParaRPr lang="en-US">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(C) 2008. Taggert J. Brooks</a:t>
            </a:r>
            <a:endParaRPr lang="en-US">
              <a:solidFill>
                <a:srgbClr val="000000"/>
              </a:solidFill>
            </a:endParaRPr>
          </a:p>
        </p:txBody>
      </p:sp>
      <p:sp>
        <p:nvSpPr>
          <p:cNvPr id="5" name="Slide Number Placeholder 4"/>
          <p:cNvSpPr>
            <a:spLocks noGrp="1"/>
          </p:cNvSpPr>
          <p:nvPr>
            <p:ph type="sldNum" sz="quarter" idx="12"/>
          </p:nvPr>
        </p:nvSpPr>
        <p:spPr/>
        <p:txBody>
          <a:bodyPr/>
          <a:lstStyle/>
          <a:p>
            <a:fld id="{AD63EC72-1C05-4B7D-AB7F-4CA33AD22697}"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3320A3C3-3B74-4553-A2B2-4BF91679A78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1986F938-69CE-4884-B8EA-70D19CB897D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D1873006-61BE-49A5-B169-8E75736977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84FCD419-7455-4121-B541-8633F26961D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9B82368-E22F-4B5B-95A2-F1B68B364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32FF9D14-AE07-4049-8562-2ED306DD69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AB431132-D393-46BB-AFEC-0D69AE358F3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509E7EC7-408C-470D-A211-5F84F86332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EC1F2721-0F0E-4DE1-84D6-4A5E3FD7A43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9/10/2008</a:t>
            </a:r>
          </a:p>
        </p:txBody>
      </p:sp>
      <p:sp>
        <p:nvSpPr>
          <p:cNvPr id="3" name="Footer Placeholder 2"/>
          <p:cNvSpPr>
            <a:spLocks noGrp="1"/>
          </p:cNvSpPr>
          <p:nvPr>
            <p:ph type="ftr" sz="quarter" idx="11"/>
          </p:nvPr>
        </p:nvSpPr>
        <p:spPr/>
        <p:txBody>
          <a:bodyPr/>
          <a:lstStyle>
            <a:lvl1pPr>
              <a:defRPr/>
            </a:lvl1pPr>
          </a:lstStyle>
          <a:p>
            <a:r>
              <a:rPr lang="en-US"/>
              <a:t>(C) 2008. Taggert J. Brooks</a:t>
            </a:r>
          </a:p>
        </p:txBody>
      </p:sp>
      <p:sp>
        <p:nvSpPr>
          <p:cNvPr id="4" name="Slide Number Placeholder 3"/>
          <p:cNvSpPr>
            <a:spLocks noGrp="1"/>
          </p:cNvSpPr>
          <p:nvPr>
            <p:ph type="sldNum" sz="quarter" idx="12"/>
          </p:nvPr>
        </p:nvSpPr>
        <p:spPr/>
        <p:txBody>
          <a:bodyPr/>
          <a:lstStyle>
            <a:lvl1pPr>
              <a:defRPr/>
            </a:lvl1pPr>
          </a:lstStyle>
          <a:p>
            <a:fld id="{F959F5C1-0434-46A2-9DBC-BA96AB4FCFDC}"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000000"/>
                </a:solidFill>
              </a:rPr>
              <a:t>9/10/2008</a:t>
            </a: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9" name="Slide Number Placeholder 8"/>
          <p:cNvSpPr>
            <a:spLocks noGrp="1"/>
          </p:cNvSpPr>
          <p:nvPr>
            <p:ph type="sldNum" sz="quarter" idx="12"/>
          </p:nvPr>
        </p:nvSpPr>
        <p:spPr/>
        <p:txBody>
          <a:bodyPr/>
          <a:lstStyle>
            <a:lvl1pPr>
              <a:defRPr/>
            </a:lvl1pPr>
          </a:lstStyle>
          <a:p>
            <a:fld id="{8BD7A623-43D1-46C5-B712-D777628BEF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p:txBody>
          <a:bodyPr/>
          <a:lstStyle>
            <a:lvl1pPr>
              <a:defRPr/>
            </a:lvl1pPr>
          </a:lstStyle>
          <a:p>
            <a:fld id="{9C2EF032-778C-4CBD-A95B-CB4F0AD44C7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9/10/2008</a:t>
            </a: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4" name="Slide Number Placeholder 3"/>
          <p:cNvSpPr>
            <a:spLocks noGrp="1"/>
          </p:cNvSpPr>
          <p:nvPr>
            <p:ph type="sldNum" sz="quarter" idx="12"/>
          </p:nvPr>
        </p:nvSpPr>
        <p:spPr/>
        <p:txBody>
          <a:bodyPr/>
          <a:lstStyle>
            <a:lvl1pPr>
              <a:defRPr/>
            </a:lvl1pPr>
          </a:lstStyle>
          <a:p>
            <a:fld id="{F959F5C1-0434-46A2-9DBC-BA96AB4FCF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9/10/2008</a:t>
            </a:r>
            <a:endParaRPr lang="en-US">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(C) 2008. Taggert J. Brooks</a:t>
            </a:r>
            <a:endParaRPr lang="en-US">
              <a:solidFill>
                <a:srgbClr val="000000"/>
              </a:solidFill>
            </a:endParaRPr>
          </a:p>
        </p:txBody>
      </p:sp>
      <p:sp>
        <p:nvSpPr>
          <p:cNvPr id="5" name="Slide Number Placeholder 4"/>
          <p:cNvSpPr>
            <a:spLocks noGrp="1"/>
          </p:cNvSpPr>
          <p:nvPr>
            <p:ph type="sldNum" sz="quarter" idx="12"/>
          </p:nvPr>
        </p:nvSpPr>
        <p:spPr/>
        <p:txBody>
          <a:bodyPr/>
          <a:lstStyle/>
          <a:p>
            <a:fld id="{AD63EC72-1C05-4B7D-AB7F-4CA33AD22697}"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3320A3C3-3B74-4553-A2B2-4BF91679A78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1986F938-69CE-4884-B8EA-70D19CB897D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D1873006-61BE-49A5-B169-8E75736977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84FCD419-7455-4121-B541-8633F26961D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9B82368-E22F-4B5B-95A2-F1B68B364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32FF9D14-AE07-4049-8562-2ED306DD69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9/10/2008</a:t>
            </a:r>
            <a:endParaRPr lang="en-US"/>
          </a:p>
        </p:txBody>
      </p:sp>
      <p:sp>
        <p:nvSpPr>
          <p:cNvPr id="4" name="Footer Placeholder 3"/>
          <p:cNvSpPr>
            <a:spLocks noGrp="1"/>
          </p:cNvSpPr>
          <p:nvPr>
            <p:ph type="ftr" sz="quarter" idx="11"/>
          </p:nvPr>
        </p:nvSpPr>
        <p:spPr/>
        <p:txBody>
          <a:bodyPr/>
          <a:lstStyle/>
          <a:p>
            <a:r>
              <a:rPr lang="en-US" smtClean="0"/>
              <a:t>(C) 2008. Taggert J. Brooks</a:t>
            </a:r>
            <a:endParaRPr lang="en-US"/>
          </a:p>
        </p:txBody>
      </p:sp>
      <p:sp>
        <p:nvSpPr>
          <p:cNvPr id="5" name="Slide Number Placeholder 4"/>
          <p:cNvSpPr>
            <a:spLocks noGrp="1"/>
          </p:cNvSpPr>
          <p:nvPr>
            <p:ph type="sldNum" sz="quarter" idx="12"/>
          </p:nvPr>
        </p:nvSpPr>
        <p:spPr/>
        <p:txBody>
          <a:bodyPr/>
          <a:lstStyle/>
          <a:p>
            <a:fld id="{AD63EC72-1C05-4B7D-AB7F-4CA33AD2269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AB431132-D393-46BB-AFEC-0D69AE358F3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509E7EC7-408C-470D-A211-5F84F86332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EC1F2721-0F0E-4DE1-84D6-4A5E3FD7A43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000000"/>
                </a:solidFill>
              </a:rPr>
              <a:t>9/10/2008</a:t>
            </a: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9" name="Slide Number Placeholder 8"/>
          <p:cNvSpPr>
            <a:spLocks noGrp="1"/>
          </p:cNvSpPr>
          <p:nvPr>
            <p:ph type="sldNum" sz="quarter" idx="12"/>
          </p:nvPr>
        </p:nvSpPr>
        <p:spPr/>
        <p:txBody>
          <a:bodyPr/>
          <a:lstStyle>
            <a:lvl1pPr>
              <a:defRPr/>
            </a:lvl1pPr>
          </a:lstStyle>
          <a:p>
            <a:fld id="{8BD7A623-43D1-46C5-B712-D777628BEF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p:txBody>
          <a:bodyPr/>
          <a:lstStyle>
            <a:lvl1pPr>
              <a:defRPr/>
            </a:lvl1pPr>
          </a:lstStyle>
          <a:p>
            <a:fld id="{9C2EF032-778C-4CBD-A95B-CB4F0AD44C7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9/10/2008</a:t>
            </a: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4" name="Slide Number Placeholder 3"/>
          <p:cNvSpPr>
            <a:spLocks noGrp="1"/>
          </p:cNvSpPr>
          <p:nvPr>
            <p:ph type="sldNum" sz="quarter" idx="12"/>
          </p:nvPr>
        </p:nvSpPr>
        <p:spPr/>
        <p:txBody>
          <a:bodyPr/>
          <a:lstStyle>
            <a:lvl1pPr>
              <a:defRPr/>
            </a:lvl1pPr>
          </a:lstStyle>
          <a:p>
            <a:fld id="{F959F5C1-0434-46A2-9DBC-BA96AB4FCF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9/10/2008</a:t>
            </a:r>
            <a:endParaRPr lang="en-US">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(C) 2008. Taggert J. Brooks</a:t>
            </a:r>
            <a:endParaRPr lang="en-US">
              <a:solidFill>
                <a:srgbClr val="000000"/>
              </a:solidFill>
            </a:endParaRPr>
          </a:p>
        </p:txBody>
      </p:sp>
      <p:sp>
        <p:nvSpPr>
          <p:cNvPr id="5" name="Slide Number Placeholder 4"/>
          <p:cNvSpPr>
            <a:spLocks noGrp="1"/>
          </p:cNvSpPr>
          <p:nvPr>
            <p:ph type="sldNum" sz="quarter" idx="12"/>
          </p:nvPr>
        </p:nvSpPr>
        <p:spPr/>
        <p:txBody>
          <a:bodyPr/>
          <a:lstStyle/>
          <a:p>
            <a:fld id="{AD63EC72-1C05-4B7D-AB7F-4CA33AD22697}"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3320A3C3-3B74-4553-A2B2-4BF91679A78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9/10/2008</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7" name="Slide Number Placeholder 6"/>
          <p:cNvSpPr>
            <a:spLocks noGrp="1"/>
          </p:cNvSpPr>
          <p:nvPr>
            <p:ph type="sldNum" sz="quarter" idx="12"/>
          </p:nvPr>
        </p:nvSpPr>
        <p:spPr/>
        <p:txBody>
          <a:bodyPr/>
          <a:lstStyle>
            <a:lvl1pPr>
              <a:defRPr/>
            </a:lvl1pPr>
          </a:lstStyle>
          <a:p>
            <a:fld id="{1986F938-69CE-4884-B8EA-70D19CB897D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D1873006-61BE-49A5-B169-8E75736977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9/10/2008</a:t>
            </a:r>
          </a:p>
        </p:txBody>
      </p:sp>
      <p:sp>
        <p:nvSpPr>
          <p:cNvPr id="6" name="Footer Placeholder 5"/>
          <p:cNvSpPr>
            <a:spLocks noGrp="1"/>
          </p:cNvSpPr>
          <p:nvPr>
            <p:ph type="ftr" sz="quarter" idx="11"/>
          </p:nvPr>
        </p:nvSpPr>
        <p:spPr/>
        <p:txBody>
          <a:bodyPr/>
          <a:lstStyle>
            <a:lvl1pPr>
              <a:defRPr/>
            </a:lvl1pPr>
          </a:lstStyle>
          <a:p>
            <a:r>
              <a:rPr lang="en-US"/>
              <a:t>(C) 2008. Taggert J. Brooks</a:t>
            </a:r>
          </a:p>
        </p:txBody>
      </p:sp>
      <p:sp>
        <p:nvSpPr>
          <p:cNvPr id="7" name="Slide Number Placeholder 6"/>
          <p:cNvSpPr>
            <a:spLocks noGrp="1"/>
          </p:cNvSpPr>
          <p:nvPr>
            <p:ph type="sldNum" sz="quarter" idx="12"/>
          </p:nvPr>
        </p:nvSpPr>
        <p:spPr/>
        <p:txBody>
          <a:bodyPr/>
          <a:lstStyle>
            <a:lvl1pPr>
              <a:defRPr/>
            </a:lvl1pPr>
          </a:lstStyle>
          <a:p>
            <a:fld id="{3320A3C3-3B74-4553-A2B2-4BF91679A78D}"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9/10/2008</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 2008. Taggert J. Brooks</a:t>
            </a:r>
          </a:p>
        </p:txBody>
      </p:sp>
      <p:sp>
        <p:nvSpPr>
          <p:cNvPr id="6" name="Slide Number Placeholder 5"/>
          <p:cNvSpPr>
            <a:spLocks noGrp="1"/>
          </p:cNvSpPr>
          <p:nvPr>
            <p:ph type="sldNum" sz="quarter" idx="12"/>
          </p:nvPr>
        </p:nvSpPr>
        <p:spPr/>
        <p:txBody>
          <a:bodyPr/>
          <a:lstStyle>
            <a:lvl1pPr>
              <a:defRPr/>
            </a:lvl1pPr>
          </a:lstStyle>
          <a:p>
            <a:fld id="{84FCD419-7455-4121-B541-8633F26961D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9/10/2008</a:t>
            </a: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solidFill>
                  <a:srgbClr val="000000"/>
                </a:solidFill>
              </a:rPr>
              <a:t>(C) 2008. Taggert J. Brooks</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9B82368-E22F-4B5B-95A2-F1B68B364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3FB28C-2121-4347-B38E-3B60061E033C}" type="datetimeFigureOut">
              <a:rPr lang="en-US" smtClean="0"/>
              <a:pPr/>
              <a:t>11/28/2012</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FFFFFF"/>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10A1FA4-4836-4DE4-B80F-849FF47E114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6053641"/>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3FB28C-2121-4347-B38E-3B60061E033C}" type="datetimeFigureOut">
              <a:rPr lang="en-US" smtClean="0">
                <a:solidFill>
                  <a:srgbClr val="7F7F7F"/>
                </a:solidFill>
              </a:rPr>
              <a:pPr/>
              <a:t>11/28/2012</a:t>
            </a:fld>
            <a:endParaRPr lang="en-US">
              <a:solidFill>
                <a:srgbClr val="7F7F7F"/>
              </a:solidFill>
            </a:endParaRPr>
          </a:p>
        </p:txBody>
      </p:sp>
      <p:sp>
        <p:nvSpPr>
          <p:cNvPr id="5" name="Footer Placeholder 4"/>
          <p:cNvSpPr>
            <a:spLocks noGrp="1"/>
          </p:cNvSpPr>
          <p:nvPr>
            <p:ph type="ftr" sz="quarter" idx="11"/>
          </p:nvPr>
        </p:nvSpPr>
        <p:spPr/>
        <p:txBody>
          <a:bodyPr/>
          <a:lstStyle/>
          <a:p>
            <a:endParaRPr lang="en-US">
              <a:solidFill>
                <a:srgbClr val="7F7F7F"/>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6550464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3FB28C-2121-4347-B38E-3B60061E033C}" type="datetimeFigureOut">
              <a:rPr lang="en-US" smtClean="0">
                <a:solidFill>
                  <a:srgbClr val="7F7F7F"/>
                </a:solidFill>
              </a:rPr>
              <a:pPr/>
              <a:t>11/28/2012</a:t>
            </a:fld>
            <a:endParaRPr lang="en-US">
              <a:solidFill>
                <a:srgbClr val="7F7F7F"/>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10A1FA4-4836-4DE4-B80F-849FF47E1149}"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F7F7F"/>
              </a:solidFill>
            </a:endParaRPr>
          </a:p>
        </p:txBody>
      </p:sp>
    </p:spTree>
    <p:extLst>
      <p:ext uri="{BB962C8B-B14F-4D97-AF65-F5344CB8AC3E}">
        <p14:creationId xmlns:p14="http://schemas.microsoft.com/office/powerpoint/2010/main" val="116676550"/>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3FB28C-2121-4347-B38E-3B60061E033C}" type="datetimeFigureOut">
              <a:rPr lang="en-US" smtClean="0">
                <a:solidFill>
                  <a:srgbClr val="7F7F7F"/>
                </a:solidFill>
              </a:rPr>
              <a:pPr/>
              <a:t>11/28/2012</a:t>
            </a:fld>
            <a:endParaRPr lang="en-US">
              <a:solidFill>
                <a:srgbClr val="7F7F7F"/>
              </a:solidFill>
            </a:endParaRPr>
          </a:p>
        </p:txBody>
      </p:sp>
      <p:sp>
        <p:nvSpPr>
          <p:cNvPr id="10" name="Slide Number Placeholder 9"/>
          <p:cNvSpPr>
            <a:spLocks noGrp="1"/>
          </p:cNvSpPr>
          <p:nvPr>
            <p:ph type="sldNum" sz="quarter" idx="16"/>
          </p:nvPr>
        </p:nvSpPr>
        <p:spPr/>
        <p:txBody>
          <a:bodyPr rtlCol="0"/>
          <a:lstStyle/>
          <a:p>
            <a:fld id="{C10A1FA4-4836-4DE4-B80F-849FF47E114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F7F7F"/>
              </a:solidFill>
            </a:endParaRPr>
          </a:p>
        </p:txBody>
      </p:sp>
    </p:spTree>
    <p:extLst>
      <p:ext uri="{BB962C8B-B14F-4D97-AF65-F5344CB8AC3E}">
        <p14:creationId xmlns:p14="http://schemas.microsoft.com/office/powerpoint/2010/main" val="11973638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3FB28C-2121-4347-B38E-3B60061E033C}" type="datetimeFigureOut">
              <a:rPr lang="en-US" smtClean="0">
                <a:solidFill>
                  <a:srgbClr val="7F7F7F"/>
                </a:solidFill>
              </a:rPr>
              <a:pPr/>
              <a:t>11/28/2012</a:t>
            </a:fld>
            <a:endParaRPr lang="en-US">
              <a:solidFill>
                <a:srgbClr val="7F7F7F"/>
              </a:solidFill>
            </a:endParaRPr>
          </a:p>
        </p:txBody>
      </p:sp>
      <p:sp>
        <p:nvSpPr>
          <p:cNvPr id="12" name="Slide Number Placeholder 11"/>
          <p:cNvSpPr>
            <a:spLocks noGrp="1"/>
          </p:cNvSpPr>
          <p:nvPr>
            <p:ph type="sldNum" sz="quarter" idx="16"/>
          </p:nvPr>
        </p:nvSpPr>
        <p:spPr/>
        <p:txBody>
          <a:bodyPr rtlCol="0"/>
          <a:lstStyle/>
          <a:p>
            <a:fld id="{C10A1FA4-4836-4DE4-B80F-849FF47E114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F7F7F"/>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329753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3FB28C-2121-4347-B38E-3B60061E033C}" type="datetimeFigureOut">
              <a:rPr lang="en-US" smtClean="0">
                <a:solidFill>
                  <a:srgbClr val="7F7F7F"/>
                </a:solidFill>
              </a:rPr>
              <a:pPr/>
              <a:t>11/28/2012</a:t>
            </a:fld>
            <a:endParaRPr lang="en-US">
              <a:solidFill>
                <a:srgbClr val="7F7F7F"/>
              </a:solidFill>
            </a:endParaRPr>
          </a:p>
        </p:txBody>
      </p:sp>
      <p:sp>
        <p:nvSpPr>
          <p:cNvPr id="4" name="Footer Placeholder 3"/>
          <p:cNvSpPr>
            <a:spLocks noGrp="1"/>
          </p:cNvSpPr>
          <p:nvPr>
            <p:ph type="ftr" sz="quarter" idx="11"/>
          </p:nvPr>
        </p:nvSpPr>
        <p:spPr/>
        <p:txBody>
          <a:bodyPr/>
          <a:lstStyle/>
          <a:p>
            <a:endParaRPr lang="en-US">
              <a:solidFill>
                <a:srgbClr val="7F7F7F"/>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Tree>
    <p:extLst>
      <p:ext uri="{BB962C8B-B14F-4D97-AF65-F5344CB8AC3E}">
        <p14:creationId xmlns:p14="http://schemas.microsoft.com/office/powerpoint/2010/main" val="3991933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FB28C-2121-4347-B38E-3B60061E033C}" type="datetimeFigureOut">
              <a:rPr lang="en-US" smtClean="0">
                <a:solidFill>
                  <a:srgbClr val="7F7F7F"/>
                </a:solidFill>
              </a:rPr>
              <a:pPr/>
              <a:t>11/28/2012</a:t>
            </a:fld>
            <a:endParaRPr lang="en-US">
              <a:solidFill>
                <a:srgbClr val="7F7F7F"/>
              </a:solidFill>
            </a:endParaRPr>
          </a:p>
        </p:txBody>
      </p:sp>
      <p:sp>
        <p:nvSpPr>
          <p:cNvPr id="3" name="Footer Placeholder 2"/>
          <p:cNvSpPr>
            <a:spLocks noGrp="1"/>
          </p:cNvSpPr>
          <p:nvPr>
            <p:ph type="ftr" sz="quarter" idx="11"/>
          </p:nvPr>
        </p:nvSpPr>
        <p:spPr/>
        <p:txBody>
          <a:bodyPr/>
          <a:lstStyle/>
          <a:p>
            <a:endParaRPr lang="en-US">
              <a:solidFill>
                <a:srgbClr val="7F7F7F"/>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10A1FA4-4836-4DE4-B80F-849FF47E1149}" type="slidenum">
              <a:rPr lang="en-US" smtClean="0">
                <a:solidFill>
                  <a:srgbClr val="7F7F7F"/>
                </a:solidFill>
              </a:rPr>
              <a:pPr/>
              <a:t>‹#›</a:t>
            </a:fld>
            <a:endParaRPr lang="en-US">
              <a:solidFill>
                <a:srgbClr val="7F7F7F"/>
              </a:solidFill>
            </a:endParaRPr>
          </a:p>
        </p:txBody>
      </p:sp>
    </p:spTree>
    <p:extLst>
      <p:ext uri="{BB962C8B-B14F-4D97-AF65-F5344CB8AC3E}">
        <p14:creationId xmlns:p14="http://schemas.microsoft.com/office/powerpoint/2010/main" val="29299817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3FB28C-2121-4347-B38E-3B60061E033C}" type="datetimeFigureOut">
              <a:rPr lang="en-US" smtClean="0">
                <a:solidFill>
                  <a:srgbClr val="7F7F7F"/>
                </a:solidFill>
              </a:rPr>
              <a:pPr/>
              <a:t>11/28/2012</a:t>
            </a:fld>
            <a:endParaRPr lang="en-US">
              <a:solidFill>
                <a:srgbClr val="7F7F7F"/>
              </a:solidFill>
            </a:endParaRPr>
          </a:p>
        </p:txBody>
      </p:sp>
      <p:sp>
        <p:nvSpPr>
          <p:cNvPr id="6" name="Footer Placeholder 5"/>
          <p:cNvSpPr>
            <a:spLocks noGrp="1"/>
          </p:cNvSpPr>
          <p:nvPr>
            <p:ph type="ftr" sz="quarter" idx="11"/>
          </p:nvPr>
        </p:nvSpPr>
        <p:spPr/>
        <p:txBody>
          <a:bodyPr/>
          <a:lstStyle/>
          <a:p>
            <a:endParaRPr lang="en-US">
              <a:solidFill>
                <a:srgbClr val="7F7F7F"/>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21277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999">
              <a:srgbClr val="000022"/>
            </a:gs>
            <a:gs pos="14000">
              <a:srgbClr val="00004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1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r>
              <a:rPr lang="en-US"/>
              <a:t>9/10/2008</a:t>
            </a:r>
          </a:p>
        </p:txBody>
      </p:sp>
      <p:sp>
        <p:nvSpPr>
          <p:cNvPr id="138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t>(C) 2008. Taggert J. Brooks</a:t>
            </a:r>
          </a:p>
        </p:txBody>
      </p:sp>
      <p:sp>
        <p:nvSpPr>
          <p:cNvPr id="138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D63EC72-1C05-4B7D-AB7F-4CA33AD2269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91" r:id="rId8"/>
    <p:sldLayoutId id="2147483686" r:id="rId9"/>
    <p:sldLayoutId id="2147483687" r:id="rId10"/>
    <p:sldLayoutId id="2147483688" r:id="rId11"/>
    <p:sldLayoutId id="2147483689" r:id="rId12"/>
    <p:sldLayoutId id="214748369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999">
              <a:srgbClr val="000022"/>
            </a:gs>
            <a:gs pos="14000">
              <a:srgbClr val="00004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1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r>
              <a:rPr lang="en-US">
                <a:solidFill>
                  <a:srgbClr val="000000"/>
                </a:solidFill>
              </a:rPr>
              <a:t>9/10/2008</a:t>
            </a:r>
          </a:p>
        </p:txBody>
      </p:sp>
      <p:sp>
        <p:nvSpPr>
          <p:cNvPr id="138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(C) 2008. Taggert J. Brooks</a:t>
            </a:r>
          </a:p>
        </p:txBody>
      </p:sp>
      <p:sp>
        <p:nvSpPr>
          <p:cNvPr id="138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D63EC72-1C05-4B7D-AB7F-4CA33AD2269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999">
              <a:srgbClr val="000022"/>
            </a:gs>
            <a:gs pos="14000">
              <a:srgbClr val="00004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1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r>
              <a:rPr lang="en-US">
                <a:solidFill>
                  <a:srgbClr val="000000"/>
                </a:solidFill>
              </a:rPr>
              <a:t>9/10/2008</a:t>
            </a:r>
          </a:p>
        </p:txBody>
      </p:sp>
      <p:sp>
        <p:nvSpPr>
          <p:cNvPr id="138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(C) 2008. Taggert J. Brooks</a:t>
            </a:r>
          </a:p>
        </p:txBody>
      </p:sp>
      <p:sp>
        <p:nvSpPr>
          <p:cNvPr id="138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D63EC72-1C05-4B7D-AB7F-4CA33AD2269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999">
              <a:srgbClr val="000022"/>
            </a:gs>
            <a:gs pos="14000">
              <a:srgbClr val="00004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1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r>
              <a:rPr lang="en-US">
                <a:solidFill>
                  <a:srgbClr val="000000"/>
                </a:solidFill>
              </a:rPr>
              <a:t>9/10/2008</a:t>
            </a:r>
          </a:p>
        </p:txBody>
      </p:sp>
      <p:sp>
        <p:nvSpPr>
          <p:cNvPr id="138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(C) 2008. Taggert J. Brooks</a:t>
            </a:r>
          </a:p>
        </p:txBody>
      </p:sp>
      <p:sp>
        <p:nvSpPr>
          <p:cNvPr id="138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D63EC72-1C05-4B7D-AB7F-4CA33AD2269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999">
              <a:srgbClr val="000022"/>
            </a:gs>
            <a:gs pos="14000">
              <a:srgbClr val="00004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1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r>
              <a:rPr lang="en-US">
                <a:solidFill>
                  <a:srgbClr val="000000"/>
                </a:solidFill>
              </a:rPr>
              <a:t>9/10/2008</a:t>
            </a:r>
          </a:p>
        </p:txBody>
      </p:sp>
      <p:sp>
        <p:nvSpPr>
          <p:cNvPr id="138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(C) 2008. Taggert J. Brooks</a:t>
            </a:r>
          </a:p>
        </p:txBody>
      </p:sp>
      <p:sp>
        <p:nvSpPr>
          <p:cNvPr id="138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D63EC72-1C05-4B7D-AB7F-4CA33AD2269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999">
              <a:srgbClr val="000022"/>
            </a:gs>
            <a:gs pos="14000">
              <a:srgbClr val="00004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1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r>
              <a:rPr lang="en-US">
                <a:solidFill>
                  <a:srgbClr val="000000"/>
                </a:solidFill>
              </a:rPr>
              <a:t>9/10/2008</a:t>
            </a:r>
          </a:p>
        </p:txBody>
      </p:sp>
      <p:sp>
        <p:nvSpPr>
          <p:cNvPr id="138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(C) 2008. Taggert J. Brooks</a:t>
            </a:r>
          </a:p>
        </p:txBody>
      </p:sp>
      <p:sp>
        <p:nvSpPr>
          <p:cNvPr id="138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D63EC72-1C05-4B7D-AB7F-4CA33AD2269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999">
              <a:srgbClr val="000022"/>
            </a:gs>
            <a:gs pos="14000">
              <a:srgbClr val="00004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1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r>
              <a:rPr lang="en-US">
                <a:solidFill>
                  <a:srgbClr val="000000"/>
                </a:solidFill>
              </a:rPr>
              <a:t>9/10/2008</a:t>
            </a:r>
          </a:p>
        </p:txBody>
      </p:sp>
      <p:sp>
        <p:nvSpPr>
          <p:cNvPr id="138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(C) 2008. Taggert J. Brooks</a:t>
            </a:r>
          </a:p>
        </p:txBody>
      </p:sp>
      <p:sp>
        <p:nvSpPr>
          <p:cNvPr id="138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D63EC72-1C05-4B7D-AB7F-4CA33AD2269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fontAlgn="auto">
              <a:spcBef>
                <a:spcPts val="0"/>
              </a:spcBef>
              <a:spcAft>
                <a:spcPts val="0"/>
              </a:spcAft>
            </a:pPr>
            <a:fld id="{923FB28C-2121-4347-B38E-3B60061E033C}" type="datetimeFigureOut">
              <a:rPr lang="en-US" smtClean="0">
                <a:solidFill>
                  <a:srgbClr val="7F7F7F"/>
                </a:solidFill>
                <a:latin typeface="Gill Sans MT"/>
              </a:rPr>
              <a:pPr fontAlgn="auto">
                <a:spcBef>
                  <a:spcPts val="0"/>
                </a:spcBef>
                <a:spcAft>
                  <a:spcPts val="0"/>
                </a:spcAft>
              </a:pPr>
              <a:t>11/28/2012</a:t>
            </a:fld>
            <a:endParaRPr lang="en-US">
              <a:solidFill>
                <a:srgbClr val="7F7F7F"/>
              </a:solidFill>
              <a:latin typeface="Gill Sans MT"/>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F7F7F"/>
              </a:solidFill>
              <a:latin typeface="Gill Sans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C10A1FA4-4836-4DE4-B80F-849FF47E1149}" type="slidenum">
              <a:rPr lang="en-US" smtClean="0">
                <a:latin typeface="Gill Sans MT"/>
              </a:rPr>
              <a:pPr fontAlgn="auto">
                <a:spcBef>
                  <a:spcPts val="0"/>
                </a:spcBef>
                <a:spcAft>
                  <a:spcPts val="0"/>
                </a:spcAft>
              </a:pPr>
              <a:t>‹#›</a:t>
            </a:fld>
            <a:endParaRPr lang="en-US">
              <a:latin typeface="Gill Sans MT"/>
            </a:endParaRPr>
          </a:p>
        </p:txBody>
      </p:sp>
    </p:spTree>
    <p:extLst>
      <p:ext uri="{BB962C8B-B14F-4D97-AF65-F5344CB8AC3E}">
        <p14:creationId xmlns:p14="http://schemas.microsoft.com/office/powerpoint/2010/main" val="243041956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uwlax.edu/faculty/brooks/prof/charts/foreclosure-state.ht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9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7.xml"/></Relationships>
</file>

<file path=ppt/slides/_rels/slide77.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6.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7.xml"/><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8.xml"/><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9.xml"/><Relationship Id="rId1" Type="http://schemas.openxmlformats.org/officeDocument/2006/relationships/slideLayout" Target="../slideLayouts/slideLayout98.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0.xml"/><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82.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83.xml"/><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84.xml"/><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98.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7.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5.xml"/><Relationship Id="rId1" Type="http://schemas.openxmlformats.org/officeDocument/2006/relationships/slideLayout" Target="../slideLayouts/slideLayout98.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6.xml"/><Relationship Id="rId1" Type="http://schemas.openxmlformats.org/officeDocument/2006/relationships/slideLayout" Target="../slideLayouts/slideLayout9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a:off x="0" y="1066800"/>
            <a:ext cx="9144000" cy="1676400"/>
          </a:xfrm>
          <a:prstGeom prst="rect">
            <a:avLst/>
          </a:prstGeom>
          <a:solidFill>
            <a:schemeClr val="bg1">
              <a:lumMod val="75000"/>
            </a:schemeClr>
          </a:solidFill>
          <a:ln w="9525" cap="flat" cmpd="sng" algn="ctr">
            <a:solidFill>
              <a:schemeClr val="bg1">
                <a:lumMod val="65000"/>
              </a:schemeClr>
            </a:solidFill>
            <a:prstDash val="solid"/>
            <a:round/>
            <a:headEnd type="none" w="med" len="med"/>
            <a:tailEnd type="none" w="med" len="med"/>
          </a:ln>
          <a:effectLst/>
        </p:spPr>
        <p:txBody>
          <a:bodyPr wrap="none" anchor="ctr"/>
          <a:lstStyle/>
          <a:p>
            <a:pPr>
              <a:defRPr/>
            </a:pPr>
            <a:endParaRPr lang="en-US">
              <a:solidFill>
                <a:srgbClr val="000000"/>
              </a:solidFill>
            </a:endParaRPr>
          </a:p>
        </p:txBody>
      </p:sp>
      <p:sp>
        <p:nvSpPr>
          <p:cNvPr id="4100" name="TextBox 4"/>
          <p:cNvSpPr txBox="1">
            <a:spLocks noChangeArrowheads="1"/>
          </p:cNvSpPr>
          <p:nvPr/>
        </p:nvSpPr>
        <p:spPr bwMode="auto">
          <a:xfrm>
            <a:off x="152400" y="1371600"/>
            <a:ext cx="3864328" cy="1200329"/>
          </a:xfrm>
          <a:prstGeom prst="rect">
            <a:avLst/>
          </a:prstGeom>
          <a:noFill/>
          <a:ln w="9525">
            <a:noFill/>
            <a:miter lim="800000"/>
            <a:headEnd/>
            <a:tailEnd/>
          </a:ln>
        </p:spPr>
        <p:txBody>
          <a:bodyPr wrap="none">
            <a:spAutoFit/>
          </a:bodyPr>
          <a:lstStyle/>
          <a:p>
            <a:pPr algn="l"/>
            <a:r>
              <a:rPr lang="en-US" sz="3200" dirty="0">
                <a:solidFill>
                  <a:srgbClr val="000000"/>
                </a:solidFill>
                <a:latin typeface="Gill Sans MT" pitchFamily="34" charset="0"/>
              </a:rPr>
              <a:t>Taggert J. Brooks, PhD</a:t>
            </a:r>
            <a:endParaRPr lang="en-US" sz="2800" dirty="0">
              <a:solidFill>
                <a:srgbClr val="000000"/>
              </a:solidFill>
              <a:latin typeface="Gill Sans MT" pitchFamily="34" charset="0"/>
            </a:endParaRPr>
          </a:p>
          <a:p>
            <a:pPr algn="l"/>
            <a:r>
              <a:rPr lang="en-US" sz="2000" dirty="0">
                <a:solidFill>
                  <a:srgbClr val="000000"/>
                </a:solidFill>
                <a:latin typeface="Gill Sans MT" pitchFamily="34" charset="0"/>
              </a:rPr>
              <a:t>Associate Professor of Economics</a:t>
            </a:r>
          </a:p>
          <a:p>
            <a:pPr algn="l"/>
            <a:r>
              <a:rPr lang="en-US" sz="2000" dirty="0">
                <a:solidFill>
                  <a:srgbClr val="000000"/>
                </a:solidFill>
                <a:latin typeface="Gill Sans MT" pitchFamily="34" charset="0"/>
              </a:rPr>
              <a:t>University of Wisconsin-La Crosse</a:t>
            </a:r>
          </a:p>
        </p:txBody>
      </p:sp>
      <p:sp>
        <p:nvSpPr>
          <p:cNvPr id="4" name="Rectangle 3"/>
          <p:cNvSpPr/>
          <p:nvPr/>
        </p:nvSpPr>
        <p:spPr>
          <a:xfrm>
            <a:off x="1921934" y="3810000"/>
            <a:ext cx="5177379" cy="1323439"/>
          </a:xfrm>
          <a:prstGeom prst="rect">
            <a:avLst/>
          </a:prstGeom>
        </p:spPr>
        <p:txBody>
          <a:bodyPr wrap="none">
            <a:spAutoFit/>
          </a:bodyPr>
          <a:lstStyle/>
          <a:p>
            <a:r>
              <a:rPr lang="en-US" sz="4000" b="1" dirty="0" smtClean="0">
                <a:solidFill>
                  <a:srgbClr val="000000"/>
                </a:solidFill>
                <a:latin typeface="Gill Sans MT" pitchFamily="34" charset="0"/>
              </a:rPr>
              <a:t>The Great Recession</a:t>
            </a:r>
          </a:p>
          <a:p>
            <a:r>
              <a:rPr lang="en-US" sz="4000" b="1" dirty="0" smtClean="0">
                <a:solidFill>
                  <a:srgbClr val="000000"/>
                </a:solidFill>
                <a:latin typeface="Gill Sans MT" pitchFamily="34" charset="0"/>
              </a:rPr>
              <a:t>2007</a:t>
            </a:r>
            <a:endParaRPr lang="en-US" sz="4000" dirty="0">
              <a:solidFill>
                <a:srgbClr val="000000"/>
              </a:solidFill>
              <a:latin typeface="Gill Sans M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3840" y="293370"/>
          <a:ext cx="8656320" cy="62712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4/12/2007</a:t>
            </a:r>
          </a:p>
        </p:txBody>
      </p:sp>
      <p:sp>
        <p:nvSpPr>
          <p:cNvPr id="828420" name="AutoShape 4"/>
          <p:cNvSpPr>
            <a:spLocks noGrp="1" noChangeArrowheads="1"/>
          </p:cNvSpPr>
          <p:nvPr>
            <p:ph type="title"/>
          </p:nvPr>
        </p:nvSpPr>
        <p:spPr/>
        <p:txBody>
          <a:bodyPr/>
          <a:lstStyle/>
          <a:p>
            <a:r>
              <a:rPr lang="en-US"/>
              <a:t>Mortgage Delinquency</a:t>
            </a:r>
          </a:p>
        </p:txBody>
      </p:sp>
      <p:pic>
        <p:nvPicPr>
          <p:cNvPr id="828421" name="Picture 5"/>
          <p:cNvPicPr>
            <a:picLocks noGrp="1" noChangeAspect="1" noChangeArrowheads="1"/>
          </p:cNvPicPr>
          <p:nvPr>
            <p:ph idx="1"/>
          </p:nvPr>
        </p:nvPicPr>
        <p:blipFill>
          <a:blip r:embed="rId3" cstate="print"/>
          <a:srcRect/>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4/12/2007</a:t>
            </a:r>
          </a:p>
        </p:txBody>
      </p:sp>
      <p:sp>
        <p:nvSpPr>
          <p:cNvPr id="862212" name="AutoShape 4"/>
          <p:cNvSpPr>
            <a:spLocks noGrp="1" noChangeArrowheads="1"/>
          </p:cNvSpPr>
          <p:nvPr>
            <p:ph type="title"/>
          </p:nvPr>
        </p:nvSpPr>
        <p:spPr/>
        <p:txBody>
          <a:bodyPr/>
          <a:lstStyle/>
          <a:p>
            <a:r>
              <a:rPr lang="en-US"/>
              <a:t>Per Capita Foreclosure Filings</a:t>
            </a:r>
          </a:p>
        </p:txBody>
      </p:sp>
      <p:pic>
        <p:nvPicPr>
          <p:cNvPr id="862213" name="Picture 5"/>
          <p:cNvPicPr>
            <a:picLocks noGrp="1" noChangeAspect="1" noChangeArrowheads="1"/>
          </p:cNvPicPr>
          <p:nvPr>
            <p:ph idx="1"/>
          </p:nvPr>
        </p:nvPicPr>
        <p:blipFill>
          <a:blip r:embed="rId3" cstate="print"/>
          <a:srcRect/>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crosse_foreclosure_cases.JPG"/>
          <p:cNvPicPr>
            <a:picLocks noChangeAspect="1"/>
          </p:cNvPicPr>
          <p:nvPr/>
        </p:nvPicPr>
        <p:blipFill>
          <a:blip r:embed="rId3" cstate="print"/>
          <a:srcRect l="8430" t="34245" r="37466" b="13453"/>
          <a:stretch>
            <a:fillRect/>
          </a:stretch>
        </p:blipFill>
        <p:spPr>
          <a:xfrm>
            <a:off x="0" y="0"/>
            <a:ext cx="9264608"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89560" y="228600"/>
          <a:ext cx="8564880" cy="6400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14400" y="3105835"/>
            <a:ext cx="7924800" cy="646331"/>
          </a:xfrm>
          <a:prstGeom prst="rect">
            <a:avLst/>
          </a:prstGeom>
        </p:spPr>
        <p:txBody>
          <a:bodyPr wrap="square">
            <a:spAutoFit/>
          </a:bodyPr>
          <a:lstStyle/>
          <a:p>
            <a:r>
              <a:rPr lang="en-US" dirty="0" smtClean="0">
                <a:hlinkClick r:id="rId3"/>
              </a:rPr>
              <a:t>http://www.uwlax.edu/faculty/brooks/prof/charts/foreclosure-state.htm</a:t>
            </a:r>
            <a:endParaRPr lang="en-US" dirty="0" smtClean="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3840" y="289560"/>
          <a:ext cx="8656320" cy="627888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93370" y="521970"/>
          <a:ext cx="8557260" cy="58140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93370" y="521970"/>
          <a:ext cx="8557260" cy="58140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1923925" cy="584775"/>
          </a:xfrm>
          <a:prstGeom prst="rect">
            <a:avLst/>
          </a:prstGeom>
          <a:noFill/>
        </p:spPr>
        <p:txBody>
          <a:bodyPr wrap="none" rtlCol="0">
            <a:spAutoFit/>
          </a:bodyPr>
          <a:lstStyle/>
          <a:p>
            <a:r>
              <a:rPr lang="en-US" sz="3200" dirty="0" smtClean="0">
                <a:solidFill>
                  <a:schemeClr val="bg1"/>
                </a:solidFill>
                <a:latin typeface="Gill Sans MT" pitchFamily="34" charset="0"/>
              </a:rPr>
              <a:t>Optimism:</a:t>
            </a:r>
            <a:endParaRPr lang="en-US" sz="3200" dirty="0">
              <a:solidFill>
                <a:schemeClr val="bg1"/>
              </a:solidFill>
              <a:latin typeface="Gill Sans MT" pitchFamily="34" charset="0"/>
            </a:endParaRPr>
          </a:p>
        </p:txBody>
      </p:sp>
      <p:sp>
        <p:nvSpPr>
          <p:cNvPr id="6" name="TextBox 5"/>
          <p:cNvSpPr txBox="1"/>
          <p:nvPr/>
        </p:nvSpPr>
        <p:spPr>
          <a:xfrm>
            <a:off x="381000" y="990600"/>
            <a:ext cx="8610600" cy="3046988"/>
          </a:xfrm>
          <a:prstGeom prst="rect">
            <a:avLst/>
          </a:prstGeom>
          <a:noFill/>
        </p:spPr>
        <p:txBody>
          <a:bodyPr wrap="square" rtlCol="0">
            <a:spAutoFit/>
          </a:bodyPr>
          <a:lstStyle/>
          <a:p>
            <a:pPr algn="l"/>
            <a:r>
              <a:rPr lang="en-US" sz="3200" dirty="0" smtClean="0">
                <a:solidFill>
                  <a:srgbClr val="FFCC00"/>
                </a:solidFill>
                <a:latin typeface="Gill Sans MT" pitchFamily="34" charset="0"/>
              </a:rPr>
              <a:t>I'm delighted to report that over the break we learned that our campus has produced so many graduates currently working as Peace Corps volunteers that we are among the Top 25 medium-sized schools in the nation.</a:t>
            </a:r>
          </a:p>
          <a:p>
            <a:pPr algn="l"/>
            <a:r>
              <a:rPr lang="en-US" sz="3200" dirty="0" smtClean="0">
                <a:solidFill>
                  <a:srgbClr val="FFCC00"/>
                </a:solidFill>
                <a:latin typeface="Gill Sans MT" pitchFamily="34" charset="0"/>
              </a:rPr>
              <a:t>						-Joe Gow</a:t>
            </a:r>
            <a:endParaRPr lang="en-US" sz="3200" dirty="0">
              <a:solidFill>
                <a:srgbClr val="FFCC00"/>
              </a:solidFill>
              <a:latin typeface="Gill Sans MT" pitchFamily="34" charset="0"/>
            </a:endParaRPr>
          </a:p>
        </p:txBody>
      </p:sp>
      <p:sp>
        <p:nvSpPr>
          <p:cNvPr id="7" name="TextBox 6"/>
          <p:cNvSpPr txBox="1"/>
          <p:nvPr/>
        </p:nvSpPr>
        <p:spPr>
          <a:xfrm>
            <a:off x="0" y="4191000"/>
            <a:ext cx="2781531" cy="584775"/>
          </a:xfrm>
          <a:prstGeom prst="rect">
            <a:avLst/>
          </a:prstGeom>
          <a:noFill/>
        </p:spPr>
        <p:txBody>
          <a:bodyPr wrap="none" rtlCol="0">
            <a:spAutoFit/>
          </a:bodyPr>
          <a:lstStyle/>
          <a:p>
            <a:r>
              <a:rPr lang="en-US" sz="3200" dirty="0" smtClean="0">
                <a:solidFill>
                  <a:schemeClr val="bg1"/>
                </a:solidFill>
                <a:latin typeface="Gill Sans MT" pitchFamily="34" charset="0"/>
              </a:rPr>
              <a:t>The Economist:</a:t>
            </a:r>
            <a:endParaRPr lang="en-US" sz="3200" dirty="0">
              <a:solidFill>
                <a:schemeClr val="bg1"/>
              </a:solidFill>
              <a:latin typeface="Gill Sans MT" pitchFamily="34" charset="0"/>
            </a:endParaRPr>
          </a:p>
        </p:txBody>
      </p:sp>
      <p:sp>
        <p:nvSpPr>
          <p:cNvPr id="8" name="TextBox 7"/>
          <p:cNvSpPr txBox="1"/>
          <p:nvPr/>
        </p:nvSpPr>
        <p:spPr>
          <a:xfrm>
            <a:off x="381000" y="4800600"/>
            <a:ext cx="5334000" cy="584775"/>
          </a:xfrm>
          <a:prstGeom prst="rect">
            <a:avLst/>
          </a:prstGeom>
          <a:noFill/>
        </p:spPr>
        <p:txBody>
          <a:bodyPr wrap="square" rtlCol="0">
            <a:spAutoFit/>
          </a:bodyPr>
          <a:lstStyle/>
          <a:p>
            <a:r>
              <a:rPr lang="en-US" sz="3200" dirty="0" smtClean="0">
                <a:solidFill>
                  <a:srgbClr val="FFCC00"/>
                </a:solidFill>
                <a:latin typeface="Gill Sans MT" pitchFamily="34" charset="0"/>
              </a:rPr>
              <a:t>Oh no. They couldn’t find jobs.</a:t>
            </a:r>
            <a:endParaRPr lang="en-US" sz="3200" dirty="0">
              <a:solidFill>
                <a:srgbClr val="FFCC00"/>
              </a:solidFill>
              <a:latin typeface="Gill Sans M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9" name="Picture 11" descr="trib logo"/>
          <p:cNvPicPr>
            <a:picLocks noChangeAspect="1" noChangeArrowheads="1"/>
          </p:cNvPicPr>
          <p:nvPr/>
        </p:nvPicPr>
        <p:blipFill>
          <a:blip r:embed="rId3" cstate="print"/>
          <a:srcRect t="12122" b="47475"/>
          <a:stretch>
            <a:fillRect/>
          </a:stretch>
        </p:blipFill>
        <p:spPr bwMode="auto">
          <a:xfrm>
            <a:off x="3200400" y="5334000"/>
            <a:ext cx="2514600" cy="762000"/>
          </a:xfrm>
          <a:prstGeom prst="rect">
            <a:avLst/>
          </a:prstGeom>
          <a:noFill/>
          <a:ln w="9525">
            <a:noFill/>
            <a:miter lim="800000"/>
            <a:headEnd/>
            <a:tailEnd/>
          </a:ln>
        </p:spPr>
      </p:pic>
      <p:pic>
        <p:nvPicPr>
          <p:cNvPr id="2060" name="Picture 12" descr="CBA only logo"/>
          <p:cNvPicPr>
            <a:picLocks noChangeAspect="1" noChangeArrowheads="1"/>
          </p:cNvPicPr>
          <p:nvPr/>
        </p:nvPicPr>
        <p:blipFill>
          <a:blip r:embed="rId4" cstate="print"/>
          <a:srcRect/>
          <a:stretch>
            <a:fillRect/>
          </a:stretch>
        </p:blipFill>
        <p:spPr bwMode="auto">
          <a:xfrm>
            <a:off x="6400800" y="5257800"/>
            <a:ext cx="2286000" cy="793750"/>
          </a:xfrm>
          <a:prstGeom prst="rect">
            <a:avLst/>
          </a:prstGeom>
          <a:noFill/>
          <a:ln w="9525">
            <a:noFill/>
            <a:miter lim="800000"/>
            <a:headEnd/>
            <a:tailEnd/>
          </a:ln>
        </p:spPr>
      </p:pic>
      <p:sp>
        <p:nvSpPr>
          <p:cNvPr id="2063" name="Text Box 15"/>
          <p:cNvSpPr txBox="1">
            <a:spLocks noChangeArrowheads="1"/>
          </p:cNvSpPr>
          <p:nvPr/>
        </p:nvSpPr>
        <p:spPr bwMode="auto">
          <a:xfrm>
            <a:off x="1295400" y="1981200"/>
            <a:ext cx="7086600" cy="366713"/>
          </a:xfrm>
          <a:prstGeom prst="rect">
            <a:avLst/>
          </a:prstGeom>
          <a:noFill/>
          <a:ln w="9525">
            <a:noFill/>
            <a:miter lim="800000"/>
            <a:headEnd/>
            <a:tailEnd/>
          </a:ln>
          <a:effectLst/>
        </p:spPr>
        <p:txBody>
          <a:bodyPr>
            <a:spAutoFit/>
          </a:bodyPr>
          <a:lstStyle/>
          <a:p>
            <a:pPr algn="l" eaLnBrk="0" hangingPunct="0">
              <a:spcBef>
                <a:spcPct val="50000"/>
              </a:spcBef>
            </a:pPr>
            <a:endParaRPr lang="en-US">
              <a:latin typeface="Verdana" pitchFamily="34" charset="0"/>
            </a:endParaRPr>
          </a:p>
        </p:txBody>
      </p:sp>
      <p:sp>
        <p:nvSpPr>
          <p:cNvPr id="2064" name="Text Box 16"/>
          <p:cNvSpPr txBox="1">
            <a:spLocks noChangeArrowheads="1"/>
          </p:cNvSpPr>
          <p:nvPr/>
        </p:nvSpPr>
        <p:spPr bwMode="auto">
          <a:xfrm>
            <a:off x="838200" y="2133600"/>
            <a:ext cx="7239000" cy="1538883"/>
          </a:xfrm>
          <a:prstGeom prst="rect">
            <a:avLst/>
          </a:prstGeom>
          <a:noFill/>
          <a:ln w="9525">
            <a:noFill/>
            <a:miter lim="800000"/>
            <a:headEnd/>
            <a:tailEnd/>
          </a:ln>
          <a:effectLst/>
        </p:spPr>
        <p:txBody>
          <a:bodyPr>
            <a:spAutoFit/>
          </a:bodyPr>
          <a:lstStyle/>
          <a:p>
            <a:pPr eaLnBrk="0" hangingPunct="0">
              <a:spcBef>
                <a:spcPct val="50000"/>
              </a:spcBef>
            </a:pPr>
            <a:r>
              <a:rPr lang="en-US" sz="4000" b="1" dirty="0">
                <a:latin typeface="Gill Sans MT" pitchFamily="34" charset="0"/>
              </a:rPr>
              <a:t>Economic Indicators:</a:t>
            </a:r>
            <a:r>
              <a:rPr lang="en-US" sz="4000" dirty="0">
                <a:latin typeface="Gill Sans MT" pitchFamily="34" charset="0"/>
              </a:rPr>
              <a:t> </a:t>
            </a:r>
          </a:p>
          <a:p>
            <a:pPr eaLnBrk="0" hangingPunct="0">
              <a:spcBef>
                <a:spcPct val="50000"/>
              </a:spcBef>
            </a:pPr>
            <a:r>
              <a:rPr lang="en-US" sz="3600" dirty="0">
                <a:latin typeface="Gill Sans MT" pitchFamily="34" charset="0"/>
              </a:rPr>
              <a:t>An Update for the </a:t>
            </a:r>
            <a:r>
              <a:rPr lang="en-US" sz="3600" dirty="0" smtClean="0">
                <a:latin typeface="Gill Sans MT" pitchFamily="34" charset="0"/>
              </a:rPr>
              <a:t>7 </a:t>
            </a:r>
            <a:r>
              <a:rPr lang="en-US" sz="3600" dirty="0">
                <a:latin typeface="Gill Sans MT" pitchFamily="34" charset="0"/>
              </a:rPr>
              <a:t>Rivers Region</a:t>
            </a:r>
          </a:p>
        </p:txBody>
      </p:sp>
      <p:pic>
        <p:nvPicPr>
          <p:cNvPr id="2066" name="Picture 18" descr="SBLogo"/>
          <p:cNvPicPr>
            <a:picLocks noChangeAspect="1" noChangeArrowheads="1"/>
          </p:cNvPicPr>
          <p:nvPr/>
        </p:nvPicPr>
        <p:blipFill>
          <a:blip r:embed="rId5" cstate="print"/>
          <a:srcRect/>
          <a:stretch>
            <a:fillRect/>
          </a:stretch>
        </p:blipFill>
        <p:spPr bwMode="auto">
          <a:xfrm>
            <a:off x="457200" y="5181600"/>
            <a:ext cx="2087563" cy="1233488"/>
          </a:xfrm>
          <a:prstGeom prst="rect">
            <a:avLst/>
          </a:prstGeom>
          <a:noFill/>
          <a:ln w="9525">
            <a:noFill/>
            <a:miter lim="800000"/>
            <a:headEnd/>
            <a:tailEnd/>
          </a:ln>
        </p:spPr>
      </p:pic>
      <p:pic>
        <p:nvPicPr>
          <p:cNvPr id="2067" name="Picture 19" descr="7 rivers logo"/>
          <p:cNvPicPr>
            <a:picLocks noChangeAspect="1" noChangeArrowheads="1"/>
          </p:cNvPicPr>
          <p:nvPr/>
        </p:nvPicPr>
        <p:blipFill>
          <a:blip r:embed="rId6" cstate="print"/>
          <a:srcRect/>
          <a:stretch>
            <a:fillRect/>
          </a:stretch>
        </p:blipFill>
        <p:spPr bwMode="auto">
          <a:xfrm>
            <a:off x="3200400" y="185738"/>
            <a:ext cx="2743200" cy="126206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93370" y="521970"/>
          <a:ext cx="8557260" cy="58140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85750" y="514350"/>
          <a:ext cx="8572500" cy="58293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85750" y="514350"/>
          <a:ext cx="8572500" cy="58293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7153" y="284778"/>
          <a:ext cx="8669694" cy="62884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7153" y="284778"/>
          <a:ext cx="8669694" cy="62884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38200" y="2209800"/>
            <a:ext cx="7620000" cy="23693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hart 5"/>
          <p:cNvGraphicFramePr>
            <a:graphicFrameLocks noGrp="1"/>
          </p:cNvGraphicFramePr>
          <p:nvPr/>
        </p:nvGraphicFramePr>
        <p:xfrm>
          <a:off x="237153" y="284778"/>
          <a:ext cx="8669694" cy="62884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7153" y="284778"/>
          <a:ext cx="8669694" cy="62884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7153" y="284778"/>
          <a:ext cx="8669694" cy="62884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7153" y="284778"/>
          <a:ext cx="8669694" cy="62884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pricklycity090209.gif"/>
          <p:cNvPicPr>
            <a:picLocks noChangeAspect="1"/>
          </p:cNvPicPr>
          <p:nvPr/>
        </p:nvPicPr>
        <p:blipFill>
          <a:blip r:embed="rId3" cstate="print"/>
          <a:srcRect r="75000"/>
          <a:stretch>
            <a:fillRect/>
          </a:stretch>
        </p:blipFill>
        <p:spPr>
          <a:xfrm>
            <a:off x="6859867" y="1981200"/>
            <a:ext cx="2284133" cy="289798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80987" y="509587"/>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8550" name="Picture 6"/>
          <p:cNvPicPr>
            <a:picLocks noChangeAspect="1" noChangeArrowheads="1"/>
          </p:cNvPicPr>
          <p:nvPr/>
        </p:nvPicPr>
        <p:blipFill>
          <a:blip r:embed="rId3" cstate="print"/>
          <a:srcRect/>
          <a:stretch>
            <a:fillRect/>
          </a:stretch>
        </p:blipFill>
        <p:spPr bwMode="auto">
          <a:xfrm>
            <a:off x="0" y="0"/>
            <a:ext cx="9448800" cy="6858000"/>
          </a:xfrm>
          <a:prstGeom prst="rect">
            <a:avLst/>
          </a:prstGeom>
          <a:noFill/>
          <a:ln w="9525" algn="ctr">
            <a:noFill/>
            <a:miter lim="800000"/>
            <a:headEnd/>
            <a:tailEnd/>
          </a:ln>
          <a:effectLst/>
        </p:spPr>
      </p:pic>
      <p:sp>
        <p:nvSpPr>
          <p:cNvPr id="1388551" name="Text Box 7"/>
          <p:cNvSpPr txBox="1">
            <a:spLocks noChangeArrowheads="1"/>
          </p:cNvSpPr>
          <p:nvPr/>
        </p:nvSpPr>
        <p:spPr bwMode="auto">
          <a:xfrm>
            <a:off x="0" y="3581400"/>
            <a:ext cx="1979613" cy="3505200"/>
          </a:xfrm>
          <a:prstGeom prst="rect">
            <a:avLst/>
          </a:prstGeom>
          <a:noFill/>
          <a:ln w="9525" algn="ctr">
            <a:noFill/>
            <a:miter lim="800000"/>
            <a:headEnd/>
            <a:tailEnd/>
          </a:ln>
          <a:effectLst/>
        </p:spPr>
        <p:txBody>
          <a:bodyPr wrap="none">
            <a:spAutoFit/>
          </a:bodyPr>
          <a:lstStyle/>
          <a:p>
            <a:r>
              <a:rPr lang="en-US" sz="6000">
                <a:solidFill>
                  <a:schemeClr val="bg1"/>
                </a:solidFill>
                <a:latin typeface="Albertus Extra Bold" pitchFamily="34" charset="0"/>
              </a:rPr>
              <a:t>79.1</a:t>
            </a:r>
          </a:p>
          <a:p>
            <a:endParaRPr lang="en-US" sz="4400">
              <a:solidFill>
                <a:schemeClr val="bg1"/>
              </a:solidFill>
              <a:latin typeface="Albertus Extra Bold" pitchFamily="34" charset="0"/>
            </a:endParaRPr>
          </a:p>
          <a:p>
            <a:endParaRPr lang="en-US" sz="6000">
              <a:solidFill>
                <a:schemeClr val="bg1"/>
              </a:solidFill>
              <a:latin typeface="Albertus Extra Bold" pitchFamily="34" charset="0"/>
            </a:endParaRPr>
          </a:p>
          <a:p>
            <a:r>
              <a:rPr lang="en-US" sz="6000">
                <a:solidFill>
                  <a:schemeClr val="bg1"/>
                </a:solidFill>
                <a:latin typeface="Albertus Extra Bold" pitchFamily="34" charset="0"/>
              </a:rPr>
              <a:t>69.9</a:t>
            </a:r>
          </a:p>
        </p:txBody>
      </p:sp>
      <p:sp>
        <p:nvSpPr>
          <p:cNvPr id="1388552" name="Line 8"/>
          <p:cNvSpPr>
            <a:spLocks noChangeShapeType="1"/>
          </p:cNvSpPr>
          <p:nvPr/>
        </p:nvSpPr>
        <p:spPr bwMode="auto">
          <a:xfrm>
            <a:off x="914400" y="4572000"/>
            <a:ext cx="0" cy="1524000"/>
          </a:xfrm>
          <a:prstGeom prst="line">
            <a:avLst/>
          </a:prstGeom>
          <a:noFill/>
          <a:ln w="127000">
            <a:solidFill>
              <a:srgbClr val="FF0000"/>
            </a:solidFill>
            <a:round/>
            <a:headEnd/>
            <a:tailEnd type="triangl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txBox="1">
            <a:spLocks noChangeArrowheads="1"/>
          </p:cNvSpPr>
          <p:nvPr/>
        </p:nvSpPr>
        <p:spPr>
          <a:xfrm>
            <a:off x="595745" y="1600200"/>
            <a:ext cx="7924800" cy="762000"/>
          </a:xfrm>
          <a:prstGeom prst="roundRect">
            <a:avLst>
              <a:gd name="adj" fmla="val 21667"/>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uLnTx/>
                <a:uFillTx/>
                <a:latin typeface="Gill Sans MT" pitchFamily="34" charset="0"/>
                <a:ea typeface="+mj-ea"/>
                <a:cs typeface="+mj-cs"/>
              </a:rPr>
              <a:t>Falling Confidence</a:t>
            </a:r>
            <a:endParaRPr kumimoji="0" lang="en-US" sz="3200" b="0" i="0" u="none" strike="noStrike" kern="0" cap="none" spc="0" normalizeH="0" baseline="0" noProof="0" dirty="0">
              <a:ln>
                <a:noFill/>
              </a:ln>
              <a:solidFill>
                <a:schemeClr val="bg1"/>
              </a:solidFill>
              <a:effectLst/>
              <a:uLnTx/>
              <a:uFillTx/>
              <a:latin typeface="Gill Sans MT" pitchFamily="34" charset="0"/>
              <a:ea typeface="+mj-ea"/>
              <a:cs typeface="+mj-cs"/>
            </a:endParaRPr>
          </a:p>
        </p:txBody>
      </p:sp>
      <p:sp>
        <p:nvSpPr>
          <p:cNvPr id="6" name="Rectangle 3"/>
          <p:cNvSpPr txBox="1">
            <a:spLocks noChangeArrowheads="1"/>
          </p:cNvSpPr>
          <p:nvPr/>
        </p:nvSpPr>
        <p:spPr>
          <a:xfrm>
            <a:off x="1219200" y="2971800"/>
            <a:ext cx="7693025" cy="685800"/>
          </a:xfrm>
          <a:prstGeom prst="rect">
            <a:avLst/>
          </a:prstGeom>
        </p:spPr>
        <p:txBody>
          <a:bodyPr/>
          <a:lstStyle/>
          <a:p>
            <a:pPr marL="342900" lvl="0" indent="-342900" algn="l">
              <a:spcBef>
                <a:spcPct val="20000"/>
              </a:spcBef>
              <a:defRPr/>
            </a:pPr>
            <a:r>
              <a:rPr lang="en-US" sz="3200" kern="0" dirty="0" smtClean="0">
                <a:solidFill>
                  <a:srgbClr val="FFCC00"/>
                </a:solidFill>
                <a:latin typeface="Gill Sans MT" pitchFamily="34" charset="0"/>
              </a:rPr>
              <a:t>Falling Consumption</a:t>
            </a:r>
            <a:endParaRPr kumimoji="0" lang="en-US" sz="3200" b="0" i="0" u="none" strike="noStrike" kern="0" cap="none" spc="0" normalizeH="0" baseline="0" noProof="0" dirty="0" smtClean="0">
              <a:ln>
                <a:noFill/>
              </a:ln>
              <a:solidFill>
                <a:srgbClr val="FFCC00"/>
              </a:solidFill>
              <a:effectLst/>
              <a:uLnTx/>
              <a:uFillTx/>
              <a:latin typeface="Gill Sans MT"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600200" y="685800"/>
            <a:ext cx="6720052"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55780" name="Picture 4"/>
          <p:cNvPicPr>
            <a:picLocks noChangeAspect="1" noChangeArrowheads="1"/>
          </p:cNvPicPr>
          <p:nvPr/>
        </p:nvPicPr>
        <p:blipFill>
          <a:blip r:embed="rId3" cstate="print"/>
          <a:srcRect/>
          <a:stretch>
            <a:fillRect/>
          </a:stretch>
        </p:blipFill>
        <p:spPr bwMode="auto">
          <a:xfrm>
            <a:off x="2819400" y="2362200"/>
            <a:ext cx="1349375" cy="1371600"/>
          </a:xfrm>
          <a:prstGeom prst="rect">
            <a:avLst/>
          </a:prstGeom>
          <a:noFill/>
          <a:ln w="9525">
            <a:noFill/>
            <a:miter lim="800000"/>
            <a:headEnd/>
            <a:tailEnd/>
          </a:ln>
          <a:effectLst/>
        </p:spPr>
      </p:pic>
      <p:sp>
        <p:nvSpPr>
          <p:cNvPr id="1355781" name="Text Box 5"/>
          <p:cNvSpPr txBox="1">
            <a:spLocks noChangeArrowheads="1"/>
          </p:cNvSpPr>
          <p:nvPr/>
        </p:nvSpPr>
        <p:spPr bwMode="auto">
          <a:xfrm>
            <a:off x="914400" y="2209800"/>
            <a:ext cx="1922463" cy="1708150"/>
          </a:xfrm>
          <a:prstGeom prst="rect">
            <a:avLst/>
          </a:prstGeom>
          <a:noFill/>
          <a:ln w="9525" algn="ctr">
            <a:noFill/>
            <a:miter lim="800000"/>
            <a:headEnd/>
            <a:tailEnd/>
          </a:ln>
          <a:effectLst/>
        </p:spPr>
        <p:txBody>
          <a:bodyPr wrap="none">
            <a:spAutoFit/>
          </a:bodyPr>
          <a:lstStyle/>
          <a:p>
            <a:r>
              <a:rPr lang="en-US" sz="10600">
                <a:latin typeface="Albertus Extra Bold" pitchFamily="34" charset="0"/>
              </a:rPr>
              <a:t>CL</a:t>
            </a:r>
          </a:p>
        </p:txBody>
      </p:sp>
      <p:sp>
        <p:nvSpPr>
          <p:cNvPr id="1355782" name="Text Box 6"/>
          <p:cNvSpPr txBox="1">
            <a:spLocks noChangeArrowheads="1"/>
          </p:cNvSpPr>
          <p:nvPr/>
        </p:nvSpPr>
        <p:spPr bwMode="auto">
          <a:xfrm>
            <a:off x="4114800" y="2209800"/>
            <a:ext cx="2765425" cy="1708150"/>
          </a:xfrm>
          <a:prstGeom prst="rect">
            <a:avLst/>
          </a:prstGeom>
          <a:noFill/>
          <a:ln w="9525" algn="ctr">
            <a:noFill/>
            <a:miter lim="800000"/>
            <a:headEnd/>
            <a:tailEnd/>
          </a:ln>
          <a:effectLst/>
        </p:spPr>
        <p:txBody>
          <a:bodyPr wrap="none">
            <a:spAutoFit/>
          </a:bodyPr>
          <a:lstStyle/>
          <a:p>
            <a:r>
              <a:rPr lang="en-US" sz="10600">
                <a:latin typeface="Albertus Extra Bold" pitchFamily="34" charset="0"/>
              </a:rPr>
              <a:t>SED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5638800"/>
          </a:xfrm>
          <a:prstGeom prst="rect">
            <a:avLst/>
          </a:prstGeom>
          <a:noFill/>
          <a:ln w="9525">
            <a:noFill/>
            <a:miter lim="800000"/>
            <a:headEnd/>
            <a:tailEnd/>
          </a:ln>
          <a:effectLst/>
        </p:spPr>
      </p:pic>
      <p:sp>
        <p:nvSpPr>
          <p:cNvPr id="3" name="TextBox 2"/>
          <p:cNvSpPr txBox="1"/>
          <p:nvPr/>
        </p:nvSpPr>
        <p:spPr>
          <a:xfrm>
            <a:off x="0" y="6019800"/>
            <a:ext cx="5025095" cy="584775"/>
          </a:xfrm>
          <a:prstGeom prst="rect">
            <a:avLst/>
          </a:prstGeom>
          <a:solidFill>
            <a:schemeClr val="tx1"/>
          </a:solidFill>
        </p:spPr>
        <p:txBody>
          <a:bodyPr wrap="none" rtlCol="0">
            <a:spAutoFit/>
          </a:bodyPr>
          <a:lstStyle/>
          <a:p>
            <a:r>
              <a:rPr lang="en-US" sz="3200" dirty="0" smtClean="0">
                <a:solidFill>
                  <a:schemeClr val="bg1"/>
                </a:solidFill>
                <a:latin typeface="Gill Sans MT" pitchFamily="34" charset="0"/>
              </a:rPr>
              <a:t>Cars accumulate at the ports</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38125" y="285750"/>
          <a:ext cx="8667750"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80987" y="509587"/>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5" name="Picture 5"/>
          <p:cNvPicPr>
            <a:picLocks noChangeAspect="1" noChangeArrowheads="1"/>
          </p:cNvPicPr>
          <p:nvPr/>
        </p:nvPicPr>
        <p:blipFill>
          <a:blip r:embed="rId3" cstate="print"/>
          <a:srcRect/>
          <a:stretch>
            <a:fillRect/>
          </a:stretch>
        </p:blipFill>
        <p:spPr bwMode="auto">
          <a:xfrm>
            <a:off x="0" y="0"/>
            <a:ext cx="9144000" cy="69342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4777" name="Rectangle 9"/>
          <p:cNvSpPr>
            <a:spLocks noGrp="1" noChangeArrowheads="1"/>
          </p:cNvSpPr>
          <p:nvPr>
            <p:ph type="title"/>
          </p:nvPr>
        </p:nvSpPr>
        <p:spPr/>
        <p:txBody>
          <a:bodyPr/>
          <a:lstStyle/>
          <a:p>
            <a:endParaRPr lang="en-US"/>
          </a:p>
        </p:txBody>
      </p:sp>
      <p:pic>
        <p:nvPicPr>
          <p:cNvPr id="1184778" name="Picture 10"/>
          <p:cNvPicPr>
            <a:picLocks noGrp="1" noChangeAspect="1" noChangeArrowheads="1"/>
          </p:cNvPicPr>
          <p:nvPr>
            <p:ph idx="1"/>
          </p:nvPr>
        </p:nvPicPr>
        <p:blipFill>
          <a:blip r:embed="rId3" cstate="print"/>
          <a:srcRect/>
          <a:stretch>
            <a:fillRect/>
          </a:stretch>
        </p:blipFill>
        <p:spPr>
          <a:xfrm>
            <a:off x="838200" y="914400"/>
            <a:ext cx="7620000" cy="51816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pricklycity090209.gif"/>
          <p:cNvPicPr>
            <a:picLocks noChangeAspect="1"/>
          </p:cNvPicPr>
          <p:nvPr/>
        </p:nvPicPr>
        <p:blipFill>
          <a:blip r:embed="rId3" cstate="print"/>
          <a:srcRect r="50625"/>
          <a:stretch>
            <a:fillRect/>
          </a:stretch>
        </p:blipFill>
        <p:spPr>
          <a:xfrm>
            <a:off x="4632850" y="1981200"/>
            <a:ext cx="4511150" cy="2897981"/>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80987" y="509587"/>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238125" y="285750"/>
          <a:ext cx="8667750"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6140" y="283765"/>
          <a:ext cx="8671719" cy="629046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txBox="1">
            <a:spLocks noChangeArrowheads="1"/>
          </p:cNvSpPr>
          <p:nvPr/>
        </p:nvSpPr>
        <p:spPr>
          <a:xfrm>
            <a:off x="595745" y="1600200"/>
            <a:ext cx="7924800" cy="762000"/>
          </a:xfrm>
          <a:prstGeom prst="roundRect">
            <a:avLst>
              <a:gd name="adj" fmla="val 21667"/>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200" kern="0" dirty="0" smtClean="0">
                <a:solidFill>
                  <a:schemeClr val="bg1"/>
                </a:solidFill>
                <a:latin typeface="Gill Sans MT" pitchFamily="34" charset="0"/>
                <a:ea typeface="+mj-ea"/>
                <a:cs typeface="+mj-cs"/>
              </a:rPr>
              <a:t>Wealth </a:t>
            </a:r>
            <a:endParaRPr kumimoji="0" lang="en-US" sz="3200" b="0" i="0" u="none" strike="noStrike" kern="0" cap="none" spc="0" normalizeH="0" baseline="0" noProof="0" dirty="0">
              <a:ln>
                <a:noFill/>
              </a:ln>
              <a:solidFill>
                <a:schemeClr val="bg1"/>
              </a:solidFill>
              <a:effectLst/>
              <a:uLnTx/>
              <a:uFillTx/>
              <a:latin typeface="Gill Sans MT" pitchFamily="34" charset="0"/>
              <a:ea typeface="+mj-ea"/>
              <a:cs typeface="+mj-cs"/>
            </a:endParaRPr>
          </a:p>
        </p:txBody>
      </p:sp>
      <p:sp>
        <p:nvSpPr>
          <p:cNvPr id="6" name="Rectangle 3"/>
          <p:cNvSpPr txBox="1">
            <a:spLocks noChangeArrowheads="1"/>
          </p:cNvSpPr>
          <p:nvPr/>
        </p:nvSpPr>
        <p:spPr>
          <a:xfrm>
            <a:off x="1295400" y="3352800"/>
            <a:ext cx="7693025" cy="685800"/>
          </a:xfrm>
          <a:prstGeom prst="rect">
            <a:avLst/>
          </a:prstGeom>
        </p:spPr>
        <p:txBody>
          <a:bodyPr/>
          <a:lstStyle/>
          <a:p>
            <a:pPr marL="342900" lvl="0" indent="-342900" algn="l">
              <a:spcBef>
                <a:spcPct val="20000"/>
              </a:spcBef>
              <a:defRPr/>
            </a:pPr>
            <a:r>
              <a:rPr lang="en-US" sz="3200" kern="0" dirty="0" smtClean="0">
                <a:solidFill>
                  <a:srgbClr val="FFCC00"/>
                </a:solidFill>
                <a:latin typeface="Gill Sans MT" pitchFamily="34" charset="0"/>
              </a:rPr>
              <a:t>Consumption</a:t>
            </a:r>
            <a:endParaRPr kumimoji="0" lang="en-US" sz="3200" b="0" i="0" u="none" strike="noStrike" kern="0" cap="none" spc="0" normalizeH="0" baseline="0" noProof="0" dirty="0" smtClean="0">
              <a:ln>
                <a:noFill/>
              </a:ln>
              <a:solidFill>
                <a:srgbClr val="FFCC00"/>
              </a:solidFill>
              <a:effectLst/>
              <a:uLnTx/>
              <a:uFillTx/>
              <a:latin typeface="Gill Sans MT"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cxnSp>
        <p:nvCxnSpPr>
          <p:cNvPr id="7" name="Straight Arrow Connector 6"/>
          <p:cNvCxnSpPr/>
          <p:nvPr/>
        </p:nvCxnSpPr>
        <p:spPr bwMode="auto">
          <a:xfrm rot="16200000" flipH="1">
            <a:off x="1981200" y="2286000"/>
            <a:ext cx="914400" cy="609600"/>
          </a:xfrm>
          <a:prstGeom prst="straightConnector1">
            <a:avLst/>
          </a:prstGeom>
          <a:solidFill>
            <a:schemeClr val="accent1"/>
          </a:solidFill>
          <a:ln w="63500" cap="flat" cmpd="sng" algn="ctr">
            <a:solidFill>
              <a:schemeClr val="bg1"/>
            </a:solidFill>
            <a:prstDash val="solid"/>
            <a:round/>
            <a:headEnd type="none" w="med" len="med"/>
            <a:tailEnd type="arrow"/>
          </a:ln>
          <a:effectLst/>
        </p:spPr>
      </p:cxnSp>
      <p:cxnSp>
        <p:nvCxnSpPr>
          <p:cNvPr id="8" name="Straight Arrow Connector 7"/>
          <p:cNvCxnSpPr/>
          <p:nvPr/>
        </p:nvCxnSpPr>
        <p:spPr bwMode="auto">
          <a:xfrm rot="16200000" flipH="1">
            <a:off x="3581400" y="4191000"/>
            <a:ext cx="914400" cy="609600"/>
          </a:xfrm>
          <a:prstGeom prst="straightConnector1">
            <a:avLst/>
          </a:prstGeom>
          <a:solidFill>
            <a:schemeClr val="accent1"/>
          </a:solidFill>
          <a:ln w="63500" cap="flat" cmpd="sng" algn="ctr">
            <a:solidFill>
              <a:schemeClr val="bg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285750"/>
            <a:ext cx="8658225"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315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txBox="1">
            <a:spLocks noChangeArrowheads="1"/>
          </p:cNvSpPr>
          <p:nvPr/>
        </p:nvSpPr>
        <p:spPr>
          <a:xfrm>
            <a:off x="595745" y="1600200"/>
            <a:ext cx="7924800" cy="762000"/>
          </a:xfrm>
          <a:prstGeom prst="roundRect">
            <a:avLst>
              <a:gd name="adj" fmla="val 21667"/>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uLnTx/>
                <a:uFillTx/>
                <a:latin typeface="Gill Sans MT" pitchFamily="34" charset="0"/>
                <a:ea typeface="+mj-ea"/>
                <a:cs typeface="+mj-cs"/>
              </a:rPr>
              <a:t>Recession…</a:t>
            </a:r>
            <a:endParaRPr kumimoji="0" lang="en-US" sz="3200" b="0" i="0" u="none" strike="noStrike" kern="0" cap="none" spc="0" normalizeH="0" baseline="0" noProof="0" dirty="0">
              <a:ln>
                <a:noFill/>
              </a:ln>
              <a:solidFill>
                <a:schemeClr val="bg1"/>
              </a:solidFill>
              <a:effectLst/>
              <a:uLnTx/>
              <a:uFillTx/>
              <a:latin typeface="Gill Sans MT" pitchFamily="34" charset="0"/>
              <a:ea typeface="+mj-ea"/>
              <a:cs typeface="+mj-cs"/>
            </a:endParaRPr>
          </a:p>
        </p:txBody>
      </p:sp>
      <p:sp>
        <p:nvSpPr>
          <p:cNvPr id="6" name="Rectangle 3"/>
          <p:cNvSpPr txBox="1">
            <a:spLocks noChangeArrowheads="1"/>
          </p:cNvSpPr>
          <p:nvPr/>
        </p:nvSpPr>
        <p:spPr>
          <a:xfrm>
            <a:off x="1219200" y="2971800"/>
            <a:ext cx="7693025" cy="685800"/>
          </a:xfrm>
          <a:prstGeom prst="rect">
            <a:avLst/>
          </a:prstGeom>
        </p:spPr>
        <p:txBody>
          <a:bodyPr/>
          <a:lstStyle/>
          <a:p>
            <a:pPr marL="342900" lvl="0" indent="-342900" algn="l">
              <a:spcBef>
                <a:spcPct val="20000"/>
              </a:spcBef>
              <a:defRPr/>
            </a:pPr>
            <a:r>
              <a:rPr lang="en-US" sz="3200" kern="0" noProof="0" dirty="0" smtClean="0">
                <a:solidFill>
                  <a:srgbClr val="FFCC00"/>
                </a:solidFill>
                <a:latin typeface="Gill Sans MT" pitchFamily="34" charset="0"/>
              </a:rPr>
              <a:t>It’s no longer the banks</a:t>
            </a:r>
            <a:endParaRPr kumimoji="0" lang="en-US" sz="3200" b="0" i="0" u="none" strike="noStrike" kern="0" cap="none" spc="0" normalizeH="0" baseline="0" noProof="0" dirty="0" smtClean="0">
              <a:ln>
                <a:noFill/>
              </a:ln>
              <a:solidFill>
                <a:srgbClr val="FFCC00"/>
              </a:solidFill>
              <a:effectLst/>
              <a:uLnTx/>
              <a:uFillTx/>
              <a:latin typeface="Gill Sans MT"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95400"/>
            <a:ext cx="8437439" cy="1015663"/>
          </a:xfrm>
          <a:prstGeom prst="rect">
            <a:avLst/>
          </a:prstGeom>
          <a:noFill/>
        </p:spPr>
        <p:txBody>
          <a:bodyPr wrap="none" rtlCol="0">
            <a:spAutoFit/>
          </a:bodyPr>
          <a:lstStyle/>
          <a:p>
            <a:r>
              <a:rPr lang="en-US" sz="6000" dirty="0" smtClean="0">
                <a:solidFill>
                  <a:schemeClr val="bg1"/>
                </a:solidFill>
                <a:latin typeface="Gill Sans MT" pitchFamily="34" charset="0"/>
              </a:rPr>
              <a:t>Monetary Policy Response</a:t>
            </a:r>
            <a:endParaRPr lang="en-US" sz="3200" dirty="0">
              <a:solidFill>
                <a:schemeClr val="bg1"/>
              </a:solidFill>
              <a:latin typeface="Gill Sans MT" pitchFamily="34" charset="0"/>
            </a:endParaRPr>
          </a:p>
        </p:txBody>
      </p:sp>
      <p:sp>
        <p:nvSpPr>
          <p:cNvPr id="3" name="TextBox 2"/>
          <p:cNvSpPr txBox="1"/>
          <p:nvPr/>
        </p:nvSpPr>
        <p:spPr>
          <a:xfrm>
            <a:off x="1244771" y="2895600"/>
            <a:ext cx="1174297" cy="584775"/>
          </a:xfrm>
          <a:prstGeom prst="rect">
            <a:avLst/>
          </a:prstGeom>
          <a:noFill/>
        </p:spPr>
        <p:txBody>
          <a:bodyPr wrap="none" rtlCol="0">
            <a:spAutoFit/>
          </a:bodyPr>
          <a:lstStyle/>
          <a:p>
            <a:r>
              <a:rPr lang="en-US" sz="3200" dirty="0" smtClean="0">
                <a:solidFill>
                  <a:srgbClr val="FFC000"/>
                </a:solidFill>
                <a:latin typeface="Gill Sans MT" pitchFamily="34" charset="0"/>
              </a:rPr>
              <a:t>TALF</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93370" y="521970"/>
          <a:ext cx="8557260" cy="58140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763000" cy="3416320"/>
          </a:xfrm>
          <a:prstGeom prst="rect">
            <a:avLst/>
          </a:prstGeom>
          <a:noFill/>
        </p:spPr>
        <p:txBody>
          <a:bodyPr wrap="square" rtlCol="0">
            <a:spAutoFit/>
          </a:bodyPr>
          <a:lstStyle/>
          <a:p>
            <a:pPr algn="l"/>
            <a:r>
              <a:rPr lang="en-US" sz="5400" dirty="0" smtClean="0">
                <a:solidFill>
                  <a:srgbClr val="FFC000"/>
                </a:solidFill>
                <a:latin typeface="Gill Sans MT" pitchFamily="34" charset="0"/>
              </a:rPr>
              <a:t>T</a:t>
            </a:r>
            <a:r>
              <a:rPr lang="en-US" sz="5400" dirty="0" smtClean="0">
                <a:solidFill>
                  <a:srgbClr val="FFFFFF"/>
                </a:solidFill>
                <a:latin typeface="Gill Sans MT" pitchFamily="34" charset="0"/>
              </a:rPr>
              <a:t>roubled </a:t>
            </a:r>
          </a:p>
          <a:p>
            <a:pPr algn="l"/>
            <a:r>
              <a:rPr lang="en-US" sz="5400" dirty="0" smtClean="0">
                <a:solidFill>
                  <a:srgbClr val="FFFFFF"/>
                </a:solidFill>
                <a:latin typeface="Gill Sans MT" pitchFamily="34" charset="0"/>
              </a:rPr>
              <a:t>	</a:t>
            </a:r>
            <a:r>
              <a:rPr lang="en-US" sz="5400" dirty="0" smtClean="0">
                <a:solidFill>
                  <a:srgbClr val="FFC000"/>
                </a:solidFill>
                <a:latin typeface="Gill Sans MT" pitchFamily="34" charset="0"/>
              </a:rPr>
              <a:t>A</a:t>
            </a:r>
            <a:r>
              <a:rPr lang="en-US" sz="5400" dirty="0" smtClean="0">
                <a:solidFill>
                  <a:srgbClr val="FFFFFF"/>
                </a:solidFill>
                <a:latin typeface="Gill Sans MT" pitchFamily="34" charset="0"/>
              </a:rPr>
              <a:t>sset </a:t>
            </a:r>
          </a:p>
          <a:p>
            <a:pPr algn="l"/>
            <a:r>
              <a:rPr lang="en-US" sz="5400" dirty="0" smtClean="0">
                <a:solidFill>
                  <a:srgbClr val="FFFFFF"/>
                </a:solidFill>
                <a:latin typeface="Gill Sans MT" pitchFamily="34" charset="0"/>
              </a:rPr>
              <a:t>		</a:t>
            </a:r>
            <a:r>
              <a:rPr lang="en-US" sz="5400" dirty="0" smtClean="0">
                <a:solidFill>
                  <a:srgbClr val="FFC000"/>
                </a:solidFill>
                <a:latin typeface="Gill Sans MT" pitchFamily="34" charset="0"/>
              </a:rPr>
              <a:t>R</a:t>
            </a:r>
            <a:r>
              <a:rPr lang="en-US" sz="5400" dirty="0" smtClean="0">
                <a:solidFill>
                  <a:srgbClr val="FFFFFF"/>
                </a:solidFill>
                <a:latin typeface="Gill Sans MT" pitchFamily="34" charset="0"/>
              </a:rPr>
              <a:t>elief </a:t>
            </a:r>
          </a:p>
          <a:p>
            <a:pPr algn="l"/>
            <a:r>
              <a:rPr lang="en-US" sz="5400" dirty="0" smtClean="0">
                <a:solidFill>
                  <a:srgbClr val="FFFFFF"/>
                </a:solidFill>
                <a:latin typeface="Gill Sans MT" pitchFamily="34" charset="0"/>
              </a:rPr>
              <a:t>			</a:t>
            </a:r>
            <a:r>
              <a:rPr lang="en-US" sz="5400" dirty="0" smtClean="0">
                <a:solidFill>
                  <a:srgbClr val="FFC000"/>
                </a:solidFill>
                <a:latin typeface="Gill Sans MT" pitchFamily="34" charset="0"/>
              </a:rPr>
              <a:t>P</a:t>
            </a:r>
            <a:r>
              <a:rPr lang="en-US" sz="5400" dirty="0" smtClean="0">
                <a:solidFill>
                  <a:srgbClr val="FFFFFF"/>
                </a:solidFill>
                <a:latin typeface="Gill Sans MT" pitchFamily="34" charset="0"/>
              </a:rPr>
              <a:t>rogram</a:t>
            </a:r>
          </a:p>
        </p:txBody>
      </p:sp>
      <p:sp>
        <p:nvSpPr>
          <p:cNvPr id="5" name="TextBox 4"/>
          <p:cNvSpPr txBox="1"/>
          <p:nvPr/>
        </p:nvSpPr>
        <p:spPr>
          <a:xfrm>
            <a:off x="1447800" y="4114800"/>
            <a:ext cx="6027420" cy="584775"/>
          </a:xfrm>
          <a:prstGeom prst="rect">
            <a:avLst/>
          </a:prstGeom>
          <a:noFill/>
        </p:spPr>
        <p:txBody>
          <a:bodyPr wrap="none" rtlCol="0">
            <a:spAutoFit/>
          </a:bodyPr>
          <a:lstStyle/>
          <a:p>
            <a:r>
              <a:rPr lang="en-US" sz="3200" dirty="0" smtClean="0">
                <a:solidFill>
                  <a:srgbClr val="FFC000"/>
                </a:solidFill>
                <a:latin typeface="Gill Sans MT" pitchFamily="34" charset="0"/>
              </a:rPr>
              <a:t>Dynamic Government Intervention</a:t>
            </a:r>
            <a:endParaRPr lang="en-US" sz="3200" dirty="0">
              <a:solidFill>
                <a:srgbClr val="FFFFFF"/>
              </a:solidFill>
              <a:latin typeface="Gill Sans MT"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025196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pricklycity090209.gif"/>
          <p:cNvPicPr>
            <a:picLocks noChangeAspect="1"/>
          </p:cNvPicPr>
          <p:nvPr/>
        </p:nvPicPr>
        <p:blipFill>
          <a:blip r:embed="rId3" cstate="print"/>
          <a:srcRect r="24375"/>
          <a:stretch>
            <a:fillRect/>
          </a:stretch>
        </p:blipFill>
        <p:spPr>
          <a:xfrm>
            <a:off x="2234524" y="1981200"/>
            <a:ext cx="6909476" cy="289798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4624476" cy="6858000"/>
          </a:xfrm>
          <a:prstGeom prst="rect">
            <a:avLst/>
          </a:prstGeom>
          <a:noFill/>
          <a:ln w="9525">
            <a:noFill/>
            <a:miter lim="800000"/>
            <a:headEnd/>
            <a:tailEnd/>
          </a:ln>
        </p:spPr>
      </p:pic>
      <p:sp>
        <p:nvSpPr>
          <p:cNvPr id="3" name="TextBox 2"/>
          <p:cNvSpPr txBox="1"/>
          <p:nvPr/>
        </p:nvSpPr>
        <p:spPr>
          <a:xfrm>
            <a:off x="5181600" y="838200"/>
            <a:ext cx="2823209" cy="1569660"/>
          </a:xfrm>
          <a:prstGeom prst="rect">
            <a:avLst/>
          </a:prstGeom>
          <a:noFill/>
        </p:spPr>
        <p:txBody>
          <a:bodyPr wrap="none" rtlCol="0">
            <a:spAutoFit/>
          </a:bodyPr>
          <a:lstStyle/>
          <a:p>
            <a:r>
              <a:rPr lang="en-US" sz="3200" dirty="0" smtClean="0">
                <a:solidFill>
                  <a:srgbClr val="000000"/>
                </a:solidFill>
                <a:latin typeface="Gill Sans MT" pitchFamily="34" charset="0"/>
              </a:rPr>
              <a:t>Banks:</a:t>
            </a:r>
          </a:p>
          <a:p>
            <a:r>
              <a:rPr lang="en-US" sz="3200" dirty="0" smtClean="0">
                <a:solidFill>
                  <a:srgbClr val="000000"/>
                </a:solidFill>
                <a:latin typeface="Gill Sans MT" pitchFamily="34" charset="0"/>
              </a:rPr>
              <a:t> Solvency or </a:t>
            </a:r>
          </a:p>
          <a:p>
            <a:r>
              <a:rPr lang="en-US" sz="3200" dirty="0" smtClean="0">
                <a:solidFill>
                  <a:srgbClr val="000000"/>
                </a:solidFill>
                <a:latin typeface="Gill Sans MT" pitchFamily="34" charset="0"/>
              </a:rPr>
              <a:t>Liquidity Issues?</a:t>
            </a:r>
            <a:endParaRPr lang="en-US" sz="3200" dirty="0">
              <a:solidFill>
                <a:srgbClr val="000000"/>
              </a:solidFill>
              <a:latin typeface="Gill Sans MT"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514600"/>
            <a:ext cx="4044697" cy="1569660"/>
          </a:xfrm>
          <a:prstGeom prst="rect">
            <a:avLst/>
          </a:prstGeom>
          <a:noFill/>
        </p:spPr>
        <p:txBody>
          <a:bodyPr wrap="none" rtlCol="0">
            <a:spAutoFit/>
          </a:bodyPr>
          <a:lstStyle/>
          <a:p>
            <a:pPr algn="l"/>
            <a:r>
              <a:rPr lang="en-US" sz="3200" dirty="0" smtClean="0">
                <a:solidFill>
                  <a:srgbClr val="FFC000"/>
                </a:solidFill>
                <a:latin typeface="Gill Sans MT" pitchFamily="34" charset="0"/>
              </a:rPr>
              <a:t>TARP:  </a:t>
            </a:r>
          </a:p>
          <a:p>
            <a:pPr algn="l"/>
            <a:r>
              <a:rPr lang="en-US" sz="3200" dirty="0" smtClean="0">
                <a:solidFill>
                  <a:srgbClr val="FFC000"/>
                </a:solidFill>
                <a:latin typeface="Gill Sans MT" pitchFamily="34" charset="0"/>
              </a:rPr>
              <a:t>$700 Billion of which</a:t>
            </a:r>
          </a:p>
          <a:p>
            <a:pPr algn="l"/>
            <a:r>
              <a:rPr lang="en-US" sz="3200" dirty="0" smtClean="0">
                <a:solidFill>
                  <a:srgbClr val="FFC000"/>
                </a:solidFill>
                <a:latin typeface="Gill Sans MT" pitchFamily="34" charset="0"/>
              </a:rPr>
              <a:t>$384.6 Billion allocated</a:t>
            </a:r>
            <a:endParaRPr lang="en-US" sz="3200" dirty="0">
              <a:solidFill>
                <a:srgbClr val="FFC000"/>
              </a:solidFill>
              <a:latin typeface="Gill Sans MT"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bwMode="auto">
          <a:xfrm>
            <a:off x="3048000" y="1981200"/>
            <a:ext cx="2895600" cy="2743200"/>
          </a:xfrm>
          <a:prstGeom prst="ellipse">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000000"/>
              </a:solidFill>
            </a:endParaRPr>
          </a:p>
        </p:txBody>
      </p:sp>
      <p:sp>
        <p:nvSpPr>
          <p:cNvPr id="3" name="TextBox 2"/>
          <p:cNvSpPr txBox="1"/>
          <p:nvPr/>
        </p:nvSpPr>
        <p:spPr>
          <a:xfrm>
            <a:off x="4429248" y="6172200"/>
            <a:ext cx="4714752" cy="584775"/>
          </a:xfrm>
          <a:prstGeom prst="rect">
            <a:avLst/>
          </a:prstGeom>
          <a:noFill/>
        </p:spPr>
        <p:txBody>
          <a:bodyPr wrap="none" rtlCol="0">
            <a:spAutoFit/>
          </a:bodyPr>
          <a:lstStyle/>
          <a:p>
            <a:r>
              <a:rPr lang="en-US" sz="3200" dirty="0" smtClean="0">
                <a:solidFill>
                  <a:srgbClr val="FF0000"/>
                </a:solidFill>
                <a:latin typeface="CarbonType" pitchFamily="2" charset="0"/>
              </a:rPr>
              <a:t>The Lost Decade</a:t>
            </a:r>
            <a:endParaRPr lang="en-US" sz="3200" dirty="0">
              <a:solidFill>
                <a:srgbClr val="FF0000"/>
              </a:solidFill>
              <a:latin typeface="CarbonType" pitchFamily="2"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9661" y="284726"/>
          <a:ext cx="8664677" cy="62885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1295400"/>
            <a:ext cx="7068025" cy="1015663"/>
          </a:xfrm>
          <a:prstGeom prst="rect">
            <a:avLst/>
          </a:prstGeom>
          <a:noFill/>
        </p:spPr>
        <p:txBody>
          <a:bodyPr wrap="none" rtlCol="0">
            <a:spAutoFit/>
          </a:bodyPr>
          <a:lstStyle/>
          <a:p>
            <a:r>
              <a:rPr lang="en-US" sz="6000" dirty="0" smtClean="0">
                <a:solidFill>
                  <a:schemeClr val="bg1"/>
                </a:solidFill>
                <a:latin typeface="Gill Sans MT" pitchFamily="34" charset="0"/>
              </a:rPr>
              <a:t>Fiscal Policy Response</a:t>
            </a:r>
            <a:endParaRPr lang="en-US" sz="3200" dirty="0">
              <a:solidFill>
                <a:schemeClr val="bg1"/>
              </a:solidFill>
              <a:latin typeface="Gill Sans MT" pitchFamily="34" charset="0"/>
            </a:endParaRPr>
          </a:p>
        </p:txBody>
      </p:sp>
      <p:sp>
        <p:nvSpPr>
          <p:cNvPr id="3" name="TextBox 2"/>
          <p:cNvSpPr txBox="1"/>
          <p:nvPr/>
        </p:nvSpPr>
        <p:spPr>
          <a:xfrm>
            <a:off x="990600" y="2895600"/>
            <a:ext cx="1682640" cy="584775"/>
          </a:xfrm>
          <a:prstGeom prst="rect">
            <a:avLst/>
          </a:prstGeom>
          <a:noFill/>
        </p:spPr>
        <p:txBody>
          <a:bodyPr wrap="none" rtlCol="0">
            <a:spAutoFit/>
          </a:bodyPr>
          <a:lstStyle/>
          <a:p>
            <a:r>
              <a:rPr lang="en-US" sz="3200" dirty="0" smtClean="0">
                <a:solidFill>
                  <a:srgbClr val="FFC000"/>
                </a:solidFill>
                <a:latin typeface="Gill Sans MT" pitchFamily="34" charset="0"/>
              </a:rPr>
              <a:t>Stimulus</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19175" y="457200"/>
            <a:ext cx="710565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AutoShape 2"/>
          <p:cNvSpPr>
            <a:spLocks noGrp="1" noChangeArrowheads="1"/>
          </p:cNvSpPr>
          <p:nvPr>
            <p:ph type="title"/>
          </p:nvPr>
        </p:nvSpPr>
        <p:spPr>
          <a:xfrm>
            <a:off x="609600" y="1295400"/>
            <a:ext cx="7924800" cy="1143000"/>
          </a:xfrm>
        </p:spPr>
        <p:txBody>
          <a:bodyPr/>
          <a:lstStyle/>
          <a:p>
            <a:pPr algn="l"/>
            <a:r>
              <a:rPr lang="en-US" sz="5400" b="0" dirty="0" smtClean="0">
                <a:solidFill>
                  <a:schemeClr val="bg1"/>
                </a:solidFill>
                <a:latin typeface="Gill Sans MT" pitchFamily="34" charset="0"/>
              </a:rPr>
              <a:t>The Stimulus…</a:t>
            </a:r>
            <a:endParaRPr lang="en-US" sz="5400" b="0" dirty="0">
              <a:solidFill>
                <a:schemeClr val="bg1"/>
              </a:solidFill>
              <a:latin typeface="Gill Sans MT" pitchFamily="34" charset="0"/>
            </a:endParaRPr>
          </a:p>
        </p:txBody>
      </p:sp>
      <p:sp>
        <p:nvSpPr>
          <p:cNvPr id="1378307" name="Rectangle 3"/>
          <p:cNvSpPr>
            <a:spLocks noGrp="1" noChangeArrowheads="1"/>
          </p:cNvSpPr>
          <p:nvPr>
            <p:ph idx="1"/>
          </p:nvPr>
        </p:nvSpPr>
        <p:spPr>
          <a:xfrm>
            <a:off x="1752601" y="3200400"/>
            <a:ext cx="6629400" cy="685800"/>
          </a:xfrm>
        </p:spPr>
        <p:txBody>
          <a:bodyPr/>
          <a:lstStyle/>
          <a:p>
            <a:pPr>
              <a:buNone/>
            </a:pPr>
            <a:r>
              <a:rPr lang="en-US" sz="3600" dirty="0" smtClean="0">
                <a:solidFill>
                  <a:srgbClr val="FFCC00"/>
                </a:solidFill>
                <a:latin typeface="Gill Sans MT" pitchFamily="34" charset="0"/>
              </a:rPr>
              <a:t>Obama’s Wager</a:t>
            </a:r>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1447800"/>
            <a:ext cx="2895857" cy="1015663"/>
          </a:xfrm>
          <a:prstGeom prst="rect">
            <a:avLst/>
          </a:prstGeom>
          <a:noFill/>
        </p:spPr>
        <p:txBody>
          <a:bodyPr wrap="none" rtlCol="0">
            <a:spAutoFit/>
          </a:bodyPr>
          <a:lstStyle/>
          <a:p>
            <a:r>
              <a:rPr lang="en-US" sz="6000" dirty="0" smtClean="0">
                <a:solidFill>
                  <a:schemeClr val="bg1"/>
                </a:solidFill>
                <a:latin typeface="Gill Sans MT" pitchFamily="34" charset="0"/>
              </a:rPr>
              <a:t>Stimulus</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
        <p:nvSpPr>
          <p:cNvPr id="3" name="TextBox 2"/>
          <p:cNvSpPr txBox="1"/>
          <p:nvPr/>
        </p:nvSpPr>
        <p:spPr>
          <a:xfrm>
            <a:off x="0" y="2667000"/>
            <a:ext cx="2395784" cy="584775"/>
          </a:xfrm>
          <a:prstGeom prst="rect">
            <a:avLst/>
          </a:prstGeom>
          <a:noFill/>
        </p:spPr>
        <p:txBody>
          <a:bodyPr wrap="none" rtlCol="0">
            <a:spAutoFit/>
          </a:bodyPr>
          <a:lstStyle/>
          <a:p>
            <a:r>
              <a:rPr lang="en-US" sz="3200" dirty="0" smtClean="0">
                <a:solidFill>
                  <a:srgbClr val="FFC000"/>
                </a:solidFill>
                <a:latin typeface="Gill Sans MT" pitchFamily="34" charset="0"/>
              </a:rPr>
              <a:t>Effectiveness</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
        <p:nvSpPr>
          <p:cNvPr id="4" name="TextBox 3"/>
          <p:cNvSpPr txBox="1"/>
          <p:nvPr/>
        </p:nvSpPr>
        <p:spPr>
          <a:xfrm>
            <a:off x="3048000" y="3657600"/>
            <a:ext cx="944490" cy="584775"/>
          </a:xfrm>
          <a:prstGeom prst="rect">
            <a:avLst/>
          </a:prstGeom>
          <a:noFill/>
        </p:spPr>
        <p:txBody>
          <a:bodyPr wrap="none" rtlCol="0">
            <a:spAutoFit/>
          </a:bodyPr>
          <a:lstStyle/>
          <a:p>
            <a:r>
              <a:rPr lang="en-US" sz="3200" dirty="0" smtClean="0">
                <a:solidFill>
                  <a:srgbClr val="FFC000"/>
                </a:solidFill>
                <a:latin typeface="Gill Sans MT" pitchFamily="34" charset="0"/>
              </a:rPr>
              <a:t>Size</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
        <p:nvSpPr>
          <p:cNvPr id="5" name="TextBox 4"/>
          <p:cNvSpPr txBox="1"/>
          <p:nvPr/>
        </p:nvSpPr>
        <p:spPr>
          <a:xfrm>
            <a:off x="4725803" y="4724400"/>
            <a:ext cx="4418197" cy="584775"/>
          </a:xfrm>
          <a:prstGeom prst="rect">
            <a:avLst/>
          </a:prstGeom>
          <a:noFill/>
        </p:spPr>
        <p:txBody>
          <a:bodyPr wrap="none" rtlCol="0">
            <a:spAutoFit/>
          </a:bodyPr>
          <a:lstStyle/>
          <a:p>
            <a:r>
              <a:rPr lang="en-US" sz="3200" dirty="0" smtClean="0">
                <a:solidFill>
                  <a:srgbClr val="FFC000"/>
                </a:solidFill>
                <a:latin typeface="Gill Sans MT" pitchFamily="34" charset="0"/>
              </a:rPr>
              <a:t>Long Run Consequences</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cxnSp>
        <p:nvCxnSpPr>
          <p:cNvPr id="8" name="Straight Arrow Connector 7"/>
          <p:cNvCxnSpPr/>
          <p:nvPr/>
        </p:nvCxnSpPr>
        <p:spPr bwMode="auto">
          <a:xfrm rot="10800000" flipV="1">
            <a:off x="2438400" y="2209800"/>
            <a:ext cx="685800" cy="4572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9" name="Straight Arrow Connector 8"/>
          <p:cNvCxnSpPr>
            <a:endCxn id="4" idx="0"/>
          </p:cNvCxnSpPr>
          <p:nvPr/>
        </p:nvCxnSpPr>
        <p:spPr bwMode="auto">
          <a:xfrm rot="5400000">
            <a:off x="3131723" y="2826923"/>
            <a:ext cx="1219200" cy="442155"/>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rot="16200000" flipH="1">
            <a:off x="4838700" y="3086100"/>
            <a:ext cx="1828800" cy="6858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95400"/>
            <a:ext cx="4535216" cy="1015663"/>
          </a:xfrm>
          <a:prstGeom prst="rect">
            <a:avLst/>
          </a:prstGeom>
          <a:noFill/>
        </p:spPr>
        <p:txBody>
          <a:bodyPr wrap="none" rtlCol="0">
            <a:spAutoFit/>
          </a:bodyPr>
          <a:lstStyle/>
          <a:p>
            <a:r>
              <a:rPr lang="en-US" sz="6000" dirty="0" smtClean="0">
                <a:solidFill>
                  <a:schemeClr val="bg1"/>
                </a:solidFill>
                <a:latin typeface="Gill Sans MT" pitchFamily="34" charset="0"/>
              </a:rPr>
              <a:t>State Budgets</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
        <p:nvSpPr>
          <p:cNvPr id="3" name="TextBox 2"/>
          <p:cNvSpPr txBox="1"/>
          <p:nvPr/>
        </p:nvSpPr>
        <p:spPr>
          <a:xfrm>
            <a:off x="1676400" y="2971800"/>
            <a:ext cx="5524269" cy="584775"/>
          </a:xfrm>
          <a:prstGeom prst="rect">
            <a:avLst/>
          </a:prstGeom>
          <a:noFill/>
        </p:spPr>
        <p:txBody>
          <a:bodyPr wrap="none" rtlCol="0">
            <a:spAutoFit/>
          </a:bodyPr>
          <a:lstStyle/>
          <a:p>
            <a:r>
              <a:rPr lang="en-US" sz="3200" dirty="0" smtClean="0">
                <a:solidFill>
                  <a:srgbClr val="FFC000"/>
                </a:solidFill>
                <a:latin typeface="Gill Sans MT" pitchFamily="34" charset="0"/>
              </a:rPr>
              <a:t>Spending Cuts and Furloughs…</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295400"/>
            <a:ext cx="4491486" cy="1015663"/>
          </a:xfrm>
          <a:prstGeom prst="rect">
            <a:avLst/>
          </a:prstGeom>
          <a:noFill/>
        </p:spPr>
        <p:txBody>
          <a:bodyPr wrap="none" rtlCol="0">
            <a:spAutoFit/>
          </a:bodyPr>
          <a:lstStyle/>
          <a:p>
            <a:r>
              <a:rPr lang="en-US" sz="6000" dirty="0" smtClean="0">
                <a:solidFill>
                  <a:schemeClr val="bg1"/>
                </a:solidFill>
                <a:latin typeface="Gill Sans MT" pitchFamily="34" charset="0"/>
              </a:rPr>
              <a:t>New Furnace</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
        <p:nvSpPr>
          <p:cNvPr id="3" name="TextBox 2"/>
          <p:cNvSpPr txBox="1"/>
          <p:nvPr/>
        </p:nvSpPr>
        <p:spPr>
          <a:xfrm>
            <a:off x="1905000" y="2971800"/>
            <a:ext cx="6152262" cy="584775"/>
          </a:xfrm>
          <a:prstGeom prst="rect">
            <a:avLst/>
          </a:prstGeom>
          <a:noFill/>
        </p:spPr>
        <p:txBody>
          <a:bodyPr wrap="none" rtlCol="0">
            <a:spAutoFit/>
          </a:bodyPr>
          <a:lstStyle/>
          <a:p>
            <a:r>
              <a:rPr lang="en-US" sz="3200" dirty="0" smtClean="0">
                <a:solidFill>
                  <a:srgbClr val="FFC000"/>
                </a:solidFill>
                <a:latin typeface="Gill Sans MT" pitchFamily="34" charset="0"/>
              </a:rPr>
              <a:t>Tax Credits offset Increased Costs </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pricklycity090209.gif"/>
          <p:cNvPicPr>
            <a:picLocks noChangeAspect="1"/>
          </p:cNvPicPr>
          <p:nvPr/>
        </p:nvPicPr>
        <p:blipFill>
          <a:blip r:embed="rId3" cstate="print"/>
          <a:stretch>
            <a:fillRect/>
          </a:stretch>
        </p:blipFill>
        <p:spPr>
          <a:xfrm>
            <a:off x="7507" y="1981199"/>
            <a:ext cx="9136493" cy="2897981"/>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 y="228600"/>
          <a:ext cx="8763000" cy="6019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0" y="0"/>
          <a:ext cx="9144000" cy="6629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3810000" cy="2867025"/>
          </a:xfrm>
          <a:prstGeom prst="rect">
            <a:avLst/>
          </a:prstGeom>
          <a:noFill/>
          <a:ln w="9525">
            <a:noFill/>
            <a:miter lim="800000"/>
            <a:headEnd/>
            <a:tailEnd/>
          </a:ln>
        </p:spPr>
      </p:pic>
      <p:sp>
        <p:nvSpPr>
          <p:cNvPr id="3" name="TextBox 2"/>
          <p:cNvSpPr txBox="1"/>
          <p:nvPr/>
        </p:nvSpPr>
        <p:spPr>
          <a:xfrm>
            <a:off x="228600" y="3352800"/>
            <a:ext cx="8382000" cy="2831544"/>
          </a:xfrm>
          <a:prstGeom prst="rect">
            <a:avLst/>
          </a:prstGeom>
          <a:noFill/>
        </p:spPr>
        <p:txBody>
          <a:bodyPr wrap="square" rtlCol="0">
            <a:spAutoFit/>
          </a:bodyPr>
          <a:lstStyle/>
          <a:p>
            <a:pPr algn="l"/>
            <a:r>
              <a:rPr lang="en-US" sz="3200" dirty="0" smtClean="0">
                <a:solidFill>
                  <a:srgbClr val="FFC000"/>
                </a:solidFill>
                <a:latin typeface="Gill Sans MT" pitchFamily="34" charset="0"/>
              </a:rPr>
              <a:t>Look, we enter the government essentially in a hotel that is on fire. We’re throwing people from the windows into the pool to save their lives and this is the evaluation of the Olympic diving committee:  Well, the splash was too big.</a:t>
            </a:r>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6802" name="Picture 2" descr="C:\DOCUME~1\BROOKS~1.TAG\LOCALS~1\Temp\x10sctmp1.png"/>
          <p:cNvPicPr>
            <a:picLocks noChangeAspect="1" noChangeArrowheads="1"/>
          </p:cNvPicPr>
          <p:nvPr/>
        </p:nvPicPr>
        <p:blipFill>
          <a:blip r:embed="rId3" cstate="print"/>
          <a:srcRect t="1322" b="33058"/>
          <a:stretch>
            <a:fillRect/>
          </a:stretch>
        </p:blipFill>
        <p:spPr bwMode="auto">
          <a:xfrm>
            <a:off x="-1" y="228600"/>
            <a:ext cx="9094268" cy="54864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p:nvPr/>
        </p:nvPicPr>
        <p:blipFill>
          <a:blip r:embed="rId3" cstate="print"/>
          <a:srcRect/>
          <a:stretch>
            <a:fillRect/>
          </a:stretch>
        </p:blipFill>
        <p:spPr bwMode="auto">
          <a:xfrm>
            <a:off x="0" y="609600"/>
            <a:ext cx="7391400" cy="6248400"/>
          </a:xfrm>
          <a:prstGeom prst="rect">
            <a:avLst/>
          </a:prstGeom>
          <a:noFill/>
          <a:ln w="9525">
            <a:noFill/>
            <a:miter lim="800000"/>
            <a:headEnd/>
            <a:tailEnd/>
          </a:ln>
        </p:spPr>
      </p:pic>
      <p:sp>
        <p:nvSpPr>
          <p:cNvPr id="4" name="TextBox 3"/>
          <p:cNvSpPr txBox="1"/>
          <p:nvPr/>
        </p:nvSpPr>
        <p:spPr>
          <a:xfrm>
            <a:off x="4114800" y="457200"/>
            <a:ext cx="4464492" cy="400110"/>
          </a:xfrm>
          <a:prstGeom prst="rect">
            <a:avLst/>
          </a:prstGeom>
          <a:noFill/>
        </p:spPr>
        <p:txBody>
          <a:bodyPr wrap="none" rtlCol="0">
            <a:spAutoFit/>
          </a:bodyPr>
          <a:lstStyle/>
          <a:p>
            <a:r>
              <a:rPr lang="en-US" sz="2000" dirty="0" smtClean="0">
                <a:latin typeface="Gill Sans MT" pitchFamily="34" charset="0"/>
              </a:rPr>
              <a:t>Per Capita Stimulus Spending from ARRA</a:t>
            </a:r>
            <a:endParaRPr lang="en-US" sz="2000" dirty="0">
              <a:latin typeface="Gill Sans MT" pitchFamily="34" charset="0"/>
            </a:endParaRPr>
          </a:p>
        </p:txBody>
      </p:sp>
      <p:sp>
        <p:nvSpPr>
          <p:cNvPr id="5" name="TextBox 4"/>
          <p:cNvSpPr txBox="1"/>
          <p:nvPr/>
        </p:nvSpPr>
        <p:spPr>
          <a:xfrm>
            <a:off x="3364021" y="3886200"/>
            <a:ext cx="893194" cy="400110"/>
          </a:xfrm>
          <a:prstGeom prst="rect">
            <a:avLst/>
          </a:prstGeom>
          <a:noFill/>
        </p:spPr>
        <p:txBody>
          <a:bodyPr wrap="none" rtlCol="0">
            <a:spAutoFit/>
          </a:bodyPr>
          <a:lstStyle/>
          <a:p>
            <a:r>
              <a:rPr lang="en-US" sz="2000" dirty="0" smtClean="0">
                <a:latin typeface="Gill Sans MT" pitchFamily="34" charset="0"/>
              </a:rPr>
              <a:t>$1,334</a:t>
            </a:r>
          </a:p>
        </p:txBody>
      </p:sp>
      <p:sp>
        <p:nvSpPr>
          <p:cNvPr id="6" name="TextBox 5"/>
          <p:cNvSpPr txBox="1"/>
          <p:nvPr/>
        </p:nvSpPr>
        <p:spPr>
          <a:xfrm>
            <a:off x="1746990" y="4191000"/>
            <a:ext cx="580607" cy="400110"/>
          </a:xfrm>
          <a:prstGeom prst="rect">
            <a:avLst/>
          </a:prstGeom>
          <a:noFill/>
        </p:spPr>
        <p:txBody>
          <a:bodyPr wrap="none" rtlCol="0">
            <a:spAutoFit/>
          </a:bodyPr>
          <a:lstStyle/>
          <a:p>
            <a:r>
              <a:rPr lang="en-US" sz="2000" dirty="0" smtClean="0">
                <a:latin typeface="Gill Sans MT" pitchFamily="34" charset="0"/>
              </a:rPr>
              <a:t>$90</a:t>
            </a:r>
            <a:endParaRPr lang="en-US" sz="2000" dirty="0">
              <a:latin typeface="Gill Sans MT" pitchFamily="34" charset="0"/>
            </a:endParaRPr>
          </a:p>
        </p:txBody>
      </p:sp>
      <p:sp>
        <p:nvSpPr>
          <p:cNvPr id="7" name="TextBox 6"/>
          <p:cNvSpPr txBox="1"/>
          <p:nvPr/>
        </p:nvSpPr>
        <p:spPr>
          <a:xfrm>
            <a:off x="2743200" y="2057400"/>
            <a:ext cx="580608" cy="400110"/>
          </a:xfrm>
          <a:prstGeom prst="rect">
            <a:avLst/>
          </a:prstGeom>
          <a:noFill/>
        </p:spPr>
        <p:txBody>
          <a:bodyPr wrap="none" rtlCol="0">
            <a:spAutoFit/>
          </a:bodyPr>
          <a:lstStyle/>
          <a:p>
            <a:r>
              <a:rPr lang="en-US" sz="2000" dirty="0" smtClean="0">
                <a:latin typeface="Gill Sans MT" pitchFamily="34" charset="0"/>
              </a:rPr>
              <a:t>$10</a:t>
            </a:r>
            <a:endParaRPr lang="en-US" sz="2000" dirty="0">
              <a:latin typeface="Gill Sans MT" pitchFamily="34" charset="0"/>
            </a:endParaRPr>
          </a:p>
        </p:txBody>
      </p:sp>
      <p:sp>
        <p:nvSpPr>
          <p:cNvPr id="8" name="TextBox 7"/>
          <p:cNvSpPr txBox="1"/>
          <p:nvPr/>
        </p:nvSpPr>
        <p:spPr>
          <a:xfrm>
            <a:off x="5562600" y="4038600"/>
            <a:ext cx="580608" cy="400110"/>
          </a:xfrm>
          <a:prstGeom prst="rect">
            <a:avLst/>
          </a:prstGeom>
          <a:noFill/>
        </p:spPr>
        <p:txBody>
          <a:bodyPr wrap="none" rtlCol="0">
            <a:spAutoFit/>
          </a:bodyPr>
          <a:lstStyle/>
          <a:p>
            <a:r>
              <a:rPr lang="en-US" sz="2000" dirty="0" smtClean="0">
                <a:latin typeface="Gill Sans MT" pitchFamily="34" charset="0"/>
              </a:rPr>
              <a:t>$26</a:t>
            </a:r>
            <a:endParaRPr lang="en-US" sz="2000" dirty="0">
              <a:latin typeface="Gill Sans MT" pitchFamily="34" charset="0"/>
            </a:endParaRPr>
          </a:p>
        </p:txBody>
      </p:sp>
      <p:sp>
        <p:nvSpPr>
          <p:cNvPr id="9" name="TextBox 8"/>
          <p:cNvSpPr txBox="1"/>
          <p:nvPr/>
        </p:nvSpPr>
        <p:spPr>
          <a:xfrm>
            <a:off x="1054720" y="1981200"/>
            <a:ext cx="452368" cy="400110"/>
          </a:xfrm>
          <a:prstGeom prst="rect">
            <a:avLst/>
          </a:prstGeom>
          <a:noFill/>
        </p:spPr>
        <p:txBody>
          <a:bodyPr wrap="none" rtlCol="0">
            <a:spAutoFit/>
          </a:bodyPr>
          <a:lstStyle/>
          <a:p>
            <a:r>
              <a:rPr lang="en-US" sz="2000" dirty="0" smtClean="0">
                <a:latin typeface="Gill Sans MT" pitchFamily="34" charset="0"/>
              </a:rPr>
              <a:t>$3</a:t>
            </a:r>
            <a:endParaRPr lang="en-US" sz="2000" dirty="0">
              <a:latin typeface="Gill Sans MT" pitchFamily="34" charset="0"/>
            </a:endParaRPr>
          </a:p>
        </p:txBody>
      </p:sp>
      <p:sp>
        <p:nvSpPr>
          <p:cNvPr id="10" name="TextBox 9"/>
          <p:cNvSpPr txBox="1"/>
          <p:nvPr/>
        </p:nvSpPr>
        <p:spPr>
          <a:xfrm>
            <a:off x="2286000" y="5638800"/>
            <a:ext cx="580608" cy="400110"/>
          </a:xfrm>
          <a:prstGeom prst="rect">
            <a:avLst/>
          </a:prstGeom>
          <a:noFill/>
        </p:spPr>
        <p:txBody>
          <a:bodyPr wrap="none" rtlCol="0">
            <a:spAutoFit/>
          </a:bodyPr>
          <a:lstStyle/>
          <a:p>
            <a:r>
              <a:rPr lang="en-US" sz="2000" dirty="0" smtClean="0">
                <a:latin typeface="Gill Sans MT" pitchFamily="34" charset="0"/>
              </a:rPr>
              <a:t>$24</a:t>
            </a:r>
            <a:endParaRPr lang="en-US" sz="2000" dirty="0">
              <a:latin typeface="Gill Sans MT"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1295400"/>
            <a:ext cx="8190127" cy="1015663"/>
          </a:xfrm>
          <a:prstGeom prst="rect">
            <a:avLst/>
          </a:prstGeom>
          <a:noFill/>
        </p:spPr>
        <p:txBody>
          <a:bodyPr wrap="none" rtlCol="0">
            <a:spAutoFit/>
          </a:bodyPr>
          <a:lstStyle/>
          <a:p>
            <a:r>
              <a:rPr lang="en-US" sz="6000" dirty="0" smtClean="0">
                <a:solidFill>
                  <a:schemeClr val="bg1"/>
                </a:solidFill>
                <a:latin typeface="Gill Sans MT" pitchFamily="34" charset="0"/>
              </a:rPr>
              <a:t>Long Term Consequences</a:t>
            </a:r>
            <a:endParaRPr lang="en-US" sz="3200" dirty="0">
              <a:solidFill>
                <a:schemeClr val="bg1"/>
              </a:solidFill>
              <a:latin typeface="Gill Sans MT" pitchFamily="34" charset="0"/>
            </a:endParaRPr>
          </a:p>
        </p:txBody>
      </p:sp>
      <p:sp>
        <p:nvSpPr>
          <p:cNvPr id="3" name="TextBox 2"/>
          <p:cNvSpPr txBox="1"/>
          <p:nvPr/>
        </p:nvSpPr>
        <p:spPr>
          <a:xfrm>
            <a:off x="1676400" y="2971800"/>
            <a:ext cx="5156733" cy="584775"/>
          </a:xfrm>
          <a:prstGeom prst="rect">
            <a:avLst/>
          </a:prstGeom>
          <a:noFill/>
        </p:spPr>
        <p:txBody>
          <a:bodyPr wrap="none" rtlCol="0">
            <a:spAutoFit/>
          </a:bodyPr>
          <a:lstStyle/>
          <a:p>
            <a:r>
              <a:rPr lang="en-US" sz="3200" dirty="0" smtClean="0">
                <a:solidFill>
                  <a:srgbClr val="FFC000"/>
                </a:solidFill>
                <a:latin typeface="Gill Sans MT" pitchFamily="34" charset="0"/>
              </a:rPr>
              <a:t>Increase in publicly held debt.</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228600" y="533400"/>
          <a:ext cx="8686800" cy="5486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0" y="762000"/>
          <a:ext cx="8991600" cy="5257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228600" y="381000"/>
          <a:ext cx="8686800" cy="6172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 y="228600"/>
          <a:ext cx="8839200" cy="6629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1295400"/>
            <a:ext cx="5265736" cy="1015663"/>
          </a:xfrm>
          <a:prstGeom prst="rect">
            <a:avLst/>
          </a:prstGeom>
          <a:noFill/>
        </p:spPr>
        <p:txBody>
          <a:bodyPr wrap="none" rtlCol="0">
            <a:spAutoFit/>
          </a:bodyPr>
          <a:lstStyle/>
          <a:p>
            <a:r>
              <a:rPr lang="en-US" sz="6000" dirty="0" smtClean="0">
                <a:solidFill>
                  <a:schemeClr val="bg1"/>
                </a:solidFill>
                <a:latin typeface="Gill Sans MT" pitchFamily="34" charset="0"/>
              </a:rPr>
              <a:t>Housing Market</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
        <p:nvSpPr>
          <p:cNvPr id="3" name="TextBox 2"/>
          <p:cNvSpPr txBox="1"/>
          <p:nvPr/>
        </p:nvSpPr>
        <p:spPr>
          <a:xfrm>
            <a:off x="838200" y="2971800"/>
            <a:ext cx="7848600" cy="584775"/>
          </a:xfrm>
          <a:prstGeom prst="rect">
            <a:avLst/>
          </a:prstGeom>
          <a:noFill/>
        </p:spPr>
        <p:txBody>
          <a:bodyPr wrap="square" rtlCol="0">
            <a:spAutoFit/>
          </a:bodyPr>
          <a:lstStyle/>
          <a:p>
            <a:pPr algn="l"/>
            <a:r>
              <a:rPr lang="en-US" sz="3200" dirty="0" smtClean="0">
                <a:solidFill>
                  <a:srgbClr val="FFC000"/>
                </a:solidFill>
                <a:latin typeface="Gill Sans MT" pitchFamily="34" charset="0"/>
              </a:rPr>
              <a:t>Foreclosures and prices </a:t>
            </a:r>
            <a:r>
              <a:rPr lang="en-US" sz="3200" dirty="0" smtClean="0">
                <a:solidFill>
                  <a:schemeClr val="bg1"/>
                </a:solidFill>
                <a:latin typeface="Gill Sans MT" pitchFamily="34" charset="0"/>
              </a:rPr>
              <a:t> </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1295400"/>
            <a:ext cx="2685351" cy="1015663"/>
          </a:xfrm>
          <a:prstGeom prst="rect">
            <a:avLst/>
          </a:prstGeom>
          <a:noFill/>
        </p:spPr>
        <p:txBody>
          <a:bodyPr wrap="none" rtlCol="0">
            <a:spAutoFit/>
          </a:bodyPr>
          <a:lstStyle/>
          <a:p>
            <a:r>
              <a:rPr lang="en-US" sz="6000" dirty="0" smtClean="0">
                <a:solidFill>
                  <a:schemeClr val="bg1"/>
                </a:solidFill>
                <a:latin typeface="Gill Sans MT" pitchFamily="34" charset="0"/>
              </a:rPr>
              <a:t>Inflation</a:t>
            </a:r>
            <a:endParaRPr lang="en-US" sz="3200" dirty="0">
              <a:solidFill>
                <a:schemeClr val="bg1"/>
              </a:solidFill>
              <a:latin typeface="Gill Sans MT" pitchFamily="34" charset="0"/>
            </a:endParaRPr>
          </a:p>
        </p:txBody>
      </p:sp>
      <p:sp>
        <p:nvSpPr>
          <p:cNvPr id="3" name="TextBox 2"/>
          <p:cNvSpPr txBox="1"/>
          <p:nvPr/>
        </p:nvSpPr>
        <p:spPr>
          <a:xfrm>
            <a:off x="1066800" y="2895600"/>
            <a:ext cx="7239000" cy="1077218"/>
          </a:xfrm>
          <a:prstGeom prst="rect">
            <a:avLst/>
          </a:prstGeom>
          <a:noFill/>
        </p:spPr>
        <p:txBody>
          <a:bodyPr wrap="square" rtlCol="0">
            <a:spAutoFit/>
          </a:bodyPr>
          <a:lstStyle/>
          <a:p>
            <a:pPr algn="l"/>
            <a:r>
              <a:rPr lang="en-US" sz="3200" dirty="0" smtClean="0">
                <a:solidFill>
                  <a:srgbClr val="FFC000"/>
                </a:solidFill>
                <a:latin typeface="Gill Sans MT" pitchFamily="34" charset="0"/>
              </a:rPr>
              <a:t>Is not the worry.  Overly aggressive monetary policy is…</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581400"/>
            <a:ext cx="8686800" cy="2062103"/>
          </a:xfrm>
          <a:prstGeom prst="rect">
            <a:avLst/>
          </a:prstGeom>
        </p:spPr>
        <p:txBody>
          <a:bodyPr wrap="square">
            <a:spAutoFit/>
          </a:bodyPr>
          <a:lstStyle/>
          <a:p>
            <a:pPr algn="l"/>
            <a:r>
              <a:rPr lang="en-US" sz="3200" dirty="0" smtClean="0">
                <a:solidFill>
                  <a:srgbClr val="FFC000"/>
                </a:solidFill>
                <a:latin typeface="Gill Sans MT" pitchFamily="34" charset="0"/>
              </a:rPr>
              <a:t>“Either cuts in spending or increases in taxes will be necessary to stabilize the fiscal situation,”</a:t>
            </a:r>
          </a:p>
          <a:p>
            <a:pPr algn="l"/>
            <a:endParaRPr lang="en-US" sz="3200" dirty="0" smtClean="0">
              <a:solidFill>
                <a:srgbClr val="FFC000"/>
              </a:solidFill>
              <a:latin typeface="Gill Sans MT" pitchFamily="34" charset="0"/>
            </a:endParaRPr>
          </a:p>
          <a:p>
            <a:pPr algn="l"/>
            <a:r>
              <a:rPr lang="en-US" sz="3200" dirty="0" smtClean="0">
                <a:solidFill>
                  <a:srgbClr val="FFC000"/>
                </a:solidFill>
                <a:latin typeface="Gill Sans MT" pitchFamily="34" charset="0"/>
              </a:rPr>
              <a:t>“The Federal Reserve will not monetize the debt.” </a:t>
            </a:r>
            <a:endParaRPr lang="en-US" sz="3200" dirty="0">
              <a:solidFill>
                <a:srgbClr val="FFC000"/>
              </a:solidFill>
              <a:latin typeface="Gill Sans MT"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457200" y="0"/>
            <a:ext cx="4648200" cy="348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457200"/>
            <a:ext cx="3549305" cy="769441"/>
          </a:xfrm>
          <a:prstGeom prst="rect">
            <a:avLst/>
          </a:prstGeom>
          <a:noFill/>
        </p:spPr>
        <p:txBody>
          <a:bodyPr wrap="none" rtlCol="0">
            <a:spAutoFit/>
          </a:bodyPr>
          <a:lstStyle/>
          <a:p>
            <a:r>
              <a:rPr lang="en-US" sz="4400" dirty="0" smtClean="0">
                <a:solidFill>
                  <a:srgbClr val="92D050"/>
                </a:solidFill>
                <a:latin typeface="Gill Sans MT" pitchFamily="34" charset="0"/>
              </a:rPr>
              <a:t>Green Shoots?</a:t>
            </a:r>
            <a:endParaRPr lang="en-US" sz="4400" dirty="0">
              <a:solidFill>
                <a:srgbClr val="92D050"/>
              </a:solidFill>
              <a:latin typeface="Gill Sans MT"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93370" y="521970"/>
          <a:ext cx="8557260" cy="58140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trib logo"/>
          <p:cNvPicPr>
            <a:picLocks noChangeAspect="1" noChangeArrowheads="1"/>
          </p:cNvPicPr>
          <p:nvPr/>
        </p:nvPicPr>
        <p:blipFill>
          <a:blip r:embed="rId3" cstate="print"/>
          <a:srcRect t="12122" b="47475"/>
          <a:stretch>
            <a:fillRect/>
          </a:stretch>
        </p:blipFill>
        <p:spPr bwMode="auto">
          <a:xfrm>
            <a:off x="3200400" y="5334000"/>
            <a:ext cx="2514600" cy="762000"/>
          </a:xfrm>
          <a:prstGeom prst="rect">
            <a:avLst/>
          </a:prstGeom>
          <a:noFill/>
          <a:ln w="9525">
            <a:noFill/>
            <a:miter lim="800000"/>
            <a:headEnd/>
            <a:tailEnd/>
          </a:ln>
        </p:spPr>
      </p:pic>
      <p:pic>
        <p:nvPicPr>
          <p:cNvPr id="2060" name="Picture 12" descr="CBA only logo"/>
          <p:cNvPicPr>
            <a:picLocks noChangeAspect="1" noChangeArrowheads="1"/>
          </p:cNvPicPr>
          <p:nvPr/>
        </p:nvPicPr>
        <p:blipFill>
          <a:blip r:embed="rId4" cstate="print"/>
          <a:srcRect/>
          <a:stretch>
            <a:fillRect/>
          </a:stretch>
        </p:blipFill>
        <p:spPr bwMode="auto">
          <a:xfrm>
            <a:off x="6400800" y="5257800"/>
            <a:ext cx="2286000" cy="793750"/>
          </a:xfrm>
          <a:prstGeom prst="rect">
            <a:avLst/>
          </a:prstGeom>
          <a:noFill/>
          <a:ln w="9525">
            <a:noFill/>
            <a:miter lim="800000"/>
            <a:headEnd/>
            <a:tailEnd/>
          </a:ln>
        </p:spPr>
      </p:pic>
      <p:sp>
        <p:nvSpPr>
          <p:cNvPr id="2063" name="Text Box 15"/>
          <p:cNvSpPr txBox="1">
            <a:spLocks noChangeArrowheads="1"/>
          </p:cNvSpPr>
          <p:nvPr/>
        </p:nvSpPr>
        <p:spPr bwMode="auto">
          <a:xfrm>
            <a:off x="1295400" y="1981200"/>
            <a:ext cx="7086600" cy="366713"/>
          </a:xfrm>
          <a:prstGeom prst="rect">
            <a:avLst/>
          </a:prstGeom>
          <a:noFill/>
          <a:ln w="9525">
            <a:noFill/>
            <a:miter lim="800000"/>
            <a:headEnd/>
            <a:tailEnd/>
          </a:ln>
          <a:effectLst/>
        </p:spPr>
        <p:txBody>
          <a:bodyPr>
            <a:spAutoFit/>
          </a:bodyPr>
          <a:lstStyle/>
          <a:p>
            <a:pPr algn="l" eaLnBrk="0" fontAlgn="auto" hangingPunct="0">
              <a:spcBef>
                <a:spcPct val="50000"/>
              </a:spcBef>
              <a:spcAft>
                <a:spcPts val="0"/>
              </a:spcAft>
            </a:pPr>
            <a:endParaRPr lang="en-US">
              <a:solidFill>
                <a:prstClr val="black"/>
              </a:solidFill>
              <a:latin typeface="Verdana" pitchFamily="34" charset="0"/>
            </a:endParaRPr>
          </a:p>
        </p:txBody>
      </p:sp>
      <p:sp>
        <p:nvSpPr>
          <p:cNvPr id="2064" name="Text Box 16"/>
          <p:cNvSpPr txBox="1">
            <a:spLocks noChangeArrowheads="1"/>
          </p:cNvSpPr>
          <p:nvPr/>
        </p:nvSpPr>
        <p:spPr bwMode="auto">
          <a:xfrm>
            <a:off x="838200" y="2133600"/>
            <a:ext cx="7239000" cy="1538883"/>
          </a:xfrm>
          <a:prstGeom prst="rect">
            <a:avLst/>
          </a:prstGeom>
          <a:noFill/>
          <a:ln w="9525">
            <a:noFill/>
            <a:miter lim="800000"/>
            <a:headEnd/>
            <a:tailEnd/>
          </a:ln>
          <a:effectLst/>
        </p:spPr>
        <p:txBody>
          <a:bodyPr>
            <a:spAutoFit/>
          </a:bodyPr>
          <a:lstStyle/>
          <a:p>
            <a:pPr algn="l" eaLnBrk="0" fontAlgn="auto" hangingPunct="0">
              <a:spcBef>
                <a:spcPct val="50000"/>
              </a:spcBef>
              <a:spcAft>
                <a:spcPts val="0"/>
              </a:spcAft>
            </a:pPr>
            <a:r>
              <a:rPr lang="en-US" sz="4000" b="1" dirty="0">
                <a:solidFill>
                  <a:prstClr val="black"/>
                </a:solidFill>
                <a:latin typeface="Gill Sans MT" pitchFamily="34" charset="0"/>
              </a:rPr>
              <a:t>Economic Indicators:</a:t>
            </a:r>
            <a:r>
              <a:rPr lang="en-US" sz="4000" dirty="0">
                <a:solidFill>
                  <a:prstClr val="black"/>
                </a:solidFill>
                <a:latin typeface="Gill Sans MT" pitchFamily="34" charset="0"/>
              </a:rPr>
              <a:t> </a:t>
            </a:r>
          </a:p>
          <a:p>
            <a:pPr algn="l" eaLnBrk="0" fontAlgn="auto" hangingPunct="0">
              <a:spcBef>
                <a:spcPct val="50000"/>
              </a:spcBef>
              <a:spcAft>
                <a:spcPts val="0"/>
              </a:spcAft>
            </a:pPr>
            <a:r>
              <a:rPr lang="en-US" sz="3600" dirty="0" smtClean="0">
                <a:solidFill>
                  <a:prstClr val="black"/>
                </a:solidFill>
                <a:latin typeface="Gill Sans MT" pitchFamily="34" charset="0"/>
              </a:rPr>
              <a:t>An Update for the 7 </a:t>
            </a:r>
            <a:r>
              <a:rPr lang="en-US" sz="3600" dirty="0">
                <a:solidFill>
                  <a:prstClr val="black"/>
                </a:solidFill>
                <a:latin typeface="Gill Sans MT" pitchFamily="34" charset="0"/>
              </a:rPr>
              <a:t>Rivers Region</a:t>
            </a:r>
          </a:p>
        </p:txBody>
      </p:sp>
      <p:pic>
        <p:nvPicPr>
          <p:cNvPr id="2066" name="Picture 18" descr="SBLogo"/>
          <p:cNvPicPr>
            <a:picLocks noChangeAspect="1" noChangeArrowheads="1"/>
          </p:cNvPicPr>
          <p:nvPr/>
        </p:nvPicPr>
        <p:blipFill>
          <a:blip r:embed="rId5" cstate="print"/>
          <a:srcRect/>
          <a:stretch>
            <a:fillRect/>
          </a:stretch>
        </p:blipFill>
        <p:spPr bwMode="auto">
          <a:xfrm>
            <a:off x="457200" y="5181600"/>
            <a:ext cx="2087563" cy="1233488"/>
          </a:xfrm>
          <a:prstGeom prst="rect">
            <a:avLst/>
          </a:prstGeom>
          <a:noFill/>
          <a:ln w="9525">
            <a:noFill/>
            <a:miter lim="800000"/>
            <a:headEnd/>
            <a:tailEnd/>
          </a:ln>
        </p:spPr>
      </p:pic>
      <p:pic>
        <p:nvPicPr>
          <p:cNvPr id="2067" name="Picture 19" descr="7 rivers logo"/>
          <p:cNvPicPr>
            <a:picLocks noChangeAspect="1" noChangeArrowheads="1"/>
          </p:cNvPicPr>
          <p:nvPr/>
        </p:nvPicPr>
        <p:blipFill>
          <a:blip r:embed="rId6" cstate="print"/>
          <a:srcRect/>
          <a:stretch>
            <a:fillRect/>
          </a:stretch>
        </p:blipFill>
        <p:spPr bwMode="auto">
          <a:xfrm>
            <a:off x="3200400" y="185738"/>
            <a:ext cx="2743200" cy="1262062"/>
          </a:xfrm>
          <a:prstGeom prst="rect">
            <a:avLst/>
          </a:prstGeom>
          <a:noFill/>
        </p:spPr>
      </p:pic>
    </p:spTree>
    <p:extLst>
      <p:ext uri="{BB962C8B-B14F-4D97-AF65-F5344CB8AC3E}">
        <p14:creationId xmlns:p14="http://schemas.microsoft.com/office/powerpoint/2010/main" val="7327444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057400"/>
            <a:ext cx="8610600" cy="4524315"/>
          </a:xfrm>
          <a:prstGeom prst="rect">
            <a:avLst/>
          </a:prstGeom>
          <a:noFill/>
        </p:spPr>
        <p:txBody>
          <a:bodyPr wrap="square" rtlCol="0">
            <a:spAutoFit/>
          </a:bodyPr>
          <a:lstStyle/>
          <a:p>
            <a:pPr algn="l" fontAlgn="auto">
              <a:spcBef>
                <a:spcPts val="0"/>
              </a:spcBef>
              <a:spcAft>
                <a:spcPts val="0"/>
              </a:spcAft>
            </a:pPr>
            <a:r>
              <a:rPr lang="en-US" sz="3200" dirty="0" smtClean="0">
                <a:solidFill>
                  <a:prstClr val="white">
                    <a:lumMod val="50000"/>
                  </a:prstClr>
                </a:solidFill>
                <a:latin typeface="Gill Sans MT" pitchFamily="34" charset="0"/>
              </a:rPr>
              <a:t>I’ve been sent by the </a:t>
            </a:r>
            <a:r>
              <a:rPr lang="en-US" sz="3200" dirty="0" smtClean="0">
                <a:solidFill>
                  <a:srgbClr val="00AEEF"/>
                </a:solidFill>
                <a:latin typeface="Gill Sans MT" pitchFamily="34" charset="0"/>
              </a:rPr>
              <a:t>Obama</a:t>
            </a:r>
            <a:r>
              <a:rPr lang="en-US" sz="3200" dirty="0" smtClean="0">
                <a:solidFill>
                  <a:prstClr val="white">
                    <a:lumMod val="50000"/>
                  </a:prstClr>
                </a:solidFill>
                <a:latin typeface="Gill Sans MT" pitchFamily="34" charset="0"/>
              </a:rPr>
              <a:t> campaign to tell you that you are better off now than you were 4 years ago.</a:t>
            </a:r>
          </a:p>
          <a:p>
            <a:pPr algn="l" fontAlgn="auto">
              <a:spcBef>
                <a:spcPts val="0"/>
              </a:spcBef>
              <a:spcAft>
                <a:spcPts val="0"/>
              </a:spcAft>
            </a:pPr>
            <a:endParaRPr lang="en-US" sz="3200" dirty="0" smtClean="0">
              <a:solidFill>
                <a:prstClr val="white">
                  <a:lumMod val="50000"/>
                </a:prstClr>
              </a:solidFill>
              <a:latin typeface="Gill Sans MT" pitchFamily="34" charset="0"/>
            </a:endParaRPr>
          </a:p>
          <a:p>
            <a:pPr algn="l" fontAlgn="auto">
              <a:spcBef>
                <a:spcPts val="0"/>
              </a:spcBef>
              <a:spcAft>
                <a:spcPts val="0"/>
              </a:spcAft>
            </a:pPr>
            <a:endParaRPr lang="en-US" sz="3200" dirty="0">
              <a:solidFill>
                <a:prstClr val="white">
                  <a:lumMod val="50000"/>
                </a:prstClr>
              </a:solidFill>
              <a:latin typeface="Gill Sans MT" pitchFamily="34" charset="0"/>
            </a:endParaRPr>
          </a:p>
          <a:p>
            <a:pPr algn="l" fontAlgn="auto">
              <a:spcBef>
                <a:spcPts val="0"/>
              </a:spcBef>
              <a:spcAft>
                <a:spcPts val="0"/>
              </a:spcAft>
            </a:pPr>
            <a:r>
              <a:rPr lang="en-US" sz="3200" dirty="0">
                <a:solidFill>
                  <a:prstClr val="white">
                    <a:lumMod val="50000"/>
                  </a:prstClr>
                </a:solidFill>
                <a:latin typeface="Gill Sans MT" pitchFamily="34" charset="0"/>
              </a:rPr>
              <a:t>I’ve been sent by the </a:t>
            </a:r>
            <a:r>
              <a:rPr lang="en-US" sz="3200" dirty="0" smtClean="0">
                <a:solidFill>
                  <a:srgbClr val="C12127"/>
                </a:solidFill>
                <a:latin typeface="Gill Sans MT" pitchFamily="34" charset="0"/>
              </a:rPr>
              <a:t>Romney </a:t>
            </a:r>
            <a:r>
              <a:rPr lang="en-US" sz="3200" dirty="0" smtClean="0">
                <a:solidFill>
                  <a:prstClr val="white">
                    <a:lumMod val="50000"/>
                  </a:prstClr>
                </a:solidFill>
                <a:latin typeface="Gill Sans MT" pitchFamily="34" charset="0"/>
              </a:rPr>
              <a:t>campaign </a:t>
            </a:r>
            <a:r>
              <a:rPr lang="en-US" sz="3200" dirty="0">
                <a:solidFill>
                  <a:prstClr val="white">
                    <a:lumMod val="50000"/>
                  </a:prstClr>
                </a:solidFill>
                <a:latin typeface="Gill Sans MT" pitchFamily="34" charset="0"/>
              </a:rPr>
              <a:t>to tell you that you are </a:t>
            </a:r>
            <a:r>
              <a:rPr lang="en-US" sz="3200" dirty="0" smtClean="0">
                <a:solidFill>
                  <a:prstClr val="white">
                    <a:lumMod val="50000"/>
                  </a:prstClr>
                </a:solidFill>
                <a:latin typeface="Gill Sans MT" pitchFamily="34" charset="0"/>
              </a:rPr>
              <a:t>worse </a:t>
            </a:r>
            <a:r>
              <a:rPr lang="en-US" sz="3200" dirty="0">
                <a:solidFill>
                  <a:prstClr val="white">
                    <a:lumMod val="50000"/>
                  </a:prstClr>
                </a:solidFill>
                <a:latin typeface="Gill Sans MT" pitchFamily="34" charset="0"/>
              </a:rPr>
              <a:t>off now than you were 4 years ago.</a:t>
            </a:r>
          </a:p>
          <a:p>
            <a:pPr algn="l" fontAlgn="auto">
              <a:spcBef>
                <a:spcPts val="0"/>
              </a:spcBef>
              <a:spcAft>
                <a:spcPts val="0"/>
              </a:spcAft>
            </a:pPr>
            <a:r>
              <a:rPr lang="en-US" sz="3200" dirty="0" smtClean="0">
                <a:solidFill>
                  <a:prstClr val="white">
                    <a:lumMod val="50000"/>
                  </a:prstClr>
                </a:solidFill>
                <a:latin typeface="Gill Sans MT" pitchFamily="34" charset="0"/>
              </a:rPr>
              <a:t>	</a:t>
            </a:r>
            <a:endParaRPr lang="en-US" sz="3200" dirty="0">
              <a:solidFill>
                <a:prstClr val="white">
                  <a:lumMod val="50000"/>
                </a:prstClr>
              </a:solidFill>
              <a:latin typeface="Gill Sans MT" pitchFamily="34" charset="0"/>
            </a:endParaRPr>
          </a:p>
        </p:txBody>
      </p:sp>
      <p:sp>
        <p:nvSpPr>
          <p:cNvPr id="7" name="Title 6"/>
          <p:cNvSpPr>
            <a:spLocks noGrp="1"/>
          </p:cNvSpPr>
          <p:nvPr>
            <p:ph type="title"/>
          </p:nvPr>
        </p:nvSpPr>
        <p:spPr>
          <a:xfrm>
            <a:off x="533400" y="228600"/>
            <a:ext cx="8153400" cy="990600"/>
          </a:xfrm>
        </p:spPr>
        <p:txBody>
          <a:bodyPr/>
          <a:lstStyle/>
          <a:p>
            <a:r>
              <a:rPr lang="en-US" dirty="0" smtClean="0"/>
              <a:t>Non-Standard Dis</a:t>
            </a:r>
            <a:r>
              <a:rPr lang="en-US" dirty="0" smtClean="0">
                <a:solidFill>
                  <a:schemeClr val="bg1">
                    <a:lumMod val="50000"/>
                  </a:schemeClr>
                </a:solidFill>
              </a:rPr>
              <a:t>clai</a:t>
            </a:r>
            <a:r>
              <a:rPr lang="en-US" dirty="0" smtClean="0"/>
              <a:t>mer:</a:t>
            </a:r>
            <a:endParaRPr lang="en-US" dirty="0"/>
          </a:p>
        </p:txBody>
      </p:sp>
    </p:spTree>
    <p:extLst>
      <p:ext uri="{BB962C8B-B14F-4D97-AF65-F5344CB8AC3E}">
        <p14:creationId xmlns:p14="http://schemas.microsoft.com/office/powerpoint/2010/main" val="29301035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576267829"/>
              </p:ext>
            </p:extLst>
          </p:nvPr>
        </p:nvGraphicFramePr>
        <p:xfrm>
          <a:off x="238125" y="281781"/>
          <a:ext cx="8667750" cy="62944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53472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91577539"/>
              </p:ext>
            </p:extLst>
          </p:nvPr>
        </p:nvGraphicFramePr>
        <p:xfrm>
          <a:off x="238125" y="281781"/>
          <a:ext cx="8667750" cy="62944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840627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4.staticflickr.com/3308/3455272493_983d9c4204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10677"/>
          <a:stretch/>
        </p:blipFill>
        <p:spPr bwMode="auto">
          <a:xfrm>
            <a:off x="454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5257800"/>
            <a:ext cx="4004366" cy="1107996"/>
          </a:xfrm>
          <a:prstGeom prst="rect">
            <a:avLst/>
          </a:prstGeom>
          <a:noFill/>
        </p:spPr>
        <p:txBody>
          <a:bodyPr wrap="none" rtlCol="0">
            <a:spAutoFit/>
          </a:bodyPr>
          <a:lstStyle/>
          <a:p>
            <a:pPr algn="l" fontAlgn="auto">
              <a:spcBef>
                <a:spcPts val="0"/>
              </a:spcBef>
              <a:spcAft>
                <a:spcPts val="0"/>
              </a:spcAft>
            </a:pPr>
            <a:r>
              <a:rPr lang="en-US" sz="6600" dirty="0" smtClean="0">
                <a:solidFill>
                  <a:prstClr val="white"/>
                </a:solidFill>
                <a:latin typeface="Gill Sans MT"/>
              </a:rPr>
              <a:t>Euro Crisis</a:t>
            </a:r>
            <a:endParaRPr lang="en-US" dirty="0">
              <a:solidFill>
                <a:prstClr val="white"/>
              </a:solidFill>
              <a:latin typeface="Gill Sans MT"/>
            </a:endParaRPr>
          </a:p>
        </p:txBody>
      </p:sp>
    </p:spTree>
    <p:extLst>
      <p:ext uri="{BB962C8B-B14F-4D97-AF65-F5344CB8AC3E}">
        <p14:creationId xmlns:p14="http://schemas.microsoft.com/office/powerpoint/2010/main" val="1941773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4/12/2007</a:t>
            </a:r>
          </a:p>
        </p:txBody>
      </p:sp>
      <p:sp>
        <p:nvSpPr>
          <p:cNvPr id="865284" name="AutoShape 4"/>
          <p:cNvSpPr>
            <a:spLocks noGrp="1" noChangeArrowheads="1"/>
          </p:cNvSpPr>
          <p:nvPr>
            <p:ph type="title"/>
          </p:nvPr>
        </p:nvSpPr>
        <p:spPr/>
        <p:txBody>
          <a:bodyPr/>
          <a:lstStyle/>
          <a:p>
            <a:r>
              <a:rPr lang="en-US"/>
              <a:t>House Price Risk</a:t>
            </a:r>
          </a:p>
        </p:txBody>
      </p:sp>
      <p:pic>
        <p:nvPicPr>
          <p:cNvPr id="865285" name="Picture 5"/>
          <p:cNvPicPr>
            <a:picLocks noGrp="1" noChangeAspect="1" noChangeArrowheads="1"/>
          </p:cNvPicPr>
          <p:nvPr>
            <p:ph idx="1"/>
          </p:nvPr>
        </p:nvPicPr>
        <p:blipFill>
          <a:blip r:embed="rId3" cstate="print"/>
          <a:srcRect/>
          <a:stretch>
            <a:fillRect/>
          </a:stretch>
        </p:blip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4086741819"/>
              </p:ext>
            </p:extLst>
          </p:nvPr>
        </p:nvGraphicFramePr>
        <p:xfrm>
          <a:off x="237000" y="279000"/>
          <a:ext cx="8670000" cy="63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36067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4.staticflickr.com/3308/3455272493_983d9c4204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10677"/>
          <a:stretch/>
        </p:blipFill>
        <p:spPr bwMode="auto">
          <a:xfrm>
            <a:off x="454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5257800"/>
            <a:ext cx="4004366" cy="1107996"/>
          </a:xfrm>
          <a:prstGeom prst="rect">
            <a:avLst/>
          </a:prstGeom>
          <a:noFill/>
        </p:spPr>
        <p:txBody>
          <a:bodyPr wrap="none" rtlCol="0">
            <a:spAutoFit/>
          </a:bodyPr>
          <a:lstStyle/>
          <a:p>
            <a:pPr algn="l" fontAlgn="auto">
              <a:spcBef>
                <a:spcPts val="0"/>
              </a:spcBef>
              <a:spcAft>
                <a:spcPts val="0"/>
              </a:spcAft>
            </a:pPr>
            <a:r>
              <a:rPr lang="en-US" sz="6600" dirty="0" smtClean="0">
                <a:solidFill>
                  <a:prstClr val="white"/>
                </a:solidFill>
                <a:latin typeface="Gill Sans MT"/>
              </a:rPr>
              <a:t>Euro Crisis</a:t>
            </a:r>
            <a:endParaRPr lang="en-US" dirty="0">
              <a:solidFill>
                <a:prstClr val="white"/>
              </a:solidFill>
              <a:latin typeface="Gill Sans MT"/>
            </a:endParaRPr>
          </a:p>
        </p:txBody>
      </p:sp>
    </p:spTree>
    <p:extLst>
      <p:ext uri="{BB962C8B-B14F-4D97-AF65-F5344CB8AC3E}">
        <p14:creationId xmlns:p14="http://schemas.microsoft.com/office/powerpoint/2010/main" val="12330838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862062863"/>
              </p:ext>
            </p:extLst>
          </p:nvPr>
        </p:nvGraphicFramePr>
        <p:xfrm>
          <a:off x="237000" y="152400"/>
          <a:ext cx="8670000"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51117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13" r="-11113"/>
          <a:stretch/>
        </p:blipFill>
        <p:spPr bwMode="auto">
          <a:xfrm>
            <a:off x="0" y="0"/>
            <a:ext cx="10287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8480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4.staticflickr.com/3308/3455272493_983d9c4204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10677"/>
          <a:stretch/>
        </p:blipFill>
        <p:spPr bwMode="auto">
          <a:xfrm>
            <a:off x="454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5257800"/>
            <a:ext cx="4004366" cy="1107996"/>
          </a:xfrm>
          <a:prstGeom prst="rect">
            <a:avLst/>
          </a:prstGeom>
          <a:noFill/>
        </p:spPr>
        <p:txBody>
          <a:bodyPr wrap="none" rtlCol="0">
            <a:spAutoFit/>
          </a:bodyPr>
          <a:lstStyle/>
          <a:p>
            <a:pPr algn="l" fontAlgn="auto">
              <a:spcBef>
                <a:spcPts val="0"/>
              </a:spcBef>
              <a:spcAft>
                <a:spcPts val="0"/>
              </a:spcAft>
            </a:pPr>
            <a:r>
              <a:rPr lang="en-US" sz="6600" dirty="0" smtClean="0">
                <a:solidFill>
                  <a:prstClr val="white"/>
                </a:solidFill>
                <a:latin typeface="Gill Sans MT"/>
              </a:rPr>
              <a:t>Euro Crisis</a:t>
            </a:r>
            <a:endParaRPr lang="en-US" dirty="0">
              <a:solidFill>
                <a:prstClr val="white"/>
              </a:solidFill>
              <a:latin typeface="Gill Sans MT"/>
            </a:endParaRPr>
          </a:p>
        </p:txBody>
      </p:sp>
    </p:spTree>
    <p:extLst>
      <p:ext uri="{BB962C8B-B14F-4D97-AF65-F5344CB8AC3E}">
        <p14:creationId xmlns:p14="http://schemas.microsoft.com/office/powerpoint/2010/main" val="41278256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15" r="1116"/>
          <a:stretch/>
        </p:blipFill>
        <p:spPr bwMode="auto">
          <a:xfrm>
            <a:off x="0" y="7961"/>
            <a:ext cx="9144000" cy="692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685800" y="76200"/>
            <a:ext cx="5181600" cy="990600"/>
          </a:xfrm>
        </p:spPr>
        <p:txBody>
          <a:bodyPr>
            <a:normAutofit/>
          </a:bodyPr>
          <a:lstStyle/>
          <a:p>
            <a:r>
              <a:rPr lang="en-US" sz="5400" dirty="0" smtClean="0">
                <a:solidFill>
                  <a:schemeClr val="tx1"/>
                </a:solidFill>
              </a:rPr>
              <a:t>The Fiscal Cliff </a:t>
            </a:r>
            <a:endParaRPr lang="en-US" sz="5400" dirty="0">
              <a:solidFill>
                <a:schemeClr val="tx1"/>
              </a:solidFill>
            </a:endParaRPr>
          </a:p>
        </p:txBody>
      </p:sp>
    </p:spTree>
    <p:extLst>
      <p:ext uri="{BB962C8B-B14F-4D97-AF65-F5344CB8AC3E}">
        <p14:creationId xmlns:p14="http://schemas.microsoft.com/office/powerpoint/2010/main" val="6887850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9098105"/>
              </p:ext>
            </p:extLst>
          </p:nvPr>
        </p:nvGraphicFramePr>
        <p:xfrm>
          <a:off x="304800" y="898525"/>
          <a:ext cx="8534400" cy="5181599"/>
        </p:xfrm>
        <a:graphic>
          <a:graphicData uri="http://schemas.openxmlformats.org/drawingml/2006/table">
            <a:tbl>
              <a:tblPr firstRow="1" firstCol="1" bandRow="1">
                <a:tableStyleId>{5C22544A-7EE6-4342-B048-85BDC9FD1C3A}</a:tableStyleId>
              </a:tblPr>
              <a:tblGrid>
                <a:gridCol w="2138693"/>
                <a:gridCol w="1374873"/>
                <a:gridCol w="40736"/>
                <a:gridCol w="1770023"/>
                <a:gridCol w="1606056"/>
                <a:gridCol w="1604019"/>
              </a:tblGrid>
              <a:tr h="859506">
                <a:tc gridSpan="6">
                  <a:txBody>
                    <a:bodyPr/>
                    <a:lstStyle/>
                    <a:p>
                      <a:pPr marL="0" marR="0">
                        <a:spcBef>
                          <a:spcPts val="0"/>
                        </a:spcBef>
                        <a:spcAft>
                          <a:spcPts val="0"/>
                        </a:spcAft>
                      </a:pPr>
                      <a:r>
                        <a:rPr kumimoji="0" lang="en-US" sz="2000" b="1" kern="1200" dirty="0" smtClean="0">
                          <a:solidFill>
                            <a:schemeClr val="lt1"/>
                          </a:solidFill>
                          <a:effectLst/>
                          <a:latin typeface="+mn-lt"/>
                          <a:ea typeface="+mn-ea"/>
                          <a:cs typeface="+mn-cs"/>
                        </a:rPr>
                        <a:t> Table </a:t>
                      </a:r>
                      <a:r>
                        <a:rPr kumimoji="0" lang="en-US" sz="2000" b="1" kern="1200" dirty="0">
                          <a:solidFill>
                            <a:schemeClr val="lt1"/>
                          </a:solidFill>
                          <a:effectLst/>
                          <a:latin typeface="+mn-lt"/>
                          <a:ea typeface="+mn-ea"/>
                          <a:cs typeface="+mn-cs"/>
                        </a:rPr>
                        <a:t>1. Tax Relief from a One-Year Extension of Bush Tax Cuts and </a:t>
                      </a:r>
                      <a:r>
                        <a:rPr kumimoji="0" lang="en-US" sz="2000" b="1" kern="1200" dirty="0" smtClean="0">
                          <a:solidFill>
                            <a:schemeClr val="lt1"/>
                          </a:solidFill>
                          <a:effectLst/>
                          <a:latin typeface="+mn-lt"/>
                          <a:ea typeface="+mn-ea"/>
                          <a:cs typeface="+mn-cs"/>
                        </a:rPr>
                        <a:t>       AMT </a:t>
                      </a:r>
                      <a:r>
                        <a:rPr kumimoji="0" lang="en-US" sz="2000" b="1" kern="1200" dirty="0">
                          <a:solidFill>
                            <a:schemeClr val="lt1"/>
                          </a:solidFill>
                          <a:effectLst/>
                          <a:latin typeface="+mn-lt"/>
                          <a:ea typeface="+mn-ea"/>
                          <a:cs typeface="+mn-cs"/>
                        </a:rPr>
                        <a:t>Patch</a:t>
                      </a: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20349">
                <a:tc>
                  <a:txBody>
                    <a:bodyPr/>
                    <a:lstStyle/>
                    <a:p>
                      <a:pPr marL="0" marR="0">
                        <a:spcBef>
                          <a:spcPts val="0"/>
                        </a:spcBef>
                        <a:spcAft>
                          <a:spcPts val="0"/>
                        </a:spcAft>
                      </a:pPr>
                      <a:r>
                        <a:rPr lang="en-US" sz="1200" dirty="0">
                          <a:effectLst/>
                        </a:rPr>
                        <a:t> </a:t>
                      </a:r>
                      <a:endParaRPr lang="en-US" sz="1400" dirty="0">
                        <a:effectLst/>
                        <a:latin typeface="Times New Roman"/>
                        <a:ea typeface="Times New Roman"/>
                      </a:endParaRPr>
                    </a:p>
                  </a:txBody>
                  <a:tcPr marL="0" marR="0" marT="0" marB="0" anchor="ctr"/>
                </a:tc>
                <a:tc gridSpan="3">
                  <a:txBody>
                    <a:bodyPr/>
                    <a:lstStyle/>
                    <a:p>
                      <a:pPr marL="0" marR="0">
                        <a:spcBef>
                          <a:spcPts val="0"/>
                        </a:spcBef>
                        <a:spcAft>
                          <a:spcPts val="0"/>
                        </a:spcAft>
                      </a:pPr>
                      <a:r>
                        <a:rPr kumimoji="0" lang="en-US" sz="2000" kern="1200" dirty="0">
                          <a:solidFill>
                            <a:schemeClr val="dk1"/>
                          </a:solidFill>
                          <a:effectLst/>
                          <a:latin typeface="+mn-lt"/>
                          <a:ea typeface="+mn-ea"/>
                          <a:cs typeface="+mn-cs"/>
                        </a:rPr>
                        <a:t>Extension with </a:t>
                      </a:r>
                      <a:endParaRPr kumimoji="0" lang="en-US" sz="2000" kern="1200" dirty="0" smtClean="0">
                        <a:solidFill>
                          <a:schemeClr val="dk1"/>
                        </a:solidFill>
                        <a:effectLst/>
                        <a:latin typeface="+mn-lt"/>
                        <a:ea typeface="+mn-ea"/>
                        <a:cs typeface="+mn-cs"/>
                      </a:endParaRPr>
                    </a:p>
                    <a:p>
                      <a:pPr marL="0" marR="0">
                        <a:spcBef>
                          <a:spcPts val="0"/>
                        </a:spcBef>
                        <a:spcAft>
                          <a:spcPts val="0"/>
                        </a:spcAft>
                      </a:pPr>
                      <a:r>
                        <a:rPr kumimoji="0" lang="en-US" sz="2000" kern="1200" dirty="0" smtClean="0">
                          <a:solidFill>
                            <a:schemeClr val="dk1"/>
                          </a:solidFill>
                          <a:effectLst/>
                          <a:latin typeface="+mn-lt"/>
                          <a:ea typeface="+mn-ea"/>
                          <a:cs typeface="+mn-cs"/>
                        </a:rPr>
                        <a:t>AMT </a:t>
                      </a:r>
                      <a:r>
                        <a:rPr kumimoji="0" lang="en-US" sz="2000" kern="1200" dirty="0">
                          <a:solidFill>
                            <a:schemeClr val="dk1"/>
                          </a:solidFill>
                          <a:effectLst/>
                          <a:latin typeface="+mn-lt"/>
                          <a:ea typeface="+mn-ea"/>
                          <a:cs typeface="+mn-cs"/>
                        </a:rPr>
                        <a:t>Patch</a:t>
                      </a:r>
                    </a:p>
                  </a:txBody>
                  <a:tcPr marL="0" marR="0" marT="0" marB="0" anchor="ctr"/>
                </a:tc>
                <a:tc hMerge="1">
                  <a:txBody>
                    <a:bodyPr/>
                    <a:lstStyle/>
                    <a:p>
                      <a:endParaRPr lang="en-US"/>
                    </a:p>
                  </a:txBody>
                  <a:tcPr/>
                </a:tc>
                <a:tc hMerge="1">
                  <a:txBody>
                    <a:bodyPr/>
                    <a:lstStyle/>
                    <a:p>
                      <a:endParaRPr lang="en-US"/>
                    </a:p>
                  </a:txBody>
                  <a:tcPr/>
                </a:tc>
                <a:tc gridSpan="2">
                  <a:txBody>
                    <a:bodyPr/>
                    <a:lstStyle/>
                    <a:p>
                      <a:pPr marL="0" marR="0">
                        <a:spcBef>
                          <a:spcPts val="0"/>
                        </a:spcBef>
                        <a:spcAft>
                          <a:spcPts val="0"/>
                        </a:spcAft>
                      </a:pPr>
                      <a:r>
                        <a:rPr kumimoji="0" lang="en-US" sz="2000" kern="1200" dirty="0">
                          <a:solidFill>
                            <a:schemeClr val="dk1"/>
                          </a:solidFill>
                          <a:effectLst/>
                          <a:latin typeface="+mn-lt"/>
                          <a:ea typeface="+mn-ea"/>
                          <a:cs typeface="+mn-cs"/>
                        </a:rPr>
                        <a:t>Extension without </a:t>
                      </a:r>
                      <a:endParaRPr kumimoji="0" lang="en-US" sz="2000" kern="1200" dirty="0" smtClean="0">
                        <a:solidFill>
                          <a:schemeClr val="dk1"/>
                        </a:solidFill>
                        <a:effectLst/>
                        <a:latin typeface="+mn-lt"/>
                        <a:ea typeface="+mn-ea"/>
                        <a:cs typeface="+mn-cs"/>
                      </a:endParaRPr>
                    </a:p>
                    <a:p>
                      <a:pPr marL="0" marR="0">
                        <a:spcBef>
                          <a:spcPts val="0"/>
                        </a:spcBef>
                        <a:spcAft>
                          <a:spcPts val="0"/>
                        </a:spcAft>
                      </a:pPr>
                      <a:r>
                        <a:rPr kumimoji="0" lang="en-US" sz="2000" kern="1200" dirty="0" smtClean="0">
                          <a:solidFill>
                            <a:schemeClr val="dk1"/>
                          </a:solidFill>
                          <a:effectLst/>
                          <a:latin typeface="+mn-lt"/>
                          <a:ea typeface="+mn-ea"/>
                          <a:cs typeface="+mn-cs"/>
                        </a:rPr>
                        <a:t>AMT </a:t>
                      </a:r>
                      <a:r>
                        <a:rPr kumimoji="0" lang="en-US" sz="2000" kern="1200" dirty="0">
                          <a:solidFill>
                            <a:schemeClr val="dk1"/>
                          </a:solidFill>
                          <a:effectLst/>
                          <a:latin typeface="+mn-lt"/>
                          <a:ea typeface="+mn-ea"/>
                          <a:cs typeface="+mn-cs"/>
                        </a:rPr>
                        <a:t>Patch</a:t>
                      </a:r>
                    </a:p>
                  </a:txBody>
                  <a:tcPr marL="0" marR="0" marT="0" marB="0" anchor="ctr"/>
                </a:tc>
                <a:tc hMerge="1">
                  <a:txBody>
                    <a:bodyPr/>
                    <a:lstStyle/>
                    <a:p>
                      <a:endParaRPr lang="en-US"/>
                    </a:p>
                  </a:txBody>
                  <a:tcPr/>
                </a:tc>
              </a:tr>
              <a:tr h="1440697">
                <a:tc>
                  <a:txBody>
                    <a:bodyPr/>
                    <a:lstStyle/>
                    <a:p>
                      <a:pPr marL="0" marR="0">
                        <a:spcBef>
                          <a:spcPts val="0"/>
                        </a:spcBef>
                        <a:spcAft>
                          <a:spcPts val="0"/>
                        </a:spcAft>
                      </a:pPr>
                      <a:r>
                        <a:rPr lang="en-US" sz="1200" dirty="0">
                          <a:effectLst/>
                        </a:rPr>
                        <a:t> </a:t>
                      </a:r>
                      <a:endParaRPr lang="en-US" sz="1400" dirty="0">
                        <a:effectLst/>
                        <a:latin typeface="Times New Roman"/>
                        <a:ea typeface="Times New Roman"/>
                      </a:endParaRPr>
                    </a:p>
                  </a:txBody>
                  <a:tcPr marL="0" marR="0" marT="0" marB="0" anchor="ctr"/>
                </a:tc>
                <a:tc gridSpan="2">
                  <a:txBody>
                    <a:bodyPr/>
                    <a:lstStyle/>
                    <a:p>
                      <a:pPr marL="0" marR="0">
                        <a:spcBef>
                          <a:spcPts val="0"/>
                        </a:spcBef>
                        <a:spcAft>
                          <a:spcPts val="0"/>
                        </a:spcAft>
                      </a:pPr>
                      <a:r>
                        <a:rPr kumimoji="0" lang="en-US" sz="2000" kern="1200" dirty="0">
                          <a:solidFill>
                            <a:schemeClr val="dk1"/>
                          </a:solidFill>
                          <a:effectLst/>
                          <a:latin typeface="+mn-lt"/>
                          <a:ea typeface="+mn-ea"/>
                          <a:cs typeface="+mn-cs"/>
                        </a:rPr>
                        <a:t>As a Share </a:t>
                      </a:r>
                      <a:endParaRPr kumimoji="0" lang="en-US" sz="2000" kern="1200" dirty="0" smtClean="0">
                        <a:solidFill>
                          <a:schemeClr val="dk1"/>
                        </a:solidFill>
                        <a:effectLst/>
                        <a:latin typeface="+mn-lt"/>
                        <a:ea typeface="+mn-ea"/>
                        <a:cs typeface="+mn-cs"/>
                      </a:endParaRPr>
                    </a:p>
                    <a:p>
                      <a:pPr marL="0" marR="0">
                        <a:spcBef>
                          <a:spcPts val="0"/>
                        </a:spcBef>
                        <a:spcAft>
                          <a:spcPts val="0"/>
                        </a:spcAft>
                      </a:pPr>
                      <a:r>
                        <a:rPr kumimoji="0" lang="en-US" sz="2000" kern="1200" dirty="0" smtClean="0">
                          <a:solidFill>
                            <a:schemeClr val="dk1"/>
                          </a:solidFill>
                          <a:effectLst/>
                          <a:latin typeface="+mn-lt"/>
                          <a:ea typeface="+mn-ea"/>
                          <a:cs typeface="+mn-cs"/>
                        </a:rPr>
                        <a:t>of </a:t>
                      </a:r>
                      <a:r>
                        <a:rPr kumimoji="0" lang="en-US" sz="2000" kern="1200" dirty="0">
                          <a:solidFill>
                            <a:schemeClr val="dk1"/>
                          </a:solidFill>
                          <a:effectLst/>
                          <a:latin typeface="+mn-lt"/>
                          <a:ea typeface="+mn-ea"/>
                          <a:cs typeface="+mn-cs"/>
                        </a:rPr>
                        <a:t>Income</a:t>
                      </a:r>
                    </a:p>
                  </a:txBody>
                  <a:tcPr marL="0" marR="0" marT="0" marB="0" anchor="ctr"/>
                </a:tc>
                <a:tc hMerge="1">
                  <a:txBody>
                    <a:bodyPr/>
                    <a:lstStyle/>
                    <a:p>
                      <a:endParaRPr lang="en-US"/>
                    </a:p>
                  </a:txBody>
                  <a:tcP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Per Tax </a:t>
                      </a:r>
                      <a:endParaRPr kumimoji="0" lang="en-US" sz="2000" kern="1200" dirty="0" smtClean="0">
                        <a:solidFill>
                          <a:schemeClr val="dk1"/>
                        </a:solidFill>
                        <a:effectLst/>
                        <a:latin typeface="+mn-lt"/>
                        <a:ea typeface="+mn-ea"/>
                        <a:cs typeface="+mn-cs"/>
                      </a:endParaRPr>
                    </a:p>
                    <a:p>
                      <a:pPr marL="0" marR="0">
                        <a:spcBef>
                          <a:spcPts val="0"/>
                        </a:spcBef>
                        <a:spcAft>
                          <a:spcPts val="0"/>
                        </a:spcAft>
                      </a:pPr>
                      <a:r>
                        <a:rPr kumimoji="0" lang="en-US" sz="2000" kern="1200" dirty="0" smtClean="0">
                          <a:solidFill>
                            <a:schemeClr val="dk1"/>
                          </a:solidFill>
                          <a:effectLst/>
                          <a:latin typeface="+mn-lt"/>
                          <a:ea typeface="+mn-ea"/>
                          <a:cs typeface="+mn-cs"/>
                        </a:rPr>
                        <a:t>Return</a:t>
                      </a:r>
                      <a:endParaRPr kumimoji="0" lang="en-US" sz="2000" kern="1200" dirty="0">
                        <a:solidFill>
                          <a:schemeClr val="dk1"/>
                        </a:solidFill>
                        <a:effectLst/>
                        <a:latin typeface="+mn-lt"/>
                        <a:ea typeface="+mn-ea"/>
                        <a:cs typeface="+mn-cs"/>
                      </a:endParaRPr>
                    </a:p>
                  </a:txBody>
                  <a:tcPr marL="0" marR="0" marT="0" marB="0" anchor="ct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As a Share </a:t>
                      </a:r>
                      <a:endParaRPr kumimoji="0" lang="en-US" sz="2000" kern="1200" dirty="0" smtClean="0">
                        <a:solidFill>
                          <a:schemeClr val="dk1"/>
                        </a:solidFill>
                        <a:effectLst/>
                        <a:latin typeface="+mn-lt"/>
                        <a:ea typeface="+mn-ea"/>
                        <a:cs typeface="+mn-cs"/>
                      </a:endParaRPr>
                    </a:p>
                    <a:p>
                      <a:pPr marL="0" marR="0">
                        <a:spcBef>
                          <a:spcPts val="0"/>
                        </a:spcBef>
                        <a:spcAft>
                          <a:spcPts val="0"/>
                        </a:spcAft>
                      </a:pPr>
                      <a:r>
                        <a:rPr kumimoji="0" lang="en-US" sz="2000" kern="1200" dirty="0" smtClean="0">
                          <a:solidFill>
                            <a:schemeClr val="dk1"/>
                          </a:solidFill>
                          <a:effectLst/>
                          <a:latin typeface="+mn-lt"/>
                          <a:ea typeface="+mn-ea"/>
                          <a:cs typeface="+mn-cs"/>
                        </a:rPr>
                        <a:t>of </a:t>
                      </a:r>
                      <a:r>
                        <a:rPr kumimoji="0" lang="en-US" sz="2000" kern="1200" dirty="0">
                          <a:solidFill>
                            <a:schemeClr val="dk1"/>
                          </a:solidFill>
                          <a:effectLst/>
                          <a:latin typeface="+mn-lt"/>
                          <a:ea typeface="+mn-ea"/>
                          <a:cs typeface="+mn-cs"/>
                        </a:rPr>
                        <a:t>Income</a:t>
                      </a:r>
                    </a:p>
                  </a:txBody>
                  <a:tcPr marL="0" marR="0" marT="0" marB="0" anchor="ct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Per Tax </a:t>
                      </a:r>
                      <a:endParaRPr kumimoji="0" lang="en-US" sz="2000" kern="1200" dirty="0" smtClean="0">
                        <a:solidFill>
                          <a:schemeClr val="dk1"/>
                        </a:solidFill>
                        <a:effectLst/>
                        <a:latin typeface="+mn-lt"/>
                        <a:ea typeface="+mn-ea"/>
                        <a:cs typeface="+mn-cs"/>
                      </a:endParaRPr>
                    </a:p>
                    <a:p>
                      <a:pPr marL="0" marR="0">
                        <a:spcBef>
                          <a:spcPts val="0"/>
                        </a:spcBef>
                        <a:spcAft>
                          <a:spcPts val="0"/>
                        </a:spcAft>
                      </a:pPr>
                      <a:r>
                        <a:rPr kumimoji="0" lang="en-US" sz="2000" kern="1200" dirty="0" smtClean="0">
                          <a:solidFill>
                            <a:schemeClr val="dk1"/>
                          </a:solidFill>
                          <a:effectLst/>
                          <a:latin typeface="+mn-lt"/>
                          <a:ea typeface="+mn-ea"/>
                          <a:cs typeface="+mn-cs"/>
                        </a:rPr>
                        <a:t>Return</a:t>
                      </a:r>
                      <a:endParaRPr kumimoji="0" lang="en-US" sz="2000" kern="1200" dirty="0">
                        <a:solidFill>
                          <a:schemeClr val="dk1"/>
                        </a:solidFill>
                        <a:effectLst/>
                        <a:latin typeface="+mn-lt"/>
                        <a:ea typeface="+mn-ea"/>
                        <a:cs typeface="+mn-cs"/>
                      </a:endParaRPr>
                    </a:p>
                  </a:txBody>
                  <a:tcPr marL="0" marR="0" marT="0" marB="0" anchor="ctr"/>
                </a:tc>
              </a:tr>
              <a:tr h="720349">
                <a:tc>
                  <a:txBody>
                    <a:bodyPr/>
                    <a:lstStyle/>
                    <a:p>
                      <a:pPr marL="0" marR="0">
                        <a:spcBef>
                          <a:spcPts val="0"/>
                        </a:spcBef>
                        <a:spcAft>
                          <a:spcPts val="0"/>
                        </a:spcAft>
                      </a:pPr>
                      <a:r>
                        <a:rPr kumimoji="0" lang="en-US" sz="2000" b="1" kern="1200" dirty="0" smtClean="0">
                          <a:solidFill>
                            <a:schemeClr val="lt1"/>
                          </a:solidFill>
                          <a:effectLst/>
                          <a:latin typeface="+mn-lt"/>
                          <a:ea typeface="+mn-ea"/>
                          <a:cs typeface="+mn-cs"/>
                        </a:rPr>
                        <a:t> Iowa</a:t>
                      </a:r>
                      <a:endParaRPr kumimoji="0" lang="en-US" sz="2000" b="1" kern="1200" dirty="0">
                        <a:solidFill>
                          <a:schemeClr val="lt1"/>
                        </a:solidFill>
                        <a:effectLst/>
                        <a:latin typeface="+mn-lt"/>
                        <a:ea typeface="+mn-ea"/>
                        <a:cs typeface="+mn-cs"/>
                      </a:endParaRPr>
                    </a:p>
                  </a:txBody>
                  <a:tcPr marL="0" marR="0" marT="0" marB="0" anchor="ct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3.65</a:t>
                      </a:r>
                      <a:r>
                        <a:rPr lang="en-US" sz="1200" dirty="0">
                          <a:effectLst/>
                        </a:rPr>
                        <a:t>%</a:t>
                      </a:r>
                      <a:endParaRPr lang="en-US" sz="1400" dirty="0">
                        <a:effectLst/>
                        <a:latin typeface="Times New Roman"/>
                        <a:ea typeface="Times New Roman"/>
                      </a:endParaRPr>
                    </a:p>
                  </a:txBody>
                  <a:tcPr marL="0" marR="0" marT="0" marB="0" anchor="ctr"/>
                </a:tc>
                <a:tc gridSpan="2">
                  <a:txBody>
                    <a:bodyPr/>
                    <a:lstStyle/>
                    <a:p>
                      <a:pPr marL="0" marR="0">
                        <a:spcBef>
                          <a:spcPts val="0"/>
                        </a:spcBef>
                        <a:spcAft>
                          <a:spcPts val="0"/>
                        </a:spcAft>
                      </a:pPr>
                      <a:r>
                        <a:rPr kumimoji="0" lang="en-US" sz="2000" kern="1200" dirty="0">
                          <a:solidFill>
                            <a:schemeClr val="dk1"/>
                          </a:solidFill>
                          <a:effectLst/>
                          <a:latin typeface="+mn-lt"/>
                          <a:ea typeface="+mn-ea"/>
                          <a:cs typeface="+mn-cs"/>
                        </a:rPr>
                        <a:t>$1,882</a:t>
                      </a:r>
                    </a:p>
                  </a:txBody>
                  <a:tcPr marL="0" marR="0" marT="0" marB="0" anchor="ctr"/>
                </a:tc>
                <a:tc hMerge="1">
                  <a:txBody>
                    <a:bodyPr/>
                    <a:lstStyle/>
                    <a:p>
                      <a:endParaRPr lang="en-US"/>
                    </a:p>
                  </a:txBody>
                  <a:tcP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2.27%</a:t>
                      </a:r>
                    </a:p>
                  </a:txBody>
                  <a:tcPr marL="0" marR="0" marT="0" marB="0" anchor="ct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$1,167</a:t>
                      </a:r>
                    </a:p>
                  </a:txBody>
                  <a:tcPr marL="0" marR="0" marT="0" marB="0" anchor="ctr"/>
                </a:tc>
              </a:tr>
              <a:tr h="720349">
                <a:tc>
                  <a:txBody>
                    <a:bodyPr/>
                    <a:lstStyle/>
                    <a:p>
                      <a:pPr marL="0" marR="0">
                        <a:spcBef>
                          <a:spcPts val="0"/>
                        </a:spcBef>
                        <a:spcAft>
                          <a:spcPts val="0"/>
                        </a:spcAft>
                      </a:pPr>
                      <a:r>
                        <a:rPr kumimoji="0" lang="en-US" sz="2000" b="1" kern="1200" dirty="0" smtClean="0">
                          <a:solidFill>
                            <a:schemeClr val="lt1"/>
                          </a:solidFill>
                          <a:effectLst/>
                          <a:latin typeface="+mn-lt"/>
                          <a:ea typeface="+mn-ea"/>
                          <a:cs typeface="+mn-cs"/>
                        </a:rPr>
                        <a:t> Minnesota</a:t>
                      </a:r>
                      <a:endParaRPr kumimoji="0" lang="en-US" sz="2000" b="1" kern="1200" dirty="0">
                        <a:solidFill>
                          <a:schemeClr val="lt1"/>
                        </a:solidFill>
                        <a:effectLst/>
                        <a:latin typeface="+mn-lt"/>
                        <a:ea typeface="+mn-ea"/>
                        <a:cs typeface="+mn-cs"/>
                      </a:endParaRPr>
                    </a:p>
                  </a:txBody>
                  <a:tcPr marL="0" marR="0" marT="0" marB="0" anchor="ct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4.76%</a:t>
                      </a:r>
                    </a:p>
                  </a:txBody>
                  <a:tcPr marL="0" marR="0" marT="0" marB="0" anchor="ctr"/>
                </a:tc>
                <a:tc gridSpan="2">
                  <a:txBody>
                    <a:bodyPr/>
                    <a:lstStyle/>
                    <a:p>
                      <a:pPr marL="0" marR="0">
                        <a:spcBef>
                          <a:spcPts val="0"/>
                        </a:spcBef>
                        <a:spcAft>
                          <a:spcPts val="0"/>
                        </a:spcAft>
                      </a:pPr>
                      <a:r>
                        <a:rPr kumimoji="0" lang="en-US" sz="2000" kern="1200" dirty="0">
                          <a:solidFill>
                            <a:schemeClr val="dk1"/>
                          </a:solidFill>
                          <a:effectLst/>
                          <a:latin typeface="+mn-lt"/>
                          <a:ea typeface="+mn-ea"/>
                          <a:cs typeface="+mn-cs"/>
                        </a:rPr>
                        <a:t>$2,833</a:t>
                      </a:r>
                    </a:p>
                  </a:txBody>
                  <a:tcPr marL="0" marR="0" marT="0" marB="0" anchor="ctr"/>
                </a:tc>
                <a:tc hMerge="1">
                  <a:txBody>
                    <a:bodyPr/>
                    <a:lstStyle/>
                    <a:p>
                      <a:endParaRPr lang="en-US"/>
                    </a:p>
                  </a:txBody>
                  <a:tcP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2.48%</a:t>
                      </a:r>
                    </a:p>
                  </a:txBody>
                  <a:tcPr marL="0" marR="0" marT="0" marB="0" anchor="ct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$1,474</a:t>
                      </a:r>
                    </a:p>
                  </a:txBody>
                  <a:tcPr marL="0" marR="0" marT="0" marB="0" anchor="ctr"/>
                </a:tc>
              </a:tr>
              <a:tr h="720349">
                <a:tc>
                  <a:txBody>
                    <a:bodyPr/>
                    <a:lstStyle/>
                    <a:p>
                      <a:pPr marL="0" marR="0">
                        <a:spcBef>
                          <a:spcPts val="0"/>
                        </a:spcBef>
                        <a:spcAft>
                          <a:spcPts val="0"/>
                        </a:spcAft>
                      </a:pPr>
                      <a:r>
                        <a:rPr lang="en-US" sz="2000" dirty="0" smtClean="0">
                          <a:effectLst/>
                        </a:rPr>
                        <a:t> Wisconsin</a:t>
                      </a:r>
                      <a:endParaRPr lang="en-US" sz="2000" dirty="0">
                        <a:effectLst/>
                        <a:latin typeface="Times New Roman"/>
                        <a:ea typeface="Times New Roman"/>
                      </a:endParaRPr>
                    </a:p>
                  </a:txBody>
                  <a:tcPr marL="0" marR="0" marT="0" marB="0" anchor="ct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4.19%</a:t>
                      </a:r>
                    </a:p>
                  </a:txBody>
                  <a:tcPr marL="0" marR="0" marT="0" marB="0" anchor="ctr"/>
                </a:tc>
                <a:tc gridSpan="2">
                  <a:txBody>
                    <a:bodyPr/>
                    <a:lstStyle/>
                    <a:p>
                      <a:pPr marL="0" marR="0">
                        <a:spcBef>
                          <a:spcPts val="0"/>
                        </a:spcBef>
                        <a:spcAft>
                          <a:spcPts val="0"/>
                        </a:spcAft>
                      </a:pPr>
                      <a:r>
                        <a:rPr kumimoji="0" lang="en-US" sz="2000" kern="1200" dirty="0">
                          <a:solidFill>
                            <a:schemeClr val="dk1"/>
                          </a:solidFill>
                          <a:effectLst/>
                          <a:latin typeface="+mn-lt"/>
                          <a:ea typeface="+mn-ea"/>
                          <a:cs typeface="+mn-cs"/>
                        </a:rPr>
                        <a:t>$2,196</a:t>
                      </a:r>
                    </a:p>
                  </a:txBody>
                  <a:tcPr marL="0" marR="0" marT="0" marB="0" anchor="ctr"/>
                </a:tc>
                <a:tc hMerge="1">
                  <a:txBody>
                    <a:bodyPr/>
                    <a:lstStyle/>
                    <a:p>
                      <a:endParaRPr lang="en-US"/>
                    </a:p>
                  </a:txBody>
                  <a:tcP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2.33%</a:t>
                      </a:r>
                    </a:p>
                  </a:txBody>
                  <a:tcPr marL="0" marR="0" marT="0" marB="0" anchor="ctr"/>
                </a:tc>
                <a:tc>
                  <a:txBody>
                    <a:bodyPr/>
                    <a:lstStyle/>
                    <a:p>
                      <a:pPr marL="0" marR="0">
                        <a:spcBef>
                          <a:spcPts val="0"/>
                        </a:spcBef>
                        <a:spcAft>
                          <a:spcPts val="0"/>
                        </a:spcAft>
                      </a:pPr>
                      <a:r>
                        <a:rPr kumimoji="0" lang="en-US" sz="2000" kern="1200" dirty="0">
                          <a:solidFill>
                            <a:schemeClr val="dk1"/>
                          </a:solidFill>
                          <a:effectLst/>
                          <a:latin typeface="+mn-lt"/>
                          <a:ea typeface="+mn-ea"/>
                          <a:cs typeface="+mn-cs"/>
                        </a:rPr>
                        <a:t>$1,224</a:t>
                      </a:r>
                    </a:p>
                  </a:txBody>
                  <a:tcPr marL="0" marR="0" marT="0" marB="0" anchor="ctr"/>
                </a:tc>
              </a:tr>
            </a:tbl>
          </a:graphicData>
        </a:graphic>
      </p:graphicFrame>
      <p:sp>
        <p:nvSpPr>
          <p:cNvPr id="3" name="Rectangle 1"/>
          <p:cNvSpPr>
            <a:spLocks noChangeArrowheads="1"/>
          </p:cNvSpPr>
          <p:nvPr/>
        </p:nvSpPr>
        <p:spPr bwMode="auto">
          <a:xfrm>
            <a:off x="2024063" y="33046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en-US" smtClean="0">
              <a:solidFill>
                <a:prstClr val="black"/>
              </a:solidFill>
              <a:latin typeface="Gill Sans MT"/>
              <a:cs typeface="Arial" pitchFamily="34" charset="0"/>
            </a:endParaRPr>
          </a:p>
        </p:txBody>
      </p:sp>
    </p:spTree>
    <p:extLst>
      <p:ext uri="{BB962C8B-B14F-4D97-AF65-F5344CB8AC3E}">
        <p14:creationId xmlns:p14="http://schemas.microsoft.com/office/powerpoint/2010/main" val="6971880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487606" y="152400"/>
            <a:ext cx="5867400" cy="6553199"/>
          </a:xfrm>
          <a:prstGeom prst="rect">
            <a:avLst/>
          </a:prstGeom>
        </p:spPr>
      </p:pic>
    </p:spTree>
    <p:extLst>
      <p:ext uri="{BB962C8B-B14F-4D97-AF65-F5344CB8AC3E}">
        <p14:creationId xmlns:p14="http://schemas.microsoft.com/office/powerpoint/2010/main" val="21294555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451855040"/>
              </p:ext>
            </p:extLst>
          </p:nvPr>
        </p:nvGraphicFramePr>
        <p:xfrm>
          <a:off x="233250" y="279000"/>
          <a:ext cx="8677500" cy="63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897861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533936660"/>
              </p:ext>
            </p:extLst>
          </p:nvPr>
        </p:nvGraphicFramePr>
        <p:xfrm>
          <a:off x="152400" y="0"/>
          <a:ext cx="8915400" cy="6705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972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3840" y="293370"/>
          <a:ext cx="8656320" cy="62712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2178877591"/>
              </p:ext>
            </p:extLst>
          </p:nvPr>
        </p:nvGraphicFramePr>
        <p:xfrm>
          <a:off x="233250" y="279000"/>
          <a:ext cx="8677500" cy="63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60685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280199888"/>
              </p:ext>
            </p:extLst>
          </p:nvPr>
        </p:nvGraphicFramePr>
        <p:xfrm>
          <a:off x="237000" y="279000"/>
          <a:ext cx="8670000" cy="63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98972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258249090"/>
              </p:ext>
            </p:extLst>
          </p:nvPr>
        </p:nvGraphicFramePr>
        <p:xfrm>
          <a:off x="233250" y="304800"/>
          <a:ext cx="8910750" cy="63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5304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4088049403"/>
              </p:ext>
            </p:extLst>
          </p:nvPr>
        </p:nvGraphicFramePr>
        <p:xfrm>
          <a:off x="233250" y="279000"/>
          <a:ext cx="8677500" cy="63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85582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Drought 2012</a:t>
            </a:r>
            <a:endParaRPr lang="en-US" dirty="0"/>
          </a:p>
        </p:txBody>
      </p:sp>
      <p:pic>
        <p:nvPicPr>
          <p:cNvPr id="3" name="Picture 2" descr="http://www.ritholtz.com/blog/wp-content/uploads/2012/08/retr.png"/>
          <p:cNvPicPr/>
          <p:nvPr/>
        </p:nvPicPr>
        <p:blipFill>
          <a:blip r:embed="rId2">
            <a:extLst>
              <a:ext uri="{28A0092B-C50C-407E-A947-70E740481C1C}">
                <a14:useLocalDpi xmlns:a14="http://schemas.microsoft.com/office/drawing/2010/main" val="0"/>
              </a:ext>
            </a:extLst>
          </a:blip>
          <a:srcRect/>
          <a:stretch>
            <a:fillRect/>
          </a:stretch>
        </p:blipFill>
        <p:spPr bwMode="auto">
          <a:xfrm>
            <a:off x="1500116" y="1592239"/>
            <a:ext cx="6172200" cy="5257800"/>
          </a:xfrm>
          <a:prstGeom prst="rect">
            <a:avLst/>
          </a:prstGeom>
          <a:noFill/>
          <a:ln>
            <a:noFill/>
          </a:ln>
        </p:spPr>
      </p:pic>
    </p:spTree>
    <p:extLst>
      <p:ext uri="{BB962C8B-B14F-4D97-AF65-F5344CB8AC3E}">
        <p14:creationId xmlns:p14="http://schemas.microsoft.com/office/powerpoint/2010/main" val="24583356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2863"/>
            <a:ext cx="9123363" cy="677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2595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336" r="-10336"/>
          <a:stretch/>
        </p:blipFill>
        <p:spPr bwMode="auto">
          <a:xfrm>
            <a:off x="0" y="0"/>
            <a:ext cx="103242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3589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AutoShape 2"/>
          <p:cNvSpPr>
            <a:spLocks noGrp="1" noChangeArrowheads="1"/>
          </p:cNvSpPr>
          <p:nvPr>
            <p:ph type="title"/>
          </p:nvPr>
        </p:nvSpPr>
        <p:spPr/>
        <p:txBody>
          <a:bodyPr/>
          <a:lstStyle/>
          <a:p>
            <a:r>
              <a:rPr lang="en-US"/>
              <a:t>Data Sources		</a:t>
            </a:r>
          </a:p>
        </p:txBody>
      </p:sp>
      <p:sp>
        <p:nvSpPr>
          <p:cNvPr id="914435" name="Rectangle 3"/>
          <p:cNvSpPr>
            <a:spLocks noGrp="1" noChangeArrowheads="1"/>
          </p:cNvSpPr>
          <p:nvPr>
            <p:ph type="body" idx="1"/>
          </p:nvPr>
        </p:nvSpPr>
        <p:spPr/>
        <p:txBody>
          <a:bodyPr/>
          <a:lstStyle/>
          <a:p>
            <a:r>
              <a:rPr lang="en-US" sz="2400"/>
              <a:t>Bureau of Labor and Statistics</a:t>
            </a:r>
          </a:p>
          <a:p>
            <a:r>
              <a:rPr lang="en-US" sz="2400"/>
              <a:t>Wisconsin Department of Workforce Development</a:t>
            </a:r>
          </a:p>
          <a:p>
            <a:r>
              <a:rPr lang="en-US" sz="2400"/>
              <a:t>Federal Reserve Bank of St. Louis</a:t>
            </a:r>
          </a:p>
          <a:p>
            <a:r>
              <a:rPr lang="en-US" sz="2400"/>
              <a:t>Federal Reserve Bank of Cleveland</a:t>
            </a:r>
          </a:p>
          <a:p>
            <a:r>
              <a:rPr lang="en-US" sz="2400"/>
              <a:t>Bureau of Economic Analysis</a:t>
            </a:r>
          </a:p>
          <a:p>
            <a:r>
              <a:rPr lang="en-US" sz="2400"/>
              <a:t>Economagic.com</a:t>
            </a:r>
          </a:p>
          <a:p>
            <a:r>
              <a:rPr lang="en-US" sz="2400"/>
              <a:t>Other Assorted Blogs</a:t>
            </a:r>
          </a:p>
          <a:p>
            <a:r>
              <a:rPr lang="en-US" sz="2400"/>
              <a:t>Photo Credits: Flickr.com</a:t>
            </a:r>
          </a:p>
          <a:p>
            <a:pPr>
              <a:buFont typeface="Wingdings" pitchFamily="2" charset="2"/>
              <a:buNone/>
            </a:pPr>
            <a:endParaRPr lang="en-US" sz="2400"/>
          </a:p>
          <a:p>
            <a:pPr>
              <a:buFont typeface="Wingdings" pitchFamily="2" charset="2"/>
              <a:buNone/>
            </a:pPr>
            <a:endParaRPr lang="en-US" sz="2400"/>
          </a:p>
        </p:txBody>
      </p:sp>
    </p:spTree>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dian">
  <a:themeElements>
    <a:clrScheme name="TaggertBrooks">
      <a:dk1>
        <a:sysClr val="windowText" lastClr="000000"/>
      </a:dk1>
      <a:lt1>
        <a:sysClr val="window" lastClr="FFFFFF"/>
      </a:lt1>
      <a:dk2>
        <a:srgbClr val="7F7F7F"/>
      </a:dk2>
      <a:lt2>
        <a:srgbClr val="FFFFFF"/>
      </a:lt2>
      <a:accent1>
        <a:srgbClr val="00AEEF"/>
      </a:accent1>
      <a:accent2>
        <a:srgbClr val="C62127"/>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51880</TotalTime>
  <Words>1932</Words>
  <Application>Microsoft Office PowerPoint</Application>
  <PresentationFormat>On-screen Show (4:3)</PresentationFormat>
  <Paragraphs>431</Paragraphs>
  <Slides>97</Slides>
  <Notes>87</Notes>
  <HiddenSlides>0</HiddenSlides>
  <MMClips>0</MMClips>
  <ScaleCrop>false</ScaleCrop>
  <HeadingPairs>
    <vt:vector size="4" baseType="variant">
      <vt:variant>
        <vt:lpstr>Theme</vt:lpstr>
      </vt:variant>
      <vt:variant>
        <vt:i4>8</vt:i4>
      </vt:variant>
      <vt:variant>
        <vt:lpstr>Slide Titles</vt:lpstr>
      </vt:variant>
      <vt:variant>
        <vt:i4>97</vt:i4>
      </vt:variant>
    </vt:vector>
  </HeadingPairs>
  <TitlesOfParts>
    <vt:vector size="105" baseType="lpstr">
      <vt:lpstr>Default Design</vt:lpstr>
      <vt:lpstr>1_Default Design</vt:lpstr>
      <vt:lpstr>2_Default Design</vt:lpstr>
      <vt:lpstr>3_Default Design</vt:lpstr>
      <vt:lpstr>4_Default Design</vt:lpstr>
      <vt:lpstr>5_Default Design</vt:lpstr>
      <vt:lpstr>6_Default Design</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House Price Risk</vt:lpstr>
      <vt:lpstr>PowerPoint Presentation</vt:lpstr>
      <vt:lpstr>PowerPoint Presentation</vt:lpstr>
      <vt:lpstr>Mortgage Delinquency</vt:lpstr>
      <vt:lpstr>Per Capita Foreclosure Filings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Stimulus…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Non-Standard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Fiscal Cliff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 2012</vt:lpstr>
      <vt:lpstr>PowerPoint Presentation</vt:lpstr>
      <vt:lpstr>PowerPoint Presentation</vt:lpstr>
      <vt:lpstr>Data Sources  </vt:lpstr>
    </vt:vector>
  </TitlesOfParts>
  <Company>UWL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Indicators Project</dc:title>
  <dc:creator>Taggert J. Brooks</dc:creator>
  <cp:lastModifiedBy>Taggert J Brooks</cp:lastModifiedBy>
  <cp:revision>1214</cp:revision>
  <dcterms:created xsi:type="dcterms:W3CDTF">2002-04-11T15:17:24Z</dcterms:created>
  <dcterms:modified xsi:type="dcterms:W3CDTF">2012-11-28T23:13:04Z</dcterms:modified>
</cp:coreProperties>
</file>